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61" r:id="rId5"/>
    <p:sldId id="258" r:id="rId6"/>
    <p:sldId id="265" r:id="rId7"/>
    <p:sldId id="266" r:id="rId8"/>
    <p:sldId id="268" r:id="rId9"/>
    <p:sldId id="26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E222D-E95B-4628-8E56-16726459C83D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C2033-13C5-42E7-A301-88D69972D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246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E222D-E95B-4628-8E56-16726459C83D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C2033-13C5-42E7-A301-88D69972D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991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E222D-E95B-4628-8E56-16726459C83D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C2033-13C5-42E7-A301-88D69972D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705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E222D-E95B-4628-8E56-16726459C83D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C2033-13C5-42E7-A301-88D69972D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082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E222D-E95B-4628-8E56-16726459C83D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C2033-13C5-42E7-A301-88D69972D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973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E222D-E95B-4628-8E56-16726459C83D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C2033-13C5-42E7-A301-88D69972D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778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E222D-E95B-4628-8E56-16726459C83D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C2033-13C5-42E7-A301-88D69972D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984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E222D-E95B-4628-8E56-16726459C83D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C2033-13C5-42E7-A301-88D69972D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270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E222D-E95B-4628-8E56-16726459C83D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C2033-13C5-42E7-A301-88D69972D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50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E222D-E95B-4628-8E56-16726459C83D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C2033-13C5-42E7-A301-88D69972D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403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E222D-E95B-4628-8E56-16726459C83D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C2033-13C5-42E7-A301-88D69972D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986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E222D-E95B-4628-8E56-16726459C83D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6C2033-13C5-42E7-A301-88D69972D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22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676400"/>
            <a:ext cx="8077200" cy="1470025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Comments on Suggested Initial Software </a:t>
            </a:r>
            <a:r>
              <a:rPr lang="en-US" sz="3600" dirty="0" smtClean="0"/>
              <a:t>Models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810000"/>
            <a:ext cx="6400800" cy="17526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J. Chen (Qualcomm), K. </a:t>
            </a:r>
            <a:r>
              <a:rPr lang="en-US" sz="2000" dirty="0" err="1" smtClean="0">
                <a:solidFill>
                  <a:schemeClr val="tx1"/>
                </a:solidFill>
              </a:rPr>
              <a:t>Ugur</a:t>
            </a:r>
            <a:r>
              <a:rPr lang="en-US" sz="2000" dirty="0" smtClean="0">
                <a:solidFill>
                  <a:schemeClr val="tx1"/>
                </a:solidFill>
              </a:rPr>
              <a:t> (Nokia), E. </a:t>
            </a:r>
            <a:r>
              <a:rPr lang="en-US" sz="2000" dirty="0" err="1" smtClean="0">
                <a:solidFill>
                  <a:schemeClr val="tx1"/>
                </a:solidFill>
              </a:rPr>
              <a:t>Nassor</a:t>
            </a:r>
            <a:r>
              <a:rPr lang="en-US" sz="2000" dirty="0" smtClean="0">
                <a:solidFill>
                  <a:schemeClr val="tx1"/>
                </a:solidFill>
              </a:rPr>
              <a:t> (Canon), M. Zhou (TI</a:t>
            </a:r>
            <a:r>
              <a:rPr lang="en-US" sz="2000" dirty="0" smtClean="0">
                <a:solidFill>
                  <a:schemeClr val="tx1"/>
                </a:solidFill>
              </a:rPr>
              <a:t>), </a:t>
            </a:r>
            <a:r>
              <a:rPr lang="it-IT" sz="2000" dirty="0">
                <a:solidFill>
                  <a:schemeClr val="tx1"/>
                </a:solidFill>
              </a:rPr>
              <a:t>B. Jeon (LGE), S. Lei (Mediatek),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Y. Ye (</a:t>
            </a:r>
            <a:r>
              <a:rPr lang="en-US" sz="2000" dirty="0" err="1" smtClean="0">
                <a:solidFill>
                  <a:schemeClr val="tx1"/>
                </a:solidFill>
              </a:rPr>
              <a:t>InterDigital</a:t>
            </a:r>
            <a:r>
              <a:rPr lang="en-US" sz="2000" dirty="0" smtClean="0">
                <a:solidFill>
                  <a:schemeClr val="tx1"/>
                </a:solidFill>
              </a:rPr>
              <a:t>), A. </a:t>
            </a:r>
            <a:r>
              <a:rPr lang="en-US" sz="2000" dirty="0" err="1" smtClean="0">
                <a:solidFill>
                  <a:schemeClr val="tx1"/>
                </a:solidFill>
              </a:rPr>
              <a:t>Tabatabai</a:t>
            </a:r>
            <a:r>
              <a:rPr lang="en-US" sz="2000" dirty="0" smtClean="0">
                <a:solidFill>
                  <a:schemeClr val="tx1"/>
                </a:solidFill>
              </a:rPr>
              <a:t> (Sony), </a:t>
            </a:r>
            <a:r>
              <a:rPr lang="en-US" sz="2000" dirty="0" smtClean="0">
                <a:solidFill>
                  <a:schemeClr val="tx1"/>
                </a:solidFill>
              </a:rPr>
              <a:t>H. Yu (Huawei</a:t>
            </a:r>
            <a:r>
              <a:rPr lang="en-US" sz="2000" dirty="0" smtClean="0">
                <a:solidFill>
                  <a:schemeClr val="tx1"/>
                </a:solidFill>
              </a:rPr>
              <a:t>), Y. Chiu(Intel), K. Kawamura(KDDI</a:t>
            </a:r>
            <a:r>
              <a:rPr lang="en-US" sz="2000" dirty="0" smtClean="0">
                <a:solidFill>
                  <a:schemeClr val="tx1"/>
                </a:solidFill>
              </a:rPr>
              <a:t>), </a:t>
            </a:r>
            <a:r>
              <a:rPr lang="en-US" sz="2000" dirty="0">
                <a:solidFill>
                  <a:schemeClr val="tx1"/>
                </a:solidFill>
              </a:rPr>
              <a:t>J.W. Kang (ETRI</a:t>
            </a:r>
            <a:r>
              <a:rPr lang="en-US" sz="2000" dirty="0" smtClean="0">
                <a:solidFill>
                  <a:schemeClr val="tx1"/>
                </a:solidFill>
              </a:rPr>
              <a:t>)</a:t>
            </a:r>
            <a:endParaRPr lang="en-US" sz="2000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62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initial software </a:t>
            </a:r>
            <a:r>
              <a:rPr lang="en-US" dirty="0" smtClean="0"/>
              <a:t>models </a:t>
            </a:r>
            <a:r>
              <a:rPr lang="en-US" dirty="0" smtClean="0"/>
              <a:t>for scalable HEVC extension were proposed</a:t>
            </a:r>
          </a:p>
          <a:p>
            <a:endParaRPr lang="en-US" dirty="0" smtClean="0"/>
          </a:p>
          <a:p>
            <a:r>
              <a:rPr lang="en-US" dirty="0" smtClean="0"/>
              <a:t>Comparison of two models</a:t>
            </a:r>
          </a:p>
          <a:p>
            <a:endParaRPr lang="en-US" dirty="0" smtClean="0"/>
          </a:p>
          <a:p>
            <a:r>
              <a:rPr lang="en-US" dirty="0" smtClean="0"/>
              <a:t>Conclusions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542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Two Proposed Software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JCTVC-K0345 by from HHI, </a:t>
            </a:r>
            <a:r>
              <a:rPr lang="en-US" dirty="0" err="1" smtClean="0"/>
              <a:t>Vidyo</a:t>
            </a:r>
            <a:r>
              <a:rPr lang="en-US" dirty="0" smtClean="0"/>
              <a:t> and Samsung </a:t>
            </a:r>
          </a:p>
          <a:p>
            <a:pPr lvl="1"/>
            <a:r>
              <a:rPr lang="en-US" dirty="0" smtClean="0"/>
              <a:t>Four types of tools from HHI, </a:t>
            </a:r>
            <a:r>
              <a:rPr lang="en-US" dirty="0" err="1" smtClean="0"/>
              <a:t>Vidyo</a:t>
            </a:r>
            <a:r>
              <a:rPr lang="en-US" dirty="0" smtClean="0"/>
              <a:t> and Samsung (JCTVC-K0042, JCTVC-K0045)</a:t>
            </a:r>
          </a:p>
          <a:p>
            <a:pPr lvl="2"/>
            <a:r>
              <a:rPr lang="en-US" dirty="0" err="1" smtClean="0"/>
              <a:t>IntraBL</a:t>
            </a:r>
            <a:r>
              <a:rPr lang="en-US" dirty="0" smtClean="0"/>
              <a:t> mode</a:t>
            </a:r>
          </a:p>
          <a:p>
            <a:pPr lvl="2"/>
            <a:r>
              <a:rPr lang="en-US" dirty="0" smtClean="0"/>
              <a:t>Fixed up-sampling filter</a:t>
            </a:r>
          </a:p>
          <a:p>
            <a:pPr lvl="2"/>
            <a:r>
              <a:rPr lang="en-US" dirty="0" smtClean="0"/>
              <a:t>Inter-layer motion and partition prediction</a:t>
            </a:r>
          </a:p>
          <a:p>
            <a:pPr lvl="3"/>
            <a:r>
              <a:rPr lang="en-US" dirty="0" err="1" smtClean="0"/>
              <a:t>Inter_BL</a:t>
            </a:r>
            <a:r>
              <a:rPr lang="en-US" dirty="0" smtClean="0"/>
              <a:t> mode</a:t>
            </a:r>
          </a:p>
          <a:p>
            <a:pPr lvl="3"/>
            <a:r>
              <a:rPr lang="en-US" dirty="0" smtClean="0"/>
              <a:t>Inter-layer motion vector prediction</a:t>
            </a:r>
          </a:p>
          <a:p>
            <a:pPr lvl="3"/>
            <a:r>
              <a:rPr lang="en-US" dirty="0" smtClean="0"/>
              <a:t>Inter-layer merge candidates derivation</a:t>
            </a:r>
          </a:p>
          <a:p>
            <a:pPr lvl="2"/>
            <a:r>
              <a:rPr lang="en-US" dirty="0" smtClean="0"/>
              <a:t>Difference coding mode</a:t>
            </a:r>
          </a:p>
          <a:p>
            <a:pPr lvl="3"/>
            <a:r>
              <a:rPr lang="en-US" dirty="0" smtClean="0"/>
              <a:t>Intra difference coding mode</a:t>
            </a:r>
          </a:p>
          <a:p>
            <a:pPr lvl="3"/>
            <a:r>
              <a:rPr lang="en-US" dirty="0" smtClean="0"/>
              <a:t>Inter difference coding mode</a:t>
            </a:r>
          </a:p>
          <a:p>
            <a:r>
              <a:rPr lang="en-US" dirty="0" smtClean="0"/>
              <a:t>JCTVC-K0348 by Nokia, Canon, Qualcomm, LGE, </a:t>
            </a:r>
            <a:r>
              <a:rPr lang="en-US" dirty="0" err="1" smtClean="0"/>
              <a:t>MediaTek</a:t>
            </a:r>
            <a:r>
              <a:rPr lang="en-US" dirty="0" smtClean="0"/>
              <a:t>, Sharp, TI, </a:t>
            </a:r>
            <a:r>
              <a:rPr lang="en-US" dirty="0" err="1" smtClean="0"/>
              <a:t>InterDigital</a:t>
            </a:r>
            <a:r>
              <a:rPr lang="en-US" dirty="0" smtClean="0"/>
              <a:t>, Sony, and ETRI</a:t>
            </a:r>
          </a:p>
          <a:p>
            <a:pPr lvl="1"/>
            <a:r>
              <a:rPr lang="en-US" dirty="0" err="1" smtClean="0"/>
              <a:t>IntraBL</a:t>
            </a:r>
            <a:r>
              <a:rPr lang="en-US" dirty="0" smtClean="0"/>
              <a:t> (with up-sampling filter) in TI’s proposal  JCTVT-K0038</a:t>
            </a:r>
          </a:p>
          <a:p>
            <a:pPr marL="236537" lvl="1" indent="0">
              <a:buNone/>
            </a:pPr>
            <a:r>
              <a:rPr lang="en-US" b="1" dirty="0" smtClean="0"/>
              <a:t>Note: This tool is shared by almost all proposals</a:t>
            </a:r>
          </a:p>
          <a:p>
            <a:pPr marL="236537" lvl="1" indent="0">
              <a:buNone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3674817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Proposal Performance 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211763"/>
          </a:xfrm>
        </p:spPr>
        <p:txBody>
          <a:bodyPr/>
          <a:lstStyle/>
          <a:p>
            <a:r>
              <a:rPr lang="en-US" sz="2000" dirty="0" smtClean="0"/>
              <a:t>JCTVC-K0038 </a:t>
            </a:r>
            <a:r>
              <a:rPr lang="en-US" sz="2000" dirty="0" err="1" smtClean="0"/>
              <a:t>v.s</a:t>
            </a:r>
            <a:r>
              <a:rPr lang="en-US" sz="2000" dirty="0" smtClean="0"/>
              <a:t>. JCTVC-K0045 (actual EL+BL rate)</a:t>
            </a:r>
          </a:p>
          <a:p>
            <a:pPr lvl="1"/>
            <a:r>
              <a:rPr lang="en-US" sz="1800" dirty="0" smtClean="0"/>
              <a:t>Acceptable performance gap for an initial software model</a:t>
            </a:r>
          </a:p>
          <a:p>
            <a:pPr lvl="2"/>
            <a:r>
              <a:rPr lang="en-US" sz="1600" dirty="0" err="1" smtClean="0"/>
              <a:t>Luma</a:t>
            </a:r>
            <a:r>
              <a:rPr lang="en-US" sz="1600" dirty="0" smtClean="0"/>
              <a:t> BD-rate gap is less than 2% for all intra cases</a:t>
            </a:r>
          </a:p>
          <a:p>
            <a:pPr lvl="2"/>
            <a:r>
              <a:rPr lang="en-US" sz="1600" dirty="0" err="1" smtClean="0"/>
              <a:t>Luma</a:t>
            </a:r>
            <a:r>
              <a:rPr lang="en-US" sz="1600" dirty="0" smtClean="0"/>
              <a:t> BD-rate gap is 4.3%-5.6% for all inter cases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4550" y="2133600"/>
            <a:ext cx="4895850" cy="463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9610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Proposal Performance 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2117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JCTVC-K0038 </a:t>
            </a:r>
            <a:r>
              <a:rPr lang="en-US" sz="2000" dirty="0" err="1" smtClean="0"/>
              <a:t>v.s</a:t>
            </a:r>
            <a:r>
              <a:rPr lang="en-US" sz="2000" dirty="0" smtClean="0"/>
              <a:t>. JCTVC-K0042 (actual EL+BL rate)</a:t>
            </a:r>
          </a:p>
          <a:p>
            <a:pPr lvl="1"/>
            <a:r>
              <a:rPr lang="en-US" sz="1800" dirty="0" smtClean="0"/>
              <a:t>Acceptable performance gap for an initial software model</a:t>
            </a:r>
          </a:p>
          <a:p>
            <a:pPr lvl="2"/>
            <a:r>
              <a:rPr lang="en-US" sz="1600" dirty="0" err="1" smtClean="0"/>
              <a:t>Luma</a:t>
            </a:r>
            <a:r>
              <a:rPr lang="en-US" sz="1600" dirty="0" smtClean="0"/>
              <a:t> BD-rate gap is less than 2.5% for all intra cases</a:t>
            </a:r>
          </a:p>
          <a:p>
            <a:pPr lvl="2"/>
            <a:r>
              <a:rPr lang="en-US" sz="1600" dirty="0" err="1" smtClean="0"/>
              <a:t>Luma</a:t>
            </a:r>
            <a:r>
              <a:rPr lang="en-US" sz="1600" dirty="0" smtClean="0"/>
              <a:t> BD-rate gap is 6% -7.5% for all inter cases</a:t>
            </a:r>
            <a:endParaRPr lang="en-US" sz="16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4550" y="2190750"/>
            <a:ext cx="4895850" cy="459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6247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915400" cy="334962"/>
          </a:xfrm>
        </p:spPr>
        <p:txBody>
          <a:bodyPr>
            <a:noAutofit/>
          </a:bodyPr>
          <a:lstStyle/>
          <a:p>
            <a:r>
              <a:rPr lang="en-US" sz="2700" dirty="0" smtClean="0"/>
              <a:t>Estimated Performance Difference between K0345 and K0348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60437"/>
            <a:ext cx="8229600" cy="53641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Tool by tool analysis</a:t>
            </a:r>
          </a:p>
          <a:p>
            <a:pPr lvl="1"/>
            <a:r>
              <a:rPr lang="en-US" dirty="0" err="1" smtClean="0"/>
              <a:t>IntraBL</a:t>
            </a:r>
            <a:r>
              <a:rPr lang="en-US" dirty="0" smtClean="0"/>
              <a:t> mode (with up-sampling filter) – shared by two proposals</a:t>
            </a:r>
          </a:p>
          <a:p>
            <a:pPr lvl="1"/>
            <a:r>
              <a:rPr lang="en-US" dirty="0" smtClean="0"/>
              <a:t>Inter-layer motion and partition prediction: Roughly 2% in total</a:t>
            </a:r>
          </a:p>
          <a:p>
            <a:pPr lvl="2"/>
            <a:r>
              <a:rPr lang="en-US" dirty="0" err="1" smtClean="0"/>
              <a:t>Inter_BL</a:t>
            </a:r>
            <a:r>
              <a:rPr lang="en-US" dirty="0" smtClean="0"/>
              <a:t> mode: Roughly 0.1-0.2%</a:t>
            </a:r>
          </a:p>
          <a:p>
            <a:pPr lvl="2"/>
            <a:r>
              <a:rPr lang="en-US" dirty="0" smtClean="0"/>
              <a:t>Inter-layer motion vector prediction and Inter-layer merge candidates derivation: Roughly 2%</a:t>
            </a:r>
          </a:p>
          <a:p>
            <a:pPr lvl="1"/>
            <a:r>
              <a:rPr lang="en-US" dirty="0" smtClean="0"/>
              <a:t>Difference coding mode: Roughly 2.5% in RA cases</a:t>
            </a:r>
          </a:p>
          <a:p>
            <a:pPr lvl="2"/>
            <a:r>
              <a:rPr lang="en-US" dirty="0" smtClean="0"/>
              <a:t>Intra difference coding mode</a:t>
            </a:r>
          </a:p>
          <a:p>
            <a:pPr lvl="2"/>
            <a:r>
              <a:rPr lang="en-US" dirty="0" smtClean="0"/>
              <a:t>Inter difference coding mode</a:t>
            </a:r>
          </a:p>
          <a:p>
            <a:pPr marL="522287" lvl="1"/>
            <a:r>
              <a:rPr lang="en-US" dirty="0" smtClean="0"/>
              <a:t>Roughly 1% in total in all intra cases and 4-5% in total in HEVC RA cases</a:t>
            </a:r>
          </a:p>
          <a:p>
            <a:r>
              <a:rPr lang="en-US" dirty="0" smtClean="0"/>
              <a:t>Considering other tools in JCTVC-K0042 and JCTVC-K0045, 4-5% is a reasonable estimation on performance difference between JCTVC-K0345 and JCTVC-K0038</a:t>
            </a:r>
          </a:p>
          <a:p>
            <a:r>
              <a:rPr lang="en-US" b="1" dirty="0" smtClean="0"/>
              <a:t>Actual performance is highly suggested to be studied in CEs</a:t>
            </a:r>
          </a:p>
          <a:p>
            <a:r>
              <a:rPr lang="en-US" dirty="0" smtClean="0"/>
              <a:t>Does this 4-5% performance difference matter much for an initial software model?</a:t>
            </a:r>
          </a:p>
        </p:txBody>
      </p:sp>
    </p:spTree>
    <p:extLst>
      <p:ext uri="{BB962C8B-B14F-4D97-AF65-F5344CB8AC3E}">
        <p14:creationId xmlns:p14="http://schemas.microsoft.com/office/powerpoint/2010/main" val="29772250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3238"/>
            <a:ext cx="8229600" cy="334962"/>
          </a:xfrm>
        </p:spPr>
        <p:txBody>
          <a:bodyPr>
            <a:normAutofit fontScale="90000"/>
          </a:bodyPr>
          <a:lstStyle/>
          <a:p>
            <a:r>
              <a:rPr lang="fi-FI" dirty="0" smtClean="0"/>
              <a:t>Comparison with other proposals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7"/>
            <a:ext cx="8229600" cy="5211763"/>
          </a:xfrm>
        </p:spPr>
        <p:txBody>
          <a:bodyPr/>
          <a:lstStyle/>
          <a:p>
            <a:r>
              <a:rPr lang="en-US" sz="2000" dirty="0" smtClean="0"/>
              <a:t>There are many other proposals performing similar or better than HHI &amp; Samsung/</a:t>
            </a:r>
            <a:r>
              <a:rPr lang="en-US" sz="2000" dirty="0" err="1" smtClean="0"/>
              <a:t>Vidyo</a:t>
            </a:r>
            <a:r>
              <a:rPr lang="en-US" sz="2000" dirty="0" smtClean="0"/>
              <a:t> proposals (source JCTVC-K0352_r1)</a:t>
            </a:r>
          </a:p>
          <a:p>
            <a:r>
              <a:rPr lang="en-US" sz="2000" dirty="0" smtClean="0"/>
              <a:t>HHI &amp; Samsung/</a:t>
            </a:r>
            <a:r>
              <a:rPr lang="en-US" sz="2000" dirty="0" err="1" smtClean="0"/>
              <a:t>Vidyo</a:t>
            </a:r>
            <a:r>
              <a:rPr lang="en-US" sz="2000" dirty="0" smtClean="0"/>
              <a:t> proposals are highlighted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943225"/>
            <a:ext cx="6705600" cy="277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72250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3238"/>
            <a:ext cx="8229600" cy="334962"/>
          </a:xfrm>
        </p:spPr>
        <p:txBody>
          <a:bodyPr>
            <a:normAutofit fontScale="90000"/>
          </a:bodyPr>
          <a:lstStyle/>
          <a:p>
            <a:r>
              <a:rPr lang="fi-FI" dirty="0" smtClean="0"/>
              <a:t>Comparison with other proposals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7"/>
            <a:ext cx="8229600" cy="5211763"/>
          </a:xfrm>
        </p:spPr>
        <p:txBody>
          <a:bodyPr/>
          <a:lstStyle/>
          <a:p>
            <a:r>
              <a:rPr lang="en-US" sz="2000" dirty="0" smtClean="0"/>
              <a:t>There are many other proposals performing similar or better than HHI/Samsung/</a:t>
            </a:r>
            <a:r>
              <a:rPr lang="en-US" sz="2000" dirty="0" err="1" smtClean="0"/>
              <a:t>Vidyo</a:t>
            </a:r>
            <a:r>
              <a:rPr lang="en-US" sz="2000" dirty="0" smtClean="0"/>
              <a:t> proposals (source JCTVC-K0352_r1)</a:t>
            </a:r>
          </a:p>
          <a:p>
            <a:r>
              <a:rPr lang="en-US" sz="2000" dirty="0" smtClean="0"/>
              <a:t>HHI &amp; Samsung/</a:t>
            </a:r>
            <a:r>
              <a:rPr lang="en-US" sz="2000" dirty="0" err="1" smtClean="0"/>
              <a:t>Vidyo</a:t>
            </a:r>
            <a:r>
              <a:rPr lang="en-US" sz="2000" dirty="0" smtClean="0"/>
              <a:t> proposals are highlighted</a:t>
            </a:r>
          </a:p>
          <a:p>
            <a:endParaRPr lang="en-US" sz="2000" dirty="0" smtClean="0"/>
          </a:p>
          <a:p>
            <a:endParaRPr lang="en-US" sz="20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8" y="2876550"/>
            <a:ext cx="8620125" cy="260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7225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fi-FI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2837"/>
            <a:ext cx="8229600" cy="5211763"/>
          </a:xfrm>
        </p:spPr>
        <p:txBody>
          <a:bodyPr>
            <a:normAutofit lnSpcReduction="10000"/>
          </a:bodyPr>
          <a:lstStyle/>
          <a:p>
            <a:pPr lvl="1"/>
            <a:r>
              <a:rPr lang="fi-FI" sz="1800" dirty="0" smtClean="0"/>
              <a:t>JCTVC-K0345 does not correclty reflect common parts of CfP </a:t>
            </a:r>
            <a:r>
              <a:rPr lang="fi-FI" sz="1800" dirty="0" smtClean="0"/>
              <a:t>responses</a:t>
            </a:r>
            <a:endParaRPr lang="fi-FI" sz="1800" dirty="0" smtClean="0"/>
          </a:p>
          <a:p>
            <a:pPr lvl="1"/>
            <a:endParaRPr lang="fi-FI" sz="1600" dirty="0" smtClean="0"/>
          </a:p>
          <a:p>
            <a:pPr lvl="1"/>
            <a:r>
              <a:rPr lang="fi-FI" sz="1800" dirty="0" smtClean="0"/>
              <a:t>IntraBL in JCTVC-K0038 is shared by almost all proposals. It is a clean and simple initial start point with acceptable performance</a:t>
            </a:r>
          </a:p>
          <a:p>
            <a:pPr lvl="1"/>
            <a:endParaRPr lang="fi-FI" sz="1600" dirty="0" smtClean="0"/>
          </a:p>
          <a:p>
            <a:pPr lvl="1"/>
            <a:r>
              <a:rPr lang="fi-FI" sz="1800" dirty="0" smtClean="0"/>
              <a:t>JCTVC-K0038 allows testing the variations of similar tools within well-defined experiments. This makes it easier to make fact-based decisions. </a:t>
            </a:r>
            <a:r>
              <a:rPr lang="fi-FI" sz="1800" b="1" i="1" dirty="0" smtClean="0"/>
              <a:t>No priority for any competing tool.</a:t>
            </a:r>
          </a:p>
          <a:p>
            <a:pPr lvl="1"/>
            <a:endParaRPr lang="fi-FI" sz="1600" dirty="0" smtClean="0"/>
          </a:p>
          <a:p>
            <a:pPr lvl="1"/>
            <a:r>
              <a:rPr lang="fi-FI" sz="1800" dirty="0" smtClean="0"/>
              <a:t>Initial test model has inter-layer texture only tool: Makes it easier to compare the performance of a potential inter-layer texture-only profile as mentioned by many companies.</a:t>
            </a:r>
          </a:p>
          <a:p>
            <a:pPr lvl="1"/>
            <a:endParaRPr lang="fi-FI" sz="1600" dirty="0" smtClean="0"/>
          </a:p>
          <a:p>
            <a:pPr lvl="1"/>
            <a:r>
              <a:rPr lang="fi-FI" sz="1800" dirty="0" smtClean="0"/>
              <a:t>The performance of test model will be compared HLS-only approach from the beginning.</a:t>
            </a:r>
          </a:p>
          <a:p>
            <a:pPr lvl="1"/>
            <a:endParaRPr lang="fi-FI" sz="1600" dirty="0" smtClean="0"/>
          </a:p>
          <a:p>
            <a:pPr lvl="1"/>
            <a:r>
              <a:rPr lang="fi-FI" sz="1800" dirty="0" smtClean="0"/>
              <a:t>Supported by many non-proponent companies including </a:t>
            </a:r>
            <a:r>
              <a:rPr lang="en-US" sz="1800" dirty="0" smtClean="0"/>
              <a:t>Nokia, Canon, Qualcomm, LGE, </a:t>
            </a:r>
            <a:r>
              <a:rPr lang="en-US" sz="1800" dirty="0" err="1" smtClean="0"/>
              <a:t>MediaTek</a:t>
            </a:r>
            <a:r>
              <a:rPr lang="en-US" sz="1800" dirty="0" smtClean="0"/>
              <a:t>, Sharp, </a:t>
            </a:r>
            <a:r>
              <a:rPr lang="en-US" sz="1800" dirty="0" err="1" smtClean="0"/>
              <a:t>InterDigital</a:t>
            </a:r>
            <a:r>
              <a:rPr lang="en-US" sz="1800" dirty="0" smtClean="0"/>
              <a:t>, Sony, ETRI, </a:t>
            </a:r>
            <a:r>
              <a:rPr lang="en-US" sz="1800" dirty="0" smtClean="0"/>
              <a:t>Intel, Huawei and KDDI.</a:t>
            </a:r>
            <a:endParaRPr lang="fi-FI" sz="3200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225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600</Words>
  <Application>Microsoft Office PowerPoint</Application>
  <PresentationFormat>On-screen Show (4:3)</PresentationFormat>
  <Paragraphs>64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Comments on Suggested Initial Software Models</vt:lpstr>
      <vt:lpstr>Outline</vt:lpstr>
      <vt:lpstr>Two Proposed Software Models</vt:lpstr>
      <vt:lpstr>Proposal Performance Comparison</vt:lpstr>
      <vt:lpstr>Proposal Performance Comparison</vt:lpstr>
      <vt:lpstr>Estimated Performance Difference between K0345 and K0348</vt:lpstr>
      <vt:lpstr>Comparison with other proposals</vt:lpstr>
      <vt:lpstr>Comparison with other proposals</vt:lpstr>
      <vt:lpstr>Conclusions</vt:lpstr>
    </vt:vector>
  </TitlesOfParts>
  <Company>Qualcomm Incorporated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Comments on Suggested Initial Software Model JCTVC-K0345 and JCTVC-K0348</dc:title>
  <dc:creator>Jianle</dc:creator>
  <cp:lastModifiedBy>Jianle</cp:lastModifiedBy>
  <cp:revision>14</cp:revision>
  <dcterms:created xsi:type="dcterms:W3CDTF">2012-10-12T03:02:13Z</dcterms:created>
  <dcterms:modified xsi:type="dcterms:W3CDTF">2012-10-12T03:42:07Z</dcterms:modified>
</cp:coreProperties>
</file>