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23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927D2-3D53-458D-ADC9-ACF628B5EB26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4CC8D-6124-4BEE-B3DC-A94DCA6B1C2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4966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CF6FE-361C-416D-B2D1-9E59DEB71913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62F06-6A0A-4096-9D2B-BBB349163B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511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7207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2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1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41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48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615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4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5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53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68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CBF8F-AB6B-4F25-94D4-FB9D58E6366A}" type="datetimeFigureOut">
              <a:rPr lang="en-US" smtClean="0"/>
              <a:t>11.10.2012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FA0D0-24DD-4F4C-BEA1-1ED8CBB805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177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A proposal for Scalable HEVC Test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i-FI" dirty="0" smtClean="0"/>
              <a:t>JCTVC-K0348</a:t>
            </a:r>
          </a:p>
          <a:p>
            <a:r>
              <a:rPr lang="fi-FI" dirty="0" smtClean="0"/>
              <a:t>K. Ugur (Nokia), E. Nassor (Canon), J. Chen (Qualcomm), B. Jeon (LGE), S. Lei (Mediatek), A. Segall (Sharp), M. Zhou (TI), Y. Ye (InterDigital</a:t>
            </a:r>
            <a:r>
              <a:rPr lang="fi-FI" dirty="0" smtClean="0"/>
              <a:t>), J.W. Kang (ETRI), </a:t>
            </a:r>
            <a:r>
              <a:rPr lang="fi-FI" dirty="0" smtClean="0"/>
              <a:t>A. Tabatabi (Sony)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i-FI" dirty="0" smtClean="0"/>
              <a:t>It is observed that the responses to the Scalable HEVC extension share the following characteristics:</a:t>
            </a:r>
          </a:p>
          <a:p>
            <a:pPr lvl="1"/>
            <a:r>
              <a:rPr lang="fi-FI" dirty="0" smtClean="0"/>
              <a:t>Many tools are identical or very similar in spirit.</a:t>
            </a:r>
          </a:p>
          <a:p>
            <a:pPr lvl="1"/>
            <a:r>
              <a:rPr lang="fi-FI" dirty="0" smtClean="0"/>
              <a:t>Coding efficiency results are quite close to each other.</a:t>
            </a:r>
          </a:p>
          <a:p>
            <a:pPr lvl="1"/>
            <a:r>
              <a:rPr lang="fi-FI" dirty="0" smtClean="0"/>
              <a:t>Almost all the proposals are multi-loop and implemented on top of HM6.1</a:t>
            </a:r>
          </a:p>
          <a:p>
            <a:endParaRPr lang="fi-FI" dirty="0"/>
          </a:p>
          <a:p>
            <a:r>
              <a:rPr lang="fi-FI" dirty="0" smtClean="0"/>
              <a:t>Based on these observations, we propose to start with a very simple initial test model representing the lowest common denominator and define CE’s on top of that software.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88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0000" lnSpcReduction="20000"/>
          </a:bodyPr>
          <a:lstStyle/>
          <a:p>
            <a:r>
              <a:rPr lang="fi-FI" dirty="0" smtClean="0"/>
              <a:t>Create a software with the following features (ready after 3 weeks after the end of meeting):</a:t>
            </a:r>
          </a:p>
          <a:p>
            <a:pPr lvl="1"/>
            <a:r>
              <a:rPr lang="fi-FI" dirty="0" smtClean="0"/>
              <a:t>Inter-layer texture prediction as described in K0038</a:t>
            </a:r>
          </a:p>
          <a:p>
            <a:pPr lvl="1"/>
            <a:r>
              <a:rPr lang="fi-FI" dirty="0" smtClean="0"/>
              <a:t>Software has </a:t>
            </a:r>
            <a:r>
              <a:rPr lang="fi-FI" dirty="0" smtClean="0"/>
              <a:t>interface to access information from base layer, such as:</a:t>
            </a:r>
            <a:endParaRPr lang="fi-FI" dirty="0" smtClean="0"/>
          </a:p>
          <a:p>
            <a:pPr lvl="2"/>
            <a:r>
              <a:rPr lang="fi-FI" dirty="0" smtClean="0"/>
              <a:t>Motion field (motion vectors, reference indexes)</a:t>
            </a:r>
          </a:p>
          <a:p>
            <a:pPr lvl="2"/>
            <a:r>
              <a:rPr lang="fi-FI" dirty="0" smtClean="0"/>
              <a:t>CU/TU partitions</a:t>
            </a:r>
          </a:p>
          <a:p>
            <a:pPr lvl="2"/>
            <a:r>
              <a:rPr lang="fi-FI" dirty="0" smtClean="0"/>
              <a:t>Intra mode information</a:t>
            </a:r>
          </a:p>
          <a:p>
            <a:pPr lvl="2"/>
            <a:r>
              <a:rPr lang="fi-FI" dirty="0" smtClean="0"/>
              <a:t>Base layer reconstructed samples (upsampled to enh. </a:t>
            </a:r>
            <a:r>
              <a:rPr lang="fi-FI" dirty="0"/>
              <a:t>l</a:t>
            </a:r>
            <a:r>
              <a:rPr lang="fi-FI" dirty="0" smtClean="0"/>
              <a:t>ayer reconstruction)</a:t>
            </a:r>
          </a:p>
          <a:p>
            <a:pPr lvl="2"/>
            <a:r>
              <a:rPr lang="fi-FI" dirty="0" smtClean="0"/>
              <a:t>Base layer </a:t>
            </a:r>
            <a:r>
              <a:rPr lang="fi-FI" dirty="0"/>
              <a:t>reference pictures (upsampled to enh. layer reconstruction)</a:t>
            </a:r>
          </a:p>
          <a:p>
            <a:pPr lvl="2"/>
            <a:endParaRPr lang="fi-FI" dirty="0" smtClean="0"/>
          </a:p>
          <a:p>
            <a:r>
              <a:rPr lang="fi-FI" dirty="0" smtClean="0"/>
              <a:t>Define Tool/Core Experiments on top of the above software</a:t>
            </a:r>
          </a:p>
          <a:p>
            <a:endParaRPr lang="fi-FI" dirty="0"/>
          </a:p>
          <a:p>
            <a:r>
              <a:rPr lang="fi-FI" dirty="0" smtClean="0"/>
              <a:t>Define Experimental Framework that compares performance of Scalable extensions with the following:</a:t>
            </a:r>
          </a:p>
          <a:p>
            <a:pPr lvl="1"/>
            <a:r>
              <a:rPr lang="fi-FI" dirty="0" smtClean="0"/>
              <a:t>Texture only tools</a:t>
            </a:r>
          </a:p>
          <a:p>
            <a:pPr lvl="1"/>
            <a:r>
              <a:rPr lang="fi-FI" dirty="0" smtClean="0"/>
              <a:t>High Level Syntax only changes</a:t>
            </a:r>
          </a:p>
        </p:txBody>
      </p:sp>
    </p:spTree>
    <p:extLst>
      <p:ext uri="{BB962C8B-B14F-4D97-AF65-F5344CB8AC3E}">
        <p14:creationId xmlns:p14="http://schemas.microsoft.com/office/powerpoint/2010/main" val="330228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i-FI" dirty="0" smtClean="0"/>
              <a:t>Benefits of this approach:</a:t>
            </a:r>
          </a:p>
          <a:p>
            <a:pPr lvl="1"/>
            <a:r>
              <a:rPr lang="fi-FI" dirty="0" smtClean="0"/>
              <a:t>Simple initial test model allows testing small variations of similar tools within well-defined experiments. This makes it easier to make fact-based decisions.</a:t>
            </a:r>
          </a:p>
          <a:p>
            <a:pPr lvl="1"/>
            <a:endParaRPr lang="fi-FI" dirty="0" smtClean="0"/>
          </a:p>
          <a:p>
            <a:pPr lvl="1"/>
            <a:r>
              <a:rPr lang="fi-FI" dirty="0" smtClean="0"/>
              <a:t>Initial test model has inter-layer texture only tool: Makes it easier to compare the performance of a potential inter-layer texture-only profile as mentioned by several companies.</a:t>
            </a:r>
          </a:p>
          <a:p>
            <a:pPr lvl="1"/>
            <a:endParaRPr lang="fi-FI" dirty="0" smtClean="0"/>
          </a:p>
          <a:p>
            <a:pPr lvl="1"/>
            <a:r>
              <a:rPr lang="fi-FI" dirty="0" smtClean="0"/>
              <a:t>The performance of test model will be compared HLS-only approach from the beginning.</a:t>
            </a:r>
          </a:p>
          <a:p>
            <a:pPr lvl="1"/>
            <a:endParaRPr lang="fi-FI" dirty="0" smtClean="0"/>
          </a:p>
          <a:p>
            <a:pPr lvl="1"/>
            <a:r>
              <a:rPr lang="fi-FI" dirty="0" smtClean="0"/>
              <a:t>In a TMuC like approach, coding tools are included in the initial model in a somewhat arbitrary and non-consensus way</a:t>
            </a:r>
          </a:p>
          <a:p>
            <a:pPr lvl="1"/>
            <a:endParaRPr lang="fi-FI" dirty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090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347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 proposal for Scalable HEVC Test Model</vt:lpstr>
      <vt:lpstr>Background</vt:lpstr>
      <vt:lpstr>Proposal</vt:lpstr>
      <vt:lpstr>Benefits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proposal for Scalable HEVC Test Model</dc:title>
  <dc:creator>Ugur Kemal</dc:creator>
  <cp:lastModifiedBy>Ugur Kemal</cp:lastModifiedBy>
  <cp:revision>8</cp:revision>
  <dcterms:created xsi:type="dcterms:W3CDTF">2012-10-11T00:05:11Z</dcterms:created>
  <dcterms:modified xsi:type="dcterms:W3CDTF">2012-10-11T02:53:28Z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2c1a6416-a33a-4029-9c33-1614727496f8</vt:lpwstr>
  </property>
  <property fmtid="{D5CDD505-2E9C-101B-9397-08002B2CF9AE}" pid="3" name="NokiaConfidentiality">
    <vt:lpwstr>Public</vt:lpwstr>
  </property>
</Properties>
</file>