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68" r:id="rId1"/>
  </p:sldMasterIdLst>
  <p:notesMasterIdLst>
    <p:notesMasterId r:id="rId13"/>
  </p:notesMasterIdLst>
  <p:handoutMasterIdLst>
    <p:handoutMasterId r:id="rId14"/>
  </p:handoutMasterIdLst>
  <p:sldIdLst>
    <p:sldId id="259" r:id="rId2"/>
    <p:sldId id="261" r:id="rId3"/>
    <p:sldId id="264" r:id="rId4"/>
    <p:sldId id="277" r:id="rId5"/>
    <p:sldId id="278" r:id="rId6"/>
    <p:sldId id="279" r:id="rId7"/>
    <p:sldId id="280" r:id="rId8"/>
    <p:sldId id="284" r:id="rId9"/>
    <p:sldId id="285" r:id="rId10"/>
    <p:sldId id="283" r:id="rId11"/>
    <p:sldId id="276" r:id="rId12"/>
  </p:sldIdLst>
  <p:sldSz cx="9144000" cy="6858000" type="screen4x3"/>
  <p:notesSz cx="6884988" cy="10018713"/>
  <p:embeddedFontLst>
    <p:embeddedFont>
      <p:font typeface="MS Mincho" pitchFamily="49" charset="-128"/>
      <p:regular r:id="rId15"/>
    </p:embeddedFont>
    <p:embeddedFont>
      <p:font typeface="Ericsson Capital TT" pitchFamily="2" charset="0"/>
      <p:regular r:id="rId16"/>
    </p:embeddedFont>
  </p:embeddedFontLst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9386CF36-BFA9-4BB0-91B9-1B19D4CB6FFA}">
          <p14:sldIdLst>
            <p14:sldId id="259"/>
            <p14:sldId id="261"/>
            <p14:sldId id="264"/>
            <p14:sldId id="277"/>
            <p14:sldId id="278"/>
            <p14:sldId id="279"/>
            <p14:sldId id="280"/>
            <p14:sldId id="284"/>
            <p14:sldId id="285"/>
            <p14:sldId id="283"/>
            <p14:sldId id="276"/>
          </p14:sldIdLst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A8FBF"/>
    <a:srgbClr val="00A9D4"/>
    <a:srgbClr val="007B78"/>
    <a:srgbClr val="89BA17"/>
    <a:srgbClr val="FABB00"/>
    <a:srgbClr val="F08A00"/>
    <a:srgbClr val="E32119"/>
    <a:srgbClr val="8F3F7B"/>
    <a:srgbClr val="00285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680" autoAdjust="0"/>
    <p:restoredTop sz="93648" autoAdjust="0"/>
  </p:normalViewPr>
  <p:slideViewPr>
    <p:cSldViewPr snapToGrid="0" snapToObjects="1">
      <p:cViewPr>
        <p:scale>
          <a:sx n="90" d="100"/>
          <a:sy n="90" d="100"/>
        </p:scale>
        <p:origin x="-1134" y="-438"/>
      </p:cViewPr>
      <p:guideLst>
        <p:guide orient="horz" pos="4110"/>
        <p:guide orient="horz" pos="3218"/>
        <p:guide orient="horz" pos="2262"/>
        <p:guide orient="horz" pos="2171"/>
        <p:guide orient="horz" pos="3517"/>
        <p:guide pos="5511"/>
        <p:guide pos="1941"/>
        <p:guide pos="3818"/>
        <p:guide pos="3727"/>
        <p:guide pos="2834"/>
        <p:guide pos="2926"/>
        <p:guide pos="248"/>
        <p:guide pos="2034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40" d="100"/>
          <a:sy n="40" d="100"/>
        </p:scale>
        <p:origin x="-2178" y="-126"/>
      </p:cViewPr>
      <p:guideLst>
        <p:guide orient="horz" pos="3155"/>
        <p:guide pos="2168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font" Target="fonts/font2.fntdata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font" Target="fonts/font1.fntdata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mtClean="0"/>
              <a:t>Inter-layer SPS prediction for HEVC extensions </a:t>
            </a:r>
            <a:endParaRPr lang="en-US" dirty="0"/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990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r>
              <a:rPr lang="en-US" smtClean="0"/>
              <a:t>2012-10-09 </a:t>
            </a:r>
            <a:endParaRPr lang="en-US" dirty="0"/>
          </a:p>
        </p:txBody>
      </p:sp>
      <p:sp>
        <p:nvSpPr>
          <p:cNvPr id="798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mtClean="0"/>
              <a:t> </a:t>
            </a:r>
            <a:endParaRPr lang="en-US" dirty="0"/>
          </a:p>
        </p:txBody>
      </p:sp>
      <p:sp>
        <p:nvSpPr>
          <p:cNvPr id="798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990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4ECEF30E-552D-42ED-82CA-C73F83CA10A8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5583238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"/>
          </p:nvPr>
        </p:nvSpPr>
        <p:spPr>
          <a:xfrm>
            <a:off x="3900488" y="0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smtClean="0"/>
              <a:t>2012-10-09 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5"/>
          </p:nvPr>
        </p:nvSpPr>
        <p:spPr>
          <a:xfrm>
            <a:off x="3900488" y="9515475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52353D-F306-481A-B3D0-C36CE0BF9563}" type="slidenum">
              <a:rPr lang="en-US" smtClean="0"/>
              <a:t>‹#›</a:t>
            </a:fld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Inter-layer SPS prediction for HEVC extensions </a:t>
            </a:r>
            <a:endParaRPr lang="en-US"/>
          </a:p>
        </p:txBody>
      </p:sp>
      <p:sp>
        <p:nvSpPr>
          <p:cNvPr id="5" name="Slide Image Placeholder 4"/>
          <p:cNvSpPr>
            <a:spLocks noGrp="1" noRot="1" noChangeAspect="1"/>
          </p:cNvSpPr>
          <p:nvPr>
            <p:ph type="sldImg" idx="2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515475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7" name="Notes Placeholder 6"/>
          <p:cNvSpPr>
            <a:spLocks noGrp="1"/>
          </p:cNvSpPr>
          <p:nvPr>
            <p:ph type="body" sz="quarter" idx="3"/>
          </p:nvPr>
        </p:nvSpPr>
        <p:spPr>
          <a:xfrm>
            <a:off x="688975" y="4759325"/>
            <a:ext cx="5507038" cy="45085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825733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ln/>
        </p:spPr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8499" y="4758889"/>
            <a:ext cx="5507990" cy="4508421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2012-10-09 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8098-2DF8-4548-B6C0-8944D48A0611}" type="slidenum">
              <a:rPr lang="en-US" smtClean="0"/>
              <a:t>1</a:t>
            </a:fld>
            <a:endParaRPr lang="en-US"/>
          </a:p>
        </p:txBody>
      </p:sp>
      <p:sp>
        <p:nvSpPr>
          <p:cNvPr id="9" name="Header Placeholder 8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en-US" smtClean="0"/>
              <a:t>Inter-layer SPS prediction for HEVC extensions </a:t>
            </a:r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>
          <a:xfrm>
            <a:off x="688499" y="4758889"/>
            <a:ext cx="5507990" cy="450842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2012-10-09 </a:t>
            </a:r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EBC19-BB5C-4BEF-8FE9-E0DDD30A4D16}" type="slidenum">
              <a:rPr lang="en-US" smtClean="0"/>
              <a:t>2</a:t>
            </a:fld>
            <a:endParaRPr lang="en-US"/>
          </a:p>
        </p:txBody>
      </p:sp>
      <p:sp>
        <p:nvSpPr>
          <p:cNvPr id="11" name="Header Placeholder 10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en-US" smtClean="0"/>
              <a:t>Inter-layer SPS prediction for HEVC extensions 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5698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9F885F-5756-42D4-B98F-7EBD2BA893AB}" type="slidenum">
              <a:rPr lang="en-US" smtClean="0"/>
              <a:t>3</a:t>
            </a:fld>
            <a:endParaRPr lang="en-US"/>
          </a:p>
        </p:txBody>
      </p:sp>
      <p:sp>
        <p:nvSpPr>
          <p:cNvPr id="5" name="Header Placeholder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en-US" smtClean="0"/>
              <a:t>Inter-layer SPS prediction for HEVC extensions 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r>
              <a:rPr lang="en-US" smtClean="0"/>
              <a:t>2012-10-09 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574549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2012-10-09 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2DF8D9-6BB6-49BC-942E-2FE3C0B92A33}" type="slidenum">
              <a:rPr lang="en-US" smtClean="0"/>
              <a:t>11</a:t>
            </a:fld>
            <a:endParaRPr lang="en-US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en-US" smtClean="0"/>
              <a:t>Inter-layer SPS prediction for HEVC extensions </a:t>
            </a:r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484307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2" name="LeftInfo"/>
          <p:cNvSpPr txBox="1">
            <a:spLocks noChangeArrowheads="1"/>
          </p:cNvSpPr>
          <p:nvPr/>
        </p:nvSpPr>
        <p:spPr bwMode="auto">
          <a:xfrm>
            <a:off x="-1514475" y="2828876"/>
            <a:ext cx="1476375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 dirty="0">
                <a:solidFill>
                  <a:srgbClr val="FFFFFF"/>
                </a:solidFill>
              </a:rPr>
              <a:t>Slide title</a:t>
            </a:r>
          </a:p>
          <a:p>
            <a:pPr algn="r">
              <a:spcBef>
                <a:spcPct val="0"/>
              </a:spcBef>
            </a:pPr>
            <a:r>
              <a:rPr lang="en-US" sz="1200" dirty="0" smtClean="0">
                <a:solidFill>
                  <a:srgbClr val="FFFFFF"/>
                </a:solidFill>
              </a:rPr>
              <a:t>70 pt</a:t>
            </a:r>
          </a:p>
          <a:p>
            <a:pPr algn="r">
              <a:spcBef>
                <a:spcPct val="0"/>
              </a:spcBef>
            </a:pPr>
            <a:endParaRPr lang="en-US" sz="120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dirty="0" smtClean="0">
                <a:solidFill>
                  <a:srgbClr val="9FB7D3"/>
                </a:solidFill>
              </a:rPr>
              <a:t>CAPITALS</a:t>
            </a:r>
            <a:endParaRPr lang="en-US" sz="1200" dirty="0">
              <a:solidFill>
                <a:srgbClr val="9FB7D3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dirty="0" smtClean="0">
                <a:solidFill>
                  <a:srgbClr val="FFFFFF"/>
                </a:solidFill>
              </a:rPr>
              <a:t>Slide </a:t>
            </a:r>
            <a:r>
              <a:rPr lang="en-US" sz="1200" dirty="0">
                <a:solidFill>
                  <a:srgbClr val="FFFFFF"/>
                </a:solidFill>
              </a:rPr>
              <a:t>subtitle </a:t>
            </a:r>
          </a:p>
          <a:p>
            <a:pPr algn="r">
              <a:spcBef>
                <a:spcPct val="0"/>
              </a:spcBef>
            </a:pPr>
            <a:r>
              <a:rPr lang="en-US" sz="1200" dirty="0">
                <a:solidFill>
                  <a:srgbClr val="FFFFFF"/>
                </a:solidFill>
              </a:rPr>
              <a:t>minimum 30 pt</a:t>
            </a:r>
          </a:p>
          <a:p>
            <a:pPr algn="r">
              <a:spcBef>
                <a:spcPct val="0"/>
              </a:spcBef>
            </a:pPr>
            <a:endParaRPr lang="en-GB" sz="1200" dirty="0">
              <a:solidFill>
                <a:schemeClr val="bg1"/>
              </a:solidFill>
            </a:endParaRPr>
          </a:p>
        </p:txBody>
      </p:sp>
      <p:pic>
        <p:nvPicPr>
          <p:cNvPr id="6" name="Logo2011" descr="ERI_UF_rgb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722000" y="432000"/>
            <a:ext cx="1027112" cy="900113"/>
          </a:xfrm>
          <a:prstGeom prst="rect">
            <a:avLst/>
          </a:prstGeom>
          <a:noFill/>
        </p:spPr>
      </p:pic>
      <p:sp>
        <p:nvSpPr>
          <p:cNvPr id="22530" name="SubTitle_TM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93699" y="5137200"/>
            <a:ext cx="8355014" cy="1386001"/>
          </a:xfrm>
        </p:spPr>
        <p:txBody>
          <a:bodyPr anchor="b" anchorCtr="0"/>
          <a:lstStyle>
            <a:lvl1pPr marL="0" indent="0">
              <a:lnSpc>
                <a:spcPct val="75000"/>
              </a:lnSpc>
              <a:spcBef>
                <a:spcPts val="0"/>
              </a:spcBef>
              <a:buFont typeface="Arial" charset="0"/>
              <a:buNone/>
              <a:defRPr sz="3000" baseline="0">
                <a:latin typeface="Arial"/>
              </a:defRPr>
            </a:lvl1pPr>
          </a:lstStyle>
          <a:p>
            <a:r>
              <a:rPr lang="en-US" dirty="0"/>
              <a:t>Click to </a:t>
            </a:r>
            <a:r>
              <a:rPr lang="en-US" dirty="0" smtClean="0"/>
              <a:t>Add subtitle</a:t>
            </a:r>
          </a:p>
        </p:txBody>
      </p:sp>
      <p:sp>
        <p:nvSpPr>
          <p:cNvPr id="22531" name="Title_TM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93700" y="1808709"/>
            <a:ext cx="8351839" cy="2839491"/>
          </a:xfrm>
        </p:spPr>
        <p:txBody>
          <a:bodyPr anchor="ctr">
            <a:normAutofit/>
          </a:bodyPr>
          <a:lstStyle>
            <a:lvl1pPr>
              <a:lnSpc>
                <a:spcPct val="75000"/>
              </a:lnSpc>
              <a:defRPr sz="7000">
                <a:latin typeface="Ericsson Capital TT"/>
              </a:defRPr>
            </a:lvl1pPr>
          </a:lstStyle>
          <a:p>
            <a:r>
              <a:rPr lang="en-US" dirty="0"/>
              <a:t>Click to </a:t>
            </a:r>
            <a:r>
              <a:rPr lang="en-US" dirty="0" smtClean="0"/>
              <a:t>add title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horizontal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5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795463"/>
            <a:ext cx="8355012" cy="20701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dirty="0" smtClean="0"/>
              <a:t>Click to ADD title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Content over 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3"/>
          <p:cNvSpPr>
            <a:spLocks noGrp="1"/>
          </p:cNvSpPr>
          <p:nvPr>
            <p:ph sz="quarter" idx="11" hasCustomPrompt="1"/>
          </p:nvPr>
        </p:nvSpPr>
        <p:spPr>
          <a:xfrm>
            <a:off x="4645025" y="4010025"/>
            <a:ext cx="4103688" cy="20701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4105275" cy="20701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8351838" cy="20701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dirty="0" smtClean="0"/>
              <a:t>Click to ADD title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content parts over conten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sz="quarter" idx="10" hasCustomPrompt="1"/>
          </p:nvPr>
        </p:nvSpPr>
        <p:spPr>
          <a:xfrm>
            <a:off x="4645025" y="1795463"/>
            <a:ext cx="4103688" cy="20701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4102100" cy="20701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dirty="0" smtClean="0"/>
              <a:t>Click to ADD title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4013200"/>
            <a:ext cx="4100513" cy="20669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5025" y="1795463"/>
            <a:ext cx="4100513" cy="206533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23405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half" idx="3"/>
          </p:nvPr>
        </p:nvSpPr>
        <p:spPr>
          <a:xfrm>
            <a:off x="4648200" y="1795463"/>
            <a:ext cx="4100513" cy="42846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396875" y="4013200"/>
            <a:ext cx="4098925" cy="20669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795463"/>
            <a:ext cx="4098925" cy="206533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727180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4"/>
          <p:cNvSpPr>
            <a:spLocks noGrp="1"/>
          </p:cNvSpPr>
          <p:nvPr>
            <p:ph sz="quarter" idx="4"/>
          </p:nvPr>
        </p:nvSpPr>
        <p:spPr>
          <a:xfrm>
            <a:off x="4648200" y="4022725"/>
            <a:ext cx="4100513" cy="20669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396875" y="4022725"/>
            <a:ext cx="4098925" cy="20669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8200" y="1804988"/>
            <a:ext cx="4100513" cy="206533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804988"/>
            <a:ext cx="4098925" cy="206533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111793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335624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4037563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1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hf sldNum="0" hdr="0" ftr="0" dt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Header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3"/>
            <a:ext cx="7826375" cy="492443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Add Header</a:t>
            </a:r>
            <a:endParaRPr lang="en-US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 hasCustomPrompt="1"/>
          </p:nvPr>
        </p:nvSpPr>
        <p:spPr>
          <a:xfrm>
            <a:off x="396875" y="1376363"/>
            <a:ext cx="8351838" cy="4284662"/>
          </a:xfrm>
          <a:prstGeom prst="rect">
            <a:avLst/>
          </a:prstGeom>
        </p:spPr>
        <p:txBody>
          <a:bodyPr/>
          <a:lstStyle>
            <a:lvl1pPr>
              <a:defRPr/>
            </a:lvl1pPr>
            <a:lvl2pPr>
              <a:defRPr/>
            </a:lvl2pPr>
          </a:lstStyle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1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1"/>
          <p:cNvSpPr>
            <a:spLocks noGrp="1"/>
          </p:cNvSpPr>
          <p:nvPr>
            <p:ph idx="1"/>
          </p:nvPr>
        </p:nvSpPr>
        <p:spPr>
          <a:xfrm>
            <a:off x="396875" y="1800000"/>
            <a:ext cx="8351839" cy="385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4322991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nly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2"/>
            <a:ext cx="7826375" cy="49244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</a:t>
            </a:r>
            <a:r>
              <a:rPr lang="sv-SE" dirty="0" err="1" smtClean="0"/>
              <a:t>header</a:t>
            </a:r>
            <a:endParaRPr lang="en-US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2"/>
            <a:ext cx="7826375" cy="49244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</a:t>
            </a:r>
            <a:r>
              <a:rPr lang="sv-SE" dirty="0" err="1" smtClean="0"/>
              <a:t>header</a:t>
            </a:r>
            <a:endParaRPr lang="en-US" dirty="0"/>
          </a:p>
        </p:txBody>
      </p:sp>
      <p:sp>
        <p:nvSpPr>
          <p:cNvPr id="4" name="Platshållare för innehåll 3"/>
          <p:cNvSpPr>
            <a:spLocks noGrp="1"/>
          </p:cNvSpPr>
          <p:nvPr>
            <p:ph sz="quarter" idx="10" hasCustomPrompt="1"/>
          </p:nvPr>
        </p:nvSpPr>
        <p:spPr>
          <a:xfrm>
            <a:off x="393700" y="1376363"/>
            <a:ext cx="4105275" cy="51482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6" name="Platshållare för innehåll 5"/>
          <p:cNvSpPr>
            <a:spLocks noGrp="1"/>
          </p:cNvSpPr>
          <p:nvPr>
            <p:ph sz="quarter" idx="11" hasCustomPrompt="1"/>
          </p:nvPr>
        </p:nvSpPr>
        <p:spPr>
          <a:xfrm>
            <a:off x="4645025" y="1376363"/>
            <a:ext cx="4103688" cy="51482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hree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2"/>
            <a:ext cx="7826375" cy="49244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</a:t>
            </a:r>
            <a:r>
              <a:rPr lang="sv-SE" dirty="0" err="1" smtClean="0"/>
              <a:t>header</a:t>
            </a:r>
            <a:endParaRPr lang="en-US" dirty="0"/>
          </a:p>
        </p:txBody>
      </p:sp>
      <p:sp>
        <p:nvSpPr>
          <p:cNvPr id="4" name="Platshållare för innehåll 3"/>
          <p:cNvSpPr>
            <a:spLocks noGrp="1"/>
          </p:cNvSpPr>
          <p:nvPr>
            <p:ph sz="quarter" idx="10" hasCustomPrompt="1"/>
          </p:nvPr>
        </p:nvSpPr>
        <p:spPr>
          <a:xfrm>
            <a:off x="393700" y="1376363"/>
            <a:ext cx="2687638" cy="51482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6" name="Platshållare för innehåll 5"/>
          <p:cNvSpPr>
            <a:spLocks noGrp="1"/>
          </p:cNvSpPr>
          <p:nvPr>
            <p:ph sz="quarter" idx="11" hasCustomPrompt="1"/>
          </p:nvPr>
        </p:nvSpPr>
        <p:spPr>
          <a:xfrm>
            <a:off x="3228975" y="1376363"/>
            <a:ext cx="2687638" cy="51482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8" name="Platshållare för innehåll 7"/>
          <p:cNvSpPr>
            <a:spLocks noGrp="1"/>
          </p:cNvSpPr>
          <p:nvPr>
            <p:ph sz="quarter" idx="12" hasCustomPrompt="1"/>
          </p:nvPr>
        </p:nvSpPr>
        <p:spPr>
          <a:xfrm>
            <a:off x="6061075" y="1376363"/>
            <a:ext cx="2687638" cy="51482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Blank with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Logo_SM" descr="ERI_FH_rgb"/>
          <p:cNvPicPr>
            <a:picLocks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456611" y="-17462"/>
            <a:ext cx="474662" cy="585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Emp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er, content and 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3"/>
            <a:ext cx="7826375" cy="49244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Click to add header</a:t>
            </a:r>
            <a:endParaRPr lang="en-US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 hasCustomPrompt="1"/>
          </p:nvPr>
        </p:nvSpPr>
        <p:spPr>
          <a:xfrm>
            <a:off x="396875" y="1376363"/>
            <a:ext cx="4102100" cy="42846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5" name="Platshållare för innehåll 4"/>
          <p:cNvSpPr>
            <a:spLocks noGrp="1"/>
          </p:cNvSpPr>
          <p:nvPr>
            <p:ph sz="quarter" idx="10" hasCustomPrompt="1"/>
          </p:nvPr>
        </p:nvSpPr>
        <p:spPr>
          <a:xfrm>
            <a:off x="4645025" y="1376363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7" name="Platshållare för innehåll 6"/>
          <p:cNvSpPr>
            <a:spLocks noGrp="1"/>
          </p:cNvSpPr>
          <p:nvPr>
            <p:ph sz="quarter" idx="11" hasCustomPrompt="1"/>
          </p:nvPr>
        </p:nvSpPr>
        <p:spPr>
          <a:xfrm>
            <a:off x="4645025" y="3590925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er, two content parts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3"/>
            <a:ext cx="7826375" cy="49244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Click to add header</a:t>
            </a:r>
            <a:endParaRPr lang="en-US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 hasCustomPrompt="1"/>
          </p:nvPr>
        </p:nvSpPr>
        <p:spPr>
          <a:xfrm>
            <a:off x="4646613" y="1376363"/>
            <a:ext cx="4102100" cy="42846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5" name="Platshållare för innehåll 4"/>
          <p:cNvSpPr>
            <a:spLocks noGrp="1"/>
          </p:cNvSpPr>
          <p:nvPr>
            <p:ph sz="quarter" idx="10" hasCustomPrompt="1"/>
          </p:nvPr>
        </p:nvSpPr>
        <p:spPr>
          <a:xfrm>
            <a:off x="393700" y="1376363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7" name="Platshållare för innehåll 6"/>
          <p:cNvSpPr>
            <a:spLocks noGrp="1"/>
          </p:cNvSpPr>
          <p:nvPr>
            <p:ph sz="quarter" idx="11" hasCustomPrompt="1"/>
          </p:nvPr>
        </p:nvSpPr>
        <p:spPr>
          <a:xfrm>
            <a:off x="393700" y="3590925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er, four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3"/>
            <a:ext cx="7826375" cy="49244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Click to add header</a:t>
            </a:r>
            <a:endParaRPr lang="en-US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 hasCustomPrompt="1"/>
          </p:nvPr>
        </p:nvSpPr>
        <p:spPr>
          <a:xfrm>
            <a:off x="396875" y="1376363"/>
            <a:ext cx="4102100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5" name="Platshållare för innehåll 4"/>
          <p:cNvSpPr>
            <a:spLocks noGrp="1"/>
          </p:cNvSpPr>
          <p:nvPr>
            <p:ph sz="quarter" idx="10" hasCustomPrompt="1"/>
          </p:nvPr>
        </p:nvSpPr>
        <p:spPr>
          <a:xfrm>
            <a:off x="4645025" y="1376363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7" name="Platshållare för innehåll 6"/>
          <p:cNvSpPr>
            <a:spLocks noGrp="1"/>
          </p:cNvSpPr>
          <p:nvPr>
            <p:ph sz="quarter" idx="11" hasCustomPrompt="1"/>
          </p:nvPr>
        </p:nvSpPr>
        <p:spPr>
          <a:xfrm>
            <a:off x="4645025" y="3590925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8" name="Platshållare för innehåll 7"/>
          <p:cNvSpPr>
            <a:spLocks noGrp="1"/>
          </p:cNvSpPr>
          <p:nvPr>
            <p:ph sz="quarter" idx="12" hasCustomPrompt="1"/>
          </p:nvPr>
        </p:nvSpPr>
        <p:spPr>
          <a:xfrm>
            <a:off x="393700" y="3590925"/>
            <a:ext cx="4105275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Header, two horizontal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3"/>
            <a:ext cx="7826375" cy="49244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Click to add header</a:t>
            </a:r>
            <a:endParaRPr lang="en-US" dirty="0"/>
          </a:p>
        </p:txBody>
      </p:sp>
      <p:sp>
        <p:nvSpPr>
          <p:cNvPr id="5" name="Platshållare för innehåll 4"/>
          <p:cNvSpPr>
            <a:spLocks noGrp="1"/>
          </p:cNvSpPr>
          <p:nvPr>
            <p:ph sz="quarter" idx="10" hasCustomPrompt="1"/>
          </p:nvPr>
        </p:nvSpPr>
        <p:spPr>
          <a:xfrm>
            <a:off x="393701" y="1376363"/>
            <a:ext cx="8355012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7" name="Platshållare för innehåll 6"/>
          <p:cNvSpPr>
            <a:spLocks noGrp="1"/>
          </p:cNvSpPr>
          <p:nvPr>
            <p:ph sz="quarter" idx="11" hasCustomPrompt="1"/>
          </p:nvPr>
        </p:nvSpPr>
        <p:spPr>
          <a:xfrm>
            <a:off x="393700" y="3590925"/>
            <a:ext cx="8355013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Header, Content over 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3"/>
            <a:ext cx="7826375" cy="49244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Click to add header</a:t>
            </a:r>
            <a:endParaRPr lang="en-US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 hasCustomPrompt="1"/>
          </p:nvPr>
        </p:nvSpPr>
        <p:spPr>
          <a:xfrm>
            <a:off x="396875" y="1376363"/>
            <a:ext cx="835183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7" name="Platshållare för innehåll 6"/>
          <p:cNvSpPr>
            <a:spLocks noGrp="1"/>
          </p:cNvSpPr>
          <p:nvPr>
            <p:ph sz="quarter" idx="11" hasCustomPrompt="1"/>
          </p:nvPr>
        </p:nvSpPr>
        <p:spPr>
          <a:xfrm>
            <a:off x="4645025" y="3590925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8" name="Platshållare för innehåll 7"/>
          <p:cNvSpPr>
            <a:spLocks noGrp="1"/>
          </p:cNvSpPr>
          <p:nvPr>
            <p:ph sz="quarter" idx="12" hasCustomPrompt="1"/>
          </p:nvPr>
        </p:nvSpPr>
        <p:spPr>
          <a:xfrm>
            <a:off x="393700" y="3590925"/>
            <a:ext cx="4105275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1795464"/>
            <a:ext cx="4100513" cy="42846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4726413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Header, two content parts over conten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 hasCustomPrompt="1"/>
          </p:nvPr>
        </p:nvSpPr>
        <p:spPr>
          <a:xfrm>
            <a:off x="393701" y="560073"/>
            <a:ext cx="7826375" cy="49244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Click to add header</a:t>
            </a:r>
            <a:endParaRPr lang="en-US" dirty="0"/>
          </a:p>
        </p:txBody>
      </p:sp>
      <p:sp>
        <p:nvSpPr>
          <p:cNvPr id="3" name="Platshållare för innehåll 2"/>
          <p:cNvSpPr>
            <a:spLocks noGrp="1"/>
          </p:cNvSpPr>
          <p:nvPr>
            <p:ph idx="1" hasCustomPrompt="1"/>
          </p:nvPr>
        </p:nvSpPr>
        <p:spPr>
          <a:xfrm>
            <a:off x="396875" y="1376363"/>
            <a:ext cx="4102100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5" name="Platshållare för innehåll 4"/>
          <p:cNvSpPr>
            <a:spLocks noGrp="1"/>
          </p:cNvSpPr>
          <p:nvPr>
            <p:ph sz="quarter" idx="10" hasCustomPrompt="1"/>
          </p:nvPr>
        </p:nvSpPr>
        <p:spPr>
          <a:xfrm>
            <a:off x="4645025" y="1376363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8" name="Platshållare för innehåll 7"/>
          <p:cNvSpPr>
            <a:spLocks noGrp="1"/>
          </p:cNvSpPr>
          <p:nvPr>
            <p:ph sz="quarter" idx="12" hasCustomPrompt="1"/>
          </p:nvPr>
        </p:nvSpPr>
        <p:spPr>
          <a:xfrm>
            <a:off x="393700" y="3590925"/>
            <a:ext cx="8355013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6061075" y="1800225"/>
            <a:ext cx="2687638" cy="4724399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6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228975" y="1800225"/>
            <a:ext cx="2687638" cy="4724399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2687638" cy="4724399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u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4105275" cy="47244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7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ma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800225"/>
            <a:ext cx="3854450" cy="47244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3854449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3548832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u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973920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5025" y="239713"/>
            <a:ext cx="3243263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5909198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Low 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3545840"/>
            <a:ext cx="4105275" cy="2978785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3438" y="1797524"/>
            <a:ext cx="4105275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1865103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image" Target="../media/image1.emf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LeftInfo"/>
          <p:cNvSpPr txBox="1">
            <a:spLocks noChangeArrowheads="1"/>
          </p:cNvSpPr>
          <p:nvPr/>
        </p:nvSpPr>
        <p:spPr bwMode="auto">
          <a:xfrm>
            <a:off x="-1886857" y="438151"/>
            <a:ext cx="1764294" cy="6278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 noProof="0" dirty="0" smtClean="0">
                <a:solidFill>
                  <a:srgbClr val="FFFFFF"/>
                </a:solidFill>
              </a:rPr>
              <a:t>Slide title </a:t>
            </a:r>
          </a:p>
          <a:p>
            <a:pPr algn="r">
              <a:spcBef>
                <a:spcPct val="0"/>
              </a:spcBef>
            </a:pPr>
            <a:r>
              <a:rPr lang="en-US" sz="1200" noProof="0" dirty="0" smtClean="0">
                <a:solidFill>
                  <a:srgbClr val="FFFFFF"/>
                </a:solidFill>
              </a:rPr>
              <a:t>44 pt</a:t>
            </a:r>
          </a:p>
          <a:p>
            <a:pPr algn="r">
              <a:spcBef>
                <a:spcPct val="0"/>
              </a:spcBef>
            </a:pPr>
            <a:endParaRPr lang="en-US" sz="1200" noProof="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 dirty="0" smtClean="0">
                <a:solidFill>
                  <a:srgbClr val="FFFFFF"/>
                </a:solidFill>
              </a:rPr>
              <a:t>Text and bullet level 1</a:t>
            </a:r>
          </a:p>
          <a:p>
            <a:pPr algn="r">
              <a:spcBef>
                <a:spcPct val="0"/>
              </a:spcBef>
            </a:pPr>
            <a:r>
              <a:rPr lang="en-US" sz="1200" noProof="0" dirty="0" smtClean="0">
                <a:solidFill>
                  <a:srgbClr val="FFFFFF"/>
                </a:solidFill>
              </a:rPr>
              <a:t> minimum 24 pt</a:t>
            </a:r>
          </a:p>
          <a:p>
            <a:pPr algn="r">
              <a:spcBef>
                <a:spcPct val="0"/>
              </a:spcBef>
            </a:pPr>
            <a:endParaRPr lang="en-US" sz="1200" noProof="0" dirty="0" smtClean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 dirty="0" smtClean="0">
                <a:solidFill>
                  <a:srgbClr val="FFFFFF"/>
                </a:solidFill>
              </a:rPr>
              <a:t>Bullets level 2-5</a:t>
            </a:r>
          </a:p>
          <a:p>
            <a:pPr algn="r">
              <a:spcBef>
                <a:spcPct val="0"/>
              </a:spcBef>
            </a:pPr>
            <a:r>
              <a:rPr lang="en-US" sz="1200" noProof="0" dirty="0" smtClean="0">
                <a:solidFill>
                  <a:srgbClr val="FFFFFF"/>
                </a:solidFill>
              </a:rPr>
              <a:t>minimum 20 pt</a:t>
            </a:r>
          </a:p>
          <a:p>
            <a:pPr algn="r">
              <a:spcBef>
                <a:spcPct val="0"/>
              </a:spcBef>
            </a:pPr>
            <a:endParaRPr lang="en-US" sz="1200" noProof="0" dirty="0" smtClean="0">
              <a:solidFill>
                <a:srgbClr val="FFFFFF"/>
              </a:solidFill>
            </a:endParaRPr>
          </a:p>
          <a:p>
            <a:pPr algn="r"/>
            <a:endParaRPr lang="en-US" sz="800" noProof="0" dirty="0" smtClean="0">
              <a:solidFill>
                <a:schemeClr val="bg1"/>
              </a:solidFill>
            </a:endParaRPr>
          </a:p>
          <a:p>
            <a:pPr algn="r"/>
            <a:endParaRPr lang="en-US" sz="800" noProof="0" dirty="0" smtClean="0">
              <a:solidFill>
                <a:schemeClr val="bg1"/>
              </a:solidFill>
            </a:endParaRPr>
          </a:p>
          <a:p>
            <a:pPr algn="r"/>
            <a:endParaRPr lang="en-US" sz="800" noProof="0" dirty="0" smtClean="0">
              <a:solidFill>
                <a:schemeClr val="bg1"/>
              </a:solidFill>
            </a:endParaRPr>
          </a:p>
          <a:p>
            <a:r>
              <a:rPr lang="en-US" sz="500" noProof="0" dirty="0" smtClean="0">
                <a:solidFill>
                  <a:srgbClr val="9FB7D3"/>
                </a:solidFill>
                <a:latin typeface="+mn-lt"/>
              </a:rPr>
              <a:t>Characters for Embedded font:</a:t>
            </a:r>
            <a:br>
              <a:rPr lang="en-US" sz="500" noProof="0" dirty="0" smtClean="0">
                <a:solidFill>
                  <a:srgbClr val="9FB7D3"/>
                </a:solidFill>
                <a:latin typeface="+mn-lt"/>
              </a:rPr>
            </a:br>
            <a:r>
              <a:rPr lang="en-US" sz="500" noProof="0" dirty="0" smtClean="0">
                <a:solidFill>
                  <a:srgbClr val="9FB7D3"/>
                </a:solidFill>
                <a:latin typeface="Ericsson Capital TT" pitchFamily="2" charset="0"/>
              </a:rPr>
              <a:t>!"#$%&amp;'()*+,-./0123456789:;&lt;=&gt;?@ABCDEFGHIJKLMNOPQRSTUVWXYZ[\]^_`abcdefghijklmnopqrstuvwxyz{|}~¡¢£¤¥¦§¨©ª«¬®¯°±²³´¶·¸¹º»¼½ÀÁÂÃÄÅÆÇÈËÌÍÎÏÐÑÒÓÔÕÖ×ØÙÚÛÜÝÞßàáâãäåæçèéêëìíîïðñòóôõö÷øùúûüýþÿĀāĂăąĆćĊċČĎďĐđĒĖėĘęĚěĞğĠġĢģĪīĮįİıĶķĹĺĻļĽľŁłŃńŅņŇňŌŐőŒœŔŕŖŗŘřŚśŞşŠšŢţŤťŪūŮůŰűŲųŴŵŶŷŸŹźŻżŽžƒȘșˆˇ˘˙˚˛˜˝ẀẁẃẄẅỲỳ–—‘’‚“”„†‡•…‰‹›⁄€™ĀĀĂĂĄĄĆĆĊĊČČĎĎĐĐĒĒĖĖĘĘĚĚĞĞĠĠĢĢĪĪĮĮİĶĶĹĹĻĻĽĽŃŃŅŅŇŇŌŌŐŐŔŔŖŖŘŘŚŚŞŞŢŢŤŤŪŪŮŮŰŰŲŲŴŴŶŶŹŹŻŻȘș−≤≥ﬁﬂ</a:t>
            </a:r>
            <a:endParaRPr lang="en-US" sz="500" i="1" noProof="0" dirty="0" smtClean="0">
              <a:solidFill>
                <a:srgbClr val="9FB7D3"/>
              </a:solidFill>
              <a:latin typeface="Ericsson Capital TT" pitchFamily="2" charset="0"/>
            </a:endParaRPr>
          </a:p>
          <a:p>
            <a:endParaRPr lang="en-US" sz="500" i="1" noProof="0" dirty="0" smtClean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 dirty="0" smtClean="0">
                <a:solidFill>
                  <a:srgbClr val="9FB7D3"/>
                </a:solidFill>
                <a:latin typeface="Ericsson Capital TT" pitchFamily="2" charset="0"/>
              </a:rPr>
              <a:t>ΆΈΉΊΌΎΏΐΑΒΓΕΖΗΘΙΚΛΜΝΞΟΠΡΣΤΥΦΧΨΪΫΆΈΉΊΰαβγδεζηθικλνξορςΣΤΥΦΧΨΩΪΫΌΎΏ</a:t>
            </a:r>
            <a:endParaRPr lang="en-US" sz="500" i="1" noProof="0" dirty="0" smtClean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 dirty="0" smtClean="0">
                <a:solidFill>
                  <a:srgbClr val="9FB7D3"/>
                </a:solidFill>
                <a:latin typeface="Ericsson Capital TT" pitchFamily="2" charset="0"/>
              </a:rPr>
              <a:t>ЁЂЃЄЅІЇЈЉЊЋЌЎЏАБВГДЕЖЗИЙКЛМНОПРСТУФХЦЧШЩЪЫЬЭЮЯАБВГДЕЖЗИЙКЛМНОПРСТУФХЦЧШЩЪЫЬЭЮЯЁЂЃЄЅІЇЈЉЊЋЌЎЏѢѢѲѲѴѴҐҐәǽẀẁẂẃẄẅỲỳ№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sz="500" noProof="0" dirty="0" smtClean="0">
              <a:solidFill>
                <a:srgbClr val="9FB7D3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500" noProof="0" dirty="0" smtClean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 smtClean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 smtClean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 smtClean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 smtClean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 smtClean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1400" noProof="0" dirty="0" smtClean="0">
              <a:solidFill>
                <a:schemeClr val="bg1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 dirty="0" smtClean="0">
                <a:solidFill>
                  <a:schemeClr val="bg1"/>
                </a:solidFill>
              </a:rPr>
              <a:t>Do not add objects or text in the footer area</a:t>
            </a:r>
            <a:endParaRPr lang="en-US" sz="1200" noProof="0" dirty="0">
              <a:solidFill>
                <a:schemeClr val="bg1"/>
              </a:solidFill>
            </a:endParaRPr>
          </a:p>
        </p:txBody>
      </p:sp>
      <p:pic>
        <p:nvPicPr>
          <p:cNvPr id="9" name="Econ2011" descr="ECON_RGB"/>
          <p:cNvPicPr>
            <a:picLocks noChangeAspect="1" noChangeArrowheads="1"/>
          </p:cNvPicPr>
          <p:nvPr/>
        </p:nvPicPr>
        <p:blipFill>
          <a:blip r:embed="rId32" cstate="print"/>
          <a:srcRect/>
          <a:stretch>
            <a:fillRect/>
          </a:stretch>
        </p:blipFill>
        <p:spPr bwMode="auto">
          <a:xfrm>
            <a:off x="8316001" y="360000"/>
            <a:ext cx="444500" cy="588962"/>
          </a:xfrm>
          <a:prstGeom prst="rect">
            <a:avLst/>
          </a:prstGeom>
          <a:noFill/>
        </p:spPr>
      </p:pic>
      <p:sp>
        <p:nvSpPr>
          <p:cNvPr id="21523" name="txtfooterCopy"/>
          <p:cNvSpPr txBox="1">
            <a:spLocks noChangeArrowheads="1"/>
          </p:cNvSpPr>
          <p:nvPr/>
        </p:nvSpPr>
        <p:spPr bwMode="auto">
          <a:xfrm>
            <a:off x="395288" y="6524625"/>
            <a:ext cx="7399338" cy="215900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72000" rIns="72000"/>
          <a:lstStyle/>
          <a:p>
            <a:pPr algn="l"/>
            <a:r>
              <a:rPr lang="en-US" sz="800" b="0" i="0" u="none" smtClean="0">
                <a:solidFill>
                  <a:srgbClr val="87888A"/>
                </a:solidFill>
              </a:rPr>
              <a:t>Inter-layer SPS prediction for HEVC extensions  |  JCTVC-K0277  |  2012-10-09  |  Page </a:t>
            </a:r>
            <a:fld id="{8F98BE0E-25A2-4ED8-8EC5-504653F37AD5}" type="slidenum">
              <a:rPr lang="en-US" sz="800" b="0" i="0" u="none" smtClean="0">
                <a:solidFill>
                  <a:srgbClr val="87888A"/>
                </a:solidFill>
              </a:rPr>
              <a:t>‹#›</a:t>
            </a:fld>
            <a:endParaRPr lang="en-US" sz="800" b="0" i="0" u="none" dirty="0">
              <a:solidFill>
                <a:srgbClr val="87888A"/>
              </a:solidFill>
            </a:endParaRPr>
          </a:p>
        </p:txBody>
      </p:sp>
      <p:sp>
        <p:nvSpPr>
          <p:cNvPr id="21507" name="Content_SM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800000"/>
            <a:ext cx="8351839" cy="385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add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21506" name="Title_SM"/>
          <p:cNvSpPr>
            <a:spLocks noGrp="1" noChangeArrowheads="1"/>
          </p:cNvSpPr>
          <p:nvPr>
            <p:ph type="title"/>
          </p:nvPr>
        </p:nvSpPr>
        <p:spPr bwMode="auto">
          <a:xfrm>
            <a:off x="393701" y="239713"/>
            <a:ext cx="7494588" cy="10853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ctr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 dirty="0" smtClean="0"/>
              <a:t>Click to Add Header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  <p:sldLayoutId id="2147483670" r:id="rId2"/>
    <p:sldLayoutId id="2147483671" r:id="rId3"/>
    <p:sldLayoutId id="2147483672" r:id="rId4"/>
    <p:sldLayoutId id="2147483673" r:id="rId5"/>
    <p:sldLayoutId id="2147483674" r:id="rId6"/>
    <p:sldLayoutId id="2147483675" r:id="rId7"/>
    <p:sldLayoutId id="2147483676" r:id="rId8"/>
    <p:sldLayoutId id="2147483677" r:id="rId9"/>
    <p:sldLayoutId id="2147483678" r:id="rId10"/>
    <p:sldLayoutId id="2147483679" r:id="rId11"/>
    <p:sldLayoutId id="2147483680" r:id="rId12"/>
    <p:sldLayoutId id="2147483681" r:id="rId13"/>
    <p:sldLayoutId id="2147483682" r:id="rId14"/>
    <p:sldLayoutId id="2147483683" r:id="rId15"/>
    <p:sldLayoutId id="2147483684" r:id="rId16"/>
    <p:sldLayoutId id="2147483685" r:id="rId17"/>
    <p:sldLayoutId id="2147483686" r:id="rId18"/>
    <p:sldLayoutId id="2147483687" r:id="rId19"/>
    <p:sldLayoutId id="2147483655" r:id="rId20"/>
    <p:sldLayoutId id="2147483656" r:id="rId21"/>
    <p:sldLayoutId id="2147483657" r:id="rId22"/>
    <p:sldLayoutId id="2147483659" r:id="rId23"/>
    <p:sldLayoutId id="2147483658" r:id="rId24"/>
    <p:sldLayoutId id="2147483662" r:id="rId25"/>
    <p:sldLayoutId id="2147483663" r:id="rId26"/>
    <p:sldLayoutId id="2147483664" r:id="rId27"/>
    <p:sldLayoutId id="2147483665" r:id="rId28"/>
    <p:sldLayoutId id="2147483666" r:id="rId29"/>
    <p:sldLayoutId id="2147483667" r:id="rId30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l" rtl="0" eaLnBrk="1" fontAlgn="base" hangingPunct="1">
        <a:lnSpc>
          <a:spcPct val="75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Ericsson Capital T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9pPr>
    </p:titleStyle>
    <p:bodyStyle>
      <a:lvl1pPr marL="176213" indent="-176213" algn="l" rtl="0" eaLnBrk="1" fontAlgn="base" hangingPunct="1">
        <a:spcBef>
          <a:spcPct val="20000"/>
        </a:spcBef>
        <a:spcAft>
          <a:spcPct val="0"/>
        </a:spcAft>
        <a:buClr>
          <a:srgbClr val="00A9D4"/>
        </a:buClr>
        <a:buFont typeface="Arial" charset="0"/>
        <a:buChar char="›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33400" indent="-1778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–"/>
        <a:defRPr sz="2000">
          <a:solidFill>
            <a:schemeClr val="tx1"/>
          </a:solidFill>
          <a:latin typeface="+mn-lt"/>
        </a:defRPr>
      </a:lvl2pPr>
      <a:lvl3pPr marL="892175" indent="-179388" algn="l" rtl="0" eaLnBrk="1" fontAlgn="base" hangingPunct="1">
        <a:spcBef>
          <a:spcPct val="20000"/>
        </a:spcBef>
        <a:spcAft>
          <a:spcPct val="0"/>
        </a:spcAft>
        <a:buClr>
          <a:srgbClr val="92CCE5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3pPr>
      <a:lvl4pPr marL="125253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-"/>
        <a:defRPr sz="2000">
          <a:solidFill>
            <a:schemeClr val="tx1"/>
          </a:solidFill>
          <a:latin typeface="+mn-lt"/>
        </a:defRPr>
      </a:lvl4pPr>
      <a:lvl5pPr marL="16144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5pPr>
      <a:lvl6pPr marL="20716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6pPr>
      <a:lvl7pPr marL="25288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7pPr>
      <a:lvl8pPr marL="29860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8pPr>
      <a:lvl9pPr marL="34432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9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0" name="Rectangle 30"/>
          <p:cNvSpPr>
            <a:spLocks noGrp="1" noChangeArrowheads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 smtClean="0">
                <a:latin typeface="Arial"/>
              </a:rPr>
              <a:t>JCTVC-K0277</a:t>
            </a:r>
          </a:p>
          <a:p>
            <a:endParaRPr lang="en-US" dirty="0" smtClean="0">
              <a:latin typeface="Arial"/>
            </a:endParaRPr>
          </a:p>
          <a:p>
            <a:r>
              <a:rPr lang="en-US" dirty="0" smtClean="0">
                <a:latin typeface="Arial"/>
              </a:rPr>
              <a:t>Thomas Rusert </a:t>
            </a:r>
            <a:r>
              <a:rPr lang="en-US" smtClean="0">
                <a:latin typeface="Arial"/>
              </a:rPr>
              <a:t>(Ericsson)</a:t>
            </a:r>
            <a:endParaRPr lang="en-US" dirty="0" smtClean="0">
              <a:latin typeface="Arial"/>
            </a:endParaRPr>
          </a:p>
        </p:txBody>
      </p:sp>
      <p:sp>
        <p:nvSpPr>
          <p:cNvPr id="10269" name="Rectangle 29"/>
          <p:cNvSpPr>
            <a:spLocks noGrp="1" noChangeArrowheads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sz="4000" dirty="0" smtClean="0"/>
              <a:t>INTER-LAYER SPS PREDICTION FOR HEVC EXTENSIONS</a:t>
            </a:r>
            <a:endParaRPr lang="en-US" sz="4000" dirty="0"/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101" name="Picture 5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9183" y="2594078"/>
            <a:ext cx="8522682" cy="3904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Bitstream Constraint</a:t>
            </a:r>
            <a:endParaRPr lang="en-US" dirty="0"/>
          </a:p>
        </p:txBody>
      </p:sp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396875" y="1800000"/>
            <a:ext cx="8351839" cy="3852000"/>
          </a:xfrm>
        </p:spPr>
        <p:txBody>
          <a:bodyPr/>
          <a:lstStyle/>
          <a:p>
            <a:r>
              <a:rPr lang="en-US" sz="2000" dirty="0"/>
              <a:t>When a </a:t>
            </a:r>
            <a:r>
              <a:rPr lang="en-US" sz="2000" dirty="0" smtClean="0"/>
              <a:t>“short SPS” is active and the corresponding source for SPS prediction is deactivated, then the short SPS shall be deactivated</a:t>
            </a:r>
          </a:p>
          <a:p>
            <a:endParaRPr lang="en-US" dirty="0"/>
          </a:p>
        </p:txBody>
      </p:sp>
      <p:sp>
        <p:nvSpPr>
          <p:cNvPr id="7" name="Multiply 6"/>
          <p:cNvSpPr/>
          <p:nvPr/>
        </p:nvSpPr>
        <p:spPr bwMode="auto">
          <a:xfrm>
            <a:off x="6182077" y="2402271"/>
            <a:ext cx="3762261" cy="1634434"/>
          </a:xfrm>
          <a:prstGeom prst="mathMultiply">
            <a:avLst>
              <a:gd name="adj1" fmla="val 5243"/>
            </a:avLst>
          </a:prstGeom>
          <a:solidFill>
            <a:srgbClr val="FF0000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72000" tIns="45720" rIns="7200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172780" y="4347256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=0</a:t>
            </a:r>
            <a:endParaRPr lang="en-US" sz="1000" dirty="0"/>
          </a:p>
        </p:txBody>
      </p:sp>
      <p:sp>
        <p:nvSpPr>
          <p:cNvPr id="9" name="TextBox 8"/>
          <p:cNvSpPr txBox="1"/>
          <p:nvPr/>
        </p:nvSpPr>
        <p:spPr>
          <a:xfrm>
            <a:off x="6905557" y="4341605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=1</a:t>
            </a:r>
            <a:endParaRPr lang="en-US" sz="1000" dirty="0"/>
          </a:p>
        </p:txBody>
      </p:sp>
      <p:sp>
        <p:nvSpPr>
          <p:cNvPr id="10" name="TextBox 9"/>
          <p:cNvSpPr txBox="1"/>
          <p:nvPr/>
        </p:nvSpPr>
        <p:spPr>
          <a:xfrm>
            <a:off x="5172779" y="2542715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=2</a:t>
            </a:r>
            <a:endParaRPr lang="en-US" sz="1000" dirty="0"/>
          </a:p>
        </p:txBody>
      </p:sp>
      <p:sp>
        <p:nvSpPr>
          <p:cNvPr id="11" name="TextBox 10"/>
          <p:cNvSpPr txBox="1"/>
          <p:nvPr/>
        </p:nvSpPr>
        <p:spPr>
          <a:xfrm>
            <a:off x="6905557" y="2542715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=2</a:t>
            </a:r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4590940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Logo_ChapterSlide_Normal"/>
          <p:cNvPicPr>
            <a:picLocks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81258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 smtClean="0"/>
              <a:t>Following up on </a:t>
            </a:r>
            <a:r>
              <a:rPr lang="en-CA" sz="2000" dirty="0" smtClean="0"/>
              <a:t>JCT3V-A0021</a:t>
            </a:r>
            <a:endParaRPr lang="en-CA" sz="2000" dirty="0" smtClean="0"/>
          </a:p>
          <a:p>
            <a:pPr lvl="1"/>
            <a:endParaRPr lang="en-US" sz="1200" dirty="0" smtClean="0"/>
          </a:p>
          <a:p>
            <a:r>
              <a:rPr lang="en-US" sz="2000" dirty="0" smtClean="0"/>
              <a:t>Observation: SPS-related redundancy </a:t>
            </a:r>
            <a:r>
              <a:rPr lang="en-US" sz="2000" dirty="0"/>
              <a:t>in </a:t>
            </a:r>
            <a:r>
              <a:rPr lang="en-US" sz="2000" dirty="0" smtClean="0"/>
              <a:t>HEVC extensions</a:t>
            </a:r>
          </a:p>
          <a:p>
            <a:pPr lvl="1"/>
            <a:r>
              <a:rPr lang="en-US" sz="1800" dirty="0"/>
              <a:t>Separate SPS per layer necessary if some SPS parameters are different</a:t>
            </a:r>
          </a:p>
          <a:p>
            <a:pPr lvl="1"/>
            <a:r>
              <a:rPr lang="en-US" sz="1800" dirty="0" smtClean="0"/>
              <a:t>Many </a:t>
            </a:r>
            <a:r>
              <a:rPr lang="en-US" sz="1800" dirty="0" smtClean="0"/>
              <a:t>SPS parameters are identical across layers</a:t>
            </a:r>
          </a:p>
          <a:p>
            <a:pPr lvl="1"/>
            <a:r>
              <a:rPr lang="en-US" sz="1800" dirty="0" smtClean="0"/>
              <a:t>Duplicating </a:t>
            </a:r>
            <a:r>
              <a:rPr lang="en-US" sz="1800" dirty="0"/>
              <a:t>parameters in several SPSs implies </a:t>
            </a:r>
            <a:r>
              <a:rPr lang="en-US" sz="1800" dirty="0" smtClean="0"/>
              <a:t>redundancy</a:t>
            </a:r>
            <a:endParaRPr lang="en-US" sz="1800" dirty="0"/>
          </a:p>
          <a:p>
            <a:pPr lvl="1"/>
            <a:endParaRPr lang="en-US" sz="1200" dirty="0"/>
          </a:p>
          <a:p>
            <a:r>
              <a:rPr lang="en-US" sz="2000" dirty="0" smtClean="0"/>
              <a:t>Proposed solution: Inter-layer SPS prediction</a:t>
            </a:r>
          </a:p>
          <a:p>
            <a:pPr lvl="1"/>
            <a:r>
              <a:rPr lang="en-US" sz="1800" dirty="0" smtClean="0"/>
              <a:t>Option </a:t>
            </a:r>
            <a:r>
              <a:rPr lang="en-US" sz="1800" dirty="0" smtClean="0"/>
              <a:t>for SPSs not associated with the base layer</a:t>
            </a:r>
          </a:p>
          <a:p>
            <a:pPr lvl="1"/>
            <a:r>
              <a:rPr lang="en-US" sz="1800" dirty="0" smtClean="0"/>
              <a:t>Predicted SPS parameters are </a:t>
            </a:r>
            <a:r>
              <a:rPr lang="en-US" sz="1800" dirty="0" smtClean="0"/>
              <a:t>inherited </a:t>
            </a:r>
            <a:r>
              <a:rPr lang="en-US" sz="1800" dirty="0" smtClean="0"/>
              <a:t>from active SPS in </a:t>
            </a:r>
            <a:r>
              <a:rPr lang="en-US" sz="1800" dirty="0" smtClean="0"/>
              <a:t>reference </a:t>
            </a:r>
            <a:r>
              <a:rPr lang="en-US" sz="1800" dirty="0" smtClean="0"/>
              <a:t>layer</a:t>
            </a:r>
          </a:p>
          <a:p>
            <a:pPr lvl="1"/>
            <a:endParaRPr lang="en-US" sz="1200" dirty="0"/>
          </a:p>
          <a:p>
            <a:r>
              <a:rPr lang="en-US" sz="2000" dirty="0" smtClean="0"/>
              <a:t>Benefit of proposed solution: Bit savings</a:t>
            </a:r>
          </a:p>
          <a:p>
            <a:pPr lvl="1"/>
            <a:r>
              <a:rPr lang="en-US" sz="1800" dirty="0" smtClean="0"/>
              <a:t>SPS size under common coding conditions: </a:t>
            </a:r>
            <a:r>
              <a:rPr lang="en-US" sz="1800" dirty="0"/>
              <a:t>~300 </a:t>
            </a:r>
            <a:r>
              <a:rPr lang="en-US" sz="1800" dirty="0" smtClean="0"/>
              <a:t>bits</a:t>
            </a:r>
          </a:p>
          <a:p>
            <a:pPr lvl="1"/>
            <a:r>
              <a:rPr lang="en-US" sz="1800" dirty="0" smtClean="0"/>
              <a:t>SPS size can be several 1000 bits in some cases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 anchor="ctr">
            <a:normAutofit/>
          </a:bodyPr>
          <a:lstStyle/>
          <a:p>
            <a:r>
              <a:rPr lang="en-US" dirty="0" smtClean="0"/>
              <a:t>Summary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053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u="sng" dirty="0" smtClean="0"/>
              <a:t>Additional syntax in SPS with </a:t>
            </a:r>
            <a:r>
              <a:rPr lang="en-US" sz="2000" u="sng" dirty="0" err="1" smtClean="0"/>
              <a:t>layer_id</a:t>
            </a:r>
            <a:r>
              <a:rPr lang="en-US" sz="2000" u="sng" dirty="0"/>
              <a:t> </a:t>
            </a:r>
            <a:r>
              <a:rPr lang="en-US" sz="2000" u="sng" dirty="0" smtClean="0"/>
              <a:t>&gt; 0</a:t>
            </a:r>
          </a:p>
          <a:p>
            <a:pPr lvl="1"/>
            <a:r>
              <a:rPr lang="en-US" sz="1800" dirty="0" smtClean="0"/>
              <a:t>Indication whether SPS prediction is used</a:t>
            </a:r>
          </a:p>
          <a:p>
            <a:pPr lvl="1"/>
            <a:r>
              <a:rPr lang="en-US" sz="1800" dirty="0" smtClean="0"/>
              <a:t>Reference layer for SPS prediction</a:t>
            </a:r>
          </a:p>
          <a:p>
            <a:pPr lvl="1"/>
            <a:r>
              <a:rPr lang="en-US" sz="1800" dirty="0" smtClean="0"/>
              <a:t>Indication which groups of parameters are predicted</a:t>
            </a:r>
          </a:p>
          <a:p>
            <a:endParaRPr lang="en-US" sz="2000" dirty="0" smtClean="0"/>
          </a:p>
          <a:p>
            <a:r>
              <a:rPr lang="en-US" sz="2000" u="sng" dirty="0" smtClean="0"/>
              <a:t>Parameter inheritance at SPS activation time</a:t>
            </a:r>
            <a:endParaRPr lang="en-US" sz="2000" u="sng" dirty="0"/>
          </a:p>
          <a:p>
            <a:pPr lvl="1"/>
            <a:r>
              <a:rPr lang="en-US" sz="1800" dirty="0" smtClean="0"/>
              <a:t>Syntax elements not present in the SPS are </a:t>
            </a:r>
            <a:r>
              <a:rPr lang="en-US" sz="1800" dirty="0" smtClean="0"/>
              <a:t>inherited </a:t>
            </a:r>
            <a:r>
              <a:rPr lang="en-US" sz="1800" dirty="0" smtClean="0"/>
              <a:t>from the active SPS in the reference layer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0" y="239713"/>
            <a:ext cx="7913537" cy="1085371"/>
          </a:xfrm>
        </p:spPr>
        <p:txBody>
          <a:bodyPr anchor="ctr">
            <a:normAutofit/>
          </a:bodyPr>
          <a:lstStyle/>
          <a:p>
            <a:r>
              <a:rPr lang="en-US" dirty="0" smtClean="0"/>
              <a:t>Proposed SPS Prediction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62403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44726234"/>
              </p:ext>
            </p:extLst>
          </p:nvPr>
        </p:nvGraphicFramePr>
        <p:xfrm>
          <a:off x="862641" y="1704444"/>
          <a:ext cx="7453223" cy="4590000"/>
        </p:xfrm>
        <a:graphic>
          <a:graphicData uri="http://schemas.openxmlformats.org/drawingml/2006/table">
            <a:tbl>
              <a:tblPr/>
              <a:tblGrid>
                <a:gridCol w="5453863"/>
                <a:gridCol w="1999360"/>
              </a:tblGrid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dirty="0" err="1">
                          <a:effectLst/>
                          <a:latin typeface="Times New Roman"/>
                          <a:ea typeface="MS Mincho"/>
                        </a:rPr>
                        <a:t>seq_parameter_set_rbsp</a:t>
                      </a:r>
                      <a:r>
                        <a:rPr lang="en-GB" sz="1600" dirty="0">
                          <a:effectLst/>
                          <a:latin typeface="Times New Roman"/>
                          <a:ea typeface="MS Mincho"/>
                        </a:rPr>
                        <a:t>( ) {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b="1">
                          <a:effectLst/>
                          <a:latin typeface="Times New Roman"/>
                          <a:ea typeface="MS Mincho"/>
                        </a:rPr>
                        <a:t>Descriptor</a:t>
                      </a:r>
                      <a:endParaRPr lang="en-US" sz="1600" b="1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 dirty="0">
                          <a:effectLst/>
                          <a:latin typeface="Times New Roman"/>
                          <a:ea typeface="MS Mincho"/>
                        </a:rPr>
                        <a:t>	</a:t>
                      </a:r>
                      <a:r>
                        <a:rPr lang="en-GB" sz="1600" b="1" dirty="0" err="1">
                          <a:effectLst/>
                          <a:latin typeface="Times New Roman"/>
                          <a:ea typeface="MS Mincho"/>
                        </a:rPr>
                        <a:t>video_parameter_set_id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>
                          <a:effectLst/>
                          <a:latin typeface="Times New Roman"/>
                          <a:ea typeface="Times New Roman"/>
                        </a:rPr>
                        <a:t>u(4)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 dirty="0">
                          <a:effectLst/>
                          <a:latin typeface="Times New Roman"/>
                          <a:ea typeface="MS Mincho"/>
                        </a:rPr>
                        <a:t>	sps_max_sub_layers_minus1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>
                          <a:effectLst/>
                          <a:latin typeface="Times New Roman"/>
                          <a:ea typeface="Times New Roman"/>
                        </a:rPr>
                        <a:t>u(3)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 dirty="0">
                          <a:effectLst/>
                          <a:latin typeface="Times New Roman"/>
                          <a:ea typeface="MS Mincho"/>
                        </a:rPr>
                        <a:t>	</a:t>
                      </a:r>
                      <a:r>
                        <a:rPr lang="en-GB" sz="1600" b="1" dirty="0" err="1">
                          <a:effectLst/>
                          <a:latin typeface="Times New Roman"/>
                          <a:ea typeface="MS Mincho"/>
                        </a:rPr>
                        <a:t>sps_reserved_zero_bit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>
                          <a:effectLst/>
                          <a:latin typeface="Times New Roman"/>
                          <a:ea typeface="Times New Roman"/>
                        </a:rPr>
                        <a:t>u(1)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 dirty="0">
                          <a:effectLst/>
                          <a:latin typeface="Times New Roman"/>
                          <a:ea typeface="MS Mincho"/>
                        </a:rPr>
                        <a:t>	</a:t>
                      </a:r>
                      <a:r>
                        <a:rPr lang="en-GB" sz="1600" dirty="0" err="1">
                          <a:effectLst/>
                          <a:latin typeface="Times New Roman"/>
                          <a:ea typeface="MS Mincho"/>
                        </a:rPr>
                        <a:t>profile_and_level</a:t>
                      </a:r>
                      <a:r>
                        <a:rPr lang="en-GB" sz="1600" dirty="0">
                          <a:effectLst/>
                          <a:latin typeface="Times New Roman"/>
                          <a:ea typeface="MS Mincho"/>
                        </a:rPr>
                        <a:t>( 1, sps_max_sub_layers_minus1 )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 dirty="0">
                          <a:effectLst/>
                          <a:latin typeface="Times New Roman"/>
                          <a:ea typeface="MS Mincho"/>
                        </a:rPr>
                        <a:t>	</a:t>
                      </a:r>
                      <a:r>
                        <a:rPr lang="en-GB" sz="1600" b="1" dirty="0" err="1">
                          <a:effectLst/>
                          <a:latin typeface="Times New Roman"/>
                          <a:ea typeface="MS Mincho"/>
                        </a:rPr>
                        <a:t>seq_parameter_set_id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>
                          <a:effectLst/>
                          <a:latin typeface="Times New Roman"/>
                          <a:ea typeface="Times New Roman"/>
                        </a:rPr>
                        <a:t>ue(v)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dirty="0">
                          <a:effectLst/>
                          <a:latin typeface="Times New Roman"/>
                          <a:ea typeface="MS Mincho"/>
                        </a:rPr>
                        <a:t>	if( </a:t>
                      </a:r>
                      <a:r>
                        <a:rPr lang="en-GB" sz="1600" dirty="0" err="1">
                          <a:effectLst/>
                          <a:latin typeface="Times New Roman"/>
                          <a:ea typeface="MS Mincho"/>
                        </a:rPr>
                        <a:t>layer_id</a:t>
                      </a:r>
                      <a:r>
                        <a:rPr lang="en-GB" sz="1600" dirty="0">
                          <a:effectLst/>
                          <a:latin typeface="Times New Roman"/>
                          <a:ea typeface="MS Mincho"/>
                        </a:rPr>
                        <a:t> &gt; 0 ) {  */ not base layer */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en-US" sz="16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 dirty="0">
                          <a:effectLst/>
                          <a:latin typeface="Times New Roman"/>
                          <a:ea typeface="MS Mincho"/>
                        </a:rPr>
                        <a:t>		</a:t>
                      </a:r>
                      <a:r>
                        <a:rPr lang="en-GB" sz="1600" b="1" dirty="0" err="1">
                          <a:effectLst/>
                          <a:latin typeface="Times New Roman"/>
                          <a:ea typeface="MS Mincho"/>
                        </a:rPr>
                        <a:t>ref_layer_present_flag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dirty="0">
                          <a:effectLst/>
                          <a:latin typeface="Times New Roman"/>
                          <a:ea typeface="Times New Roman"/>
                        </a:rPr>
                        <a:t>u(1)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dirty="0">
                          <a:effectLst/>
                          <a:latin typeface="Times New Roman"/>
                          <a:ea typeface="MS Mincho"/>
                        </a:rPr>
                        <a:t>		if( </a:t>
                      </a:r>
                      <a:r>
                        <a:rPr lang="en-GB" sz="1600" dirty="0" err="1">
                          <a:effectLst/>
                          <a:latin typeface="Times New Roman"/>
                          <a:ea typeface="MS Mincho"/>
                        </a:rPr>
                        <a:t>ref_layer_present_flag</a:t>
                      </a:r>
                      <a:r>
                        <a:rPr lang="en-GB" sz="1600" dirty="0">
                          <a:effectLst/>
                          <a:latin typeface="Times New Roman"/>
                          <a:ea typeface="MS Mincho"/>
                        </a:rPr>
                        <a:t>  = =  1 ) {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>
                          <a:effectLst/>
                          <a:latin typeface="Times New Roman"/>
                          <a:ea typeface="MS Mincho"/>
                        </a:rPr>
                        <a:t>			</a:t>
                      </a:r>
                      <a:r>
                        <a:rPr lang="en-US" sz="1600" b="1">
                          <a:effectLst/>
                          <a:latin typeface="Times New Roman"/>
                          <a:ea typeface="MS Mincho"/>
                        </a:rPr>
                        <a:t>delta_ref_layer_id_minus1</a:t>
                      </a:r>
                      <a:endParaRPr lang="en-US" sz="160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dirty="0" err="1">
                          <a:effectLst/>
                          <a:latin typeface="Times New Roman"/>
                          <a:ea typeface="Times New Roman"/>
                        </a:rPr>
                        <a:t>ue</a:t>
                      </a:r>
                      <a:r>
                        <a:rPr lang="en-GB" sz="1600" dirty="0">
                          <a:effectLst/>
                          <a:latin typeface="Times New Roman"/>
                          <a:ea typeface="Times New Roman"/>
                        </a:rPr>
                        <a:t>(v)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>
                          <a:effectLst/>
                          <a:latin typeface="Times New Roman"/>
                          <a:ea typeface="MS Mincho"/>
                        </a:rPr>
                        <a:t>			rep_format_inheritance_flag</a:t>
                      </a:r>
                      <a:endParaRPr lang="en-US" sz="160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dirty="0">
                          <a:effectLst/>
                          <a:latin typeface="Times New Roman"/>
                          <a:ea typeface="Times New Roman"/>
                        </a:rPr>
                        <a:t>u(1)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>
                          <a:effectLst/>
                          <a:latin typeface="Times New Roman"/>
                          <a:ea typeface="MS Mincho"/>
                        </a:rPr>
                        <a:t>			coding_param_inheritance_flag</a:t>
                      </a:r>
                      <a:endParaRPr lang="en-US" sz="160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dirty="0">
                          <a:effectLst/>
                          <a:latin typeface="Times New Roman"/>
                          <a:ea typeface="Times New Roman"/>
                        </a:rPr>
                        <a:t>u(1)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 b="1">
                          <a:effectLst/>
                          <a:latin typeface="Times New Roman"/>
                          <a:ea typeface="MS Mincho"/>
                        </a:rPr>
                        <a:t>			ref_pic_sets_inheritance_flag</a:t>
                      </a:r>
                      <a:endParaRPr lang="en-US" sz="160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dirty="0">
                          <a:effectLst/>
                          <a:latin typeface="Times New Roman"/>
                          <a:ea typeface="Times New Roman"/>
                        </a:rPr>
                        <a:t>u(1)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>
                          <a:effectLst/>
                          <a:latin typeface="Times New Roman"/>
                          <a:ea typeface="MS Mincho"/>
                        </a:rPr>
                        <a:t>		}</a:t>
                      </a:r>
                      <a:endParaRPr lang="en-US" sz="160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>
                          <a:effectLst/>
                          <a:latin typeface="Times New Roman"/>
                          <a:ea typeface="MS Mincho"/>
                        </a:rPr>
                        <a:t>	}</a:t>
                      </a:r>
                      <a:endParaRPr lang="en-US" sz="160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600">
                          <a:effectLst/>
                          <a:latin typeface="Times New Roman"/>
                          <a:ea typeface="MS Mincho"/>
                        </a:rPr>
                        <a:t>	if( rep_format_inheritance_flag  = =  0 ) {</a:t>
                      </a:r>
                      <a:endParaRPr lang="en-US" sz="160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r>
                        <a:rPr lang="en-GB" sz="1600" dirty="0">
                          <a:effectLst/>
                          <a:latin typeface="Times New Roman"/>
                          <a:ea typeface="Times New Roman"/>
                        </a:rPr>
                        <a:t> </a:t>
                      </a: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70000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US" sz="1600" dirty="0" smtClean="0">
                          <a:effectLst/>
                          <a:latin typeface="Times New Roman"/>
                          <a:ea typeface="MS Mincho"/>
                        </a:rPr>
                        <a:t>	…</a:t>
                      </a:r>
                      <a:endParaRPr lang="en-US" sz="1600" dirty="0">
                        <a:effectLst/>
                        <a:latin typeface="Times New Roman"/>
                        <a:ea typeface="MS Mincho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300"/>
                        </a:spcAft>
                      </a:pPr>
                      <a:endParaRPr lang="en-US" sz="16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Proposed Syntax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051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96875" y="1799999"/>
            <a:ext cx="8351839" cy="4724625"/>
          </a:xfrm>
        </p:spPr>
        <p:txBody>
          <a:bodyPr/>
          <a:lstStyle/>
          <a:p>
            <a:pPr marL="0" indent="0" algn="just">
              <a:spcAft>
                <a:spcPts val="600"/>
              </a:spcAft>
              <a:buNone/>
            </a:pPr>
            <a:r>
              <a:rPr lang="en-US" sz="1600" b="1" dirty="0" err="1">
                <a:latin typeface="Times New Roman"/>
                <a:cs typeface="Times New Roman"/>
              </a:rPr>
              <a:t>ref_layer_present_flag</a:t>
            </a:r>
            <a:r>
              <a:rPr lang="en-US" sz="1600" dirty="0">
                <a:latin typeface="Times New Roman"/>
                <a:cs typeface="Times New Roman"/>
              </a:rPr>
              <a:t> equal to 1 indicates that sequence parameter set prediction is used. If </a:t>
            </a:r>
            <a:r>
              <a:rPr lang="en-US" sz="1600" dirty="0" err="1">
                <a:latin typeface="Times New Roman"/>
                <a:cs typeface="Times New Roman"/>
              </a:rPr>
              <a:t>ref_layer_present_flag</a:t>
            </a:r>
            <a:r>
              <a:rPr lang="en-US" sz="1600" dirty="0">
                <a:latin typeface="Times New Roman"/>
                <a:cs typeface="Times New Roman"/>
              </a:rPr>
              <a:t> is not present, it is inferred to be equal to 0.</a:t>
            </a:r>
            <a:endParaRPr lang="en-US" sz="1600" dirty="0">
              <a:latin typeface="MS Mincho"/>
              <a:cs typeface="Times New Roman"/>
            </a:endParaRPr>
          </a:p>
          <a:p>
            <a:pPr marL="0" indent="0" algn="just">
              <a:spcAft>
                <a:spcPts val="600"/>
              </a:spcAft>
              <a:buNone/>
            </a:pPr>
            <a:r>
              <a:rPr lang="en-US" sz="1600" b="1" dirty="0">
                <a:latin typeface="Times New Roman"/>
                <a:cs typeface="Times New Roman"/>
              </a:rPr>
              <a:t>delta_ref_layer_id_minus1</a:t>
            </a:r>
            <a:r>
              <a:rPr lang="en-US" sz="1600" dirty="0">
                <a:latin typeface="Times New Roman"/>
                <a:cs typeface="Times New Roman"/>
              </a:rPr>
              <a:t> + 1 specifies the difference of the value of </a:t>
            </a:r>
            <a:r>
              <a:rPr lang="en-US" sz="1600" dirty="0" err="1">
                <a:latin typeface="Times New Roman"/>
                <a:cs typeface="Times New Roman"/>
              </a:rPr>
              <a:t>layer_id</a:t>
            </a:r>
            <a:r>
              <a:rPr lang="en-US" sz="1600" dirty="0">
                <a:latin typeface="Times New Roman"/>
                <a:cs typeface="Times New Roman"/>
              </a:rPr>
              <a:t> and the value of </a:t>
            </a:r>
            <a:r>
              <a:rPr lang="en-US" sz="1600" dirty="0" err="1">
                <a:latin typeface="Times New Roman"/>
                <a:cs typeface="Times New Roman"/>
              </a:rPr>
              <a:t>layer_id</a:t>
            </a:r>
            <a:r>
              <a:rPr lang="en-US" sz="1600" dirty="0">
                <a:latin typeface="Times New Roman"/>
                <a:cs typeface="Times New Roman"/>
              </a:rPr>
              <a:t> for the reference layer used for sequence parameter set prediction. The value of delta_view_ref_layer_id_minus1 shall be in the range of 0 to </a:t>
            </a:r>
            <a:r>
              <a:rPr lang="en-US" sz="1600" dirty="0" err="1">
                <a:latin typeface="Times New Roman"/>
                <a:cs typeface="Times New Roman"/>
              </a:rPr>
              <a:t>layer_id</a:t>
            </a:r>
            <a:r>
              <a:rPr lang="en-US" sz="1600" dirty="0">
                <a:latin typeface="Times New Roman"/>
                <a:cs typeface="Times New Roman"/>
              </a:rPr>
              <a:t> - 1, inclusive.</a:t>
            </a:r>
            <a:endParaRPr lang="en-US" sz="1600" dirty="0">
              <a:latin typeface="MS Mincho"/>
              <a:cs typeface="Times New Roman"/>
            </a:endParaRPr>
          </a:p>
          <a:p>
            <a:pPr marL="0" indent="0" algn="just">
              <a:spcAft>
                <a:spcPts val="600"/>
              </a:spcAft>
              <a:buNone/>
            </a:pPr>
            <a:r>
              <a:rPr lang="en-US" sz="1600" b="1" dirty="0" err="1">
                <a:latin typeface="Times New Roman"/>
                <a:cs typeface="Times New Roman"/>
              </a:rPr>
              <a:t>rep_format_inheritance_flag</a:t>
            </a:r>
            <a:r>
              <a:rPr lang="en-US" sz="1600" dirty="0">
                <a:latin typeface="Times New Roman"/>
                <a:cs typeface="Times New Roman"/>
              </a:rPr>
              <a:t> equal to 1 indicates that representation format related parameters are inherited from the sequence parameter set active for the layer that has </a:t>
            </a:r>
            <a:r>
              <a:rPr lang="en-US" sz="1600" dirty="0" err="1">
                <a:latin typeface="Times New Roman"/>
                <a:cs typeface="Times New Roman"/>
              </a:rPr>
              <a:t>layer_id</a:t>
            </a:r>
            <a:r>
              <a:rPr lang="en-US" sz="1600" dirty="0">
                <a:latin typeface="Times New Roman"/>
                <a:cs typeface="Times New Roman"/>
              </a:rPr>
              <a:t> equal to </a:t>
            </a:r>
            <a:r>
              <a:rPr lang="en-US" sz="1600" dirty="0" err="1">
                <a:latin typeface="Times New Roman"/>
                <a:cs typeface="Times New Roman"/>
              </a:rPr>
              <a:t>layer_id</a:t>
            </a:r>
            <a:r>
              <a:rPr lang="en-US" sz="1600" dirty="0">
                <a:latin typeface="Times New Roman"/>
                <a:cs typeface="Times New Roman"/>
              </a:rPr>
              <a:t> - delta_ref_layer_id_minus1 - 1. If </a:t>
            </a:r>
            <a:r>
              <a:rPr lang="en-US" sz="1600" dirty="0" err="1">
                <a:latin typeface="Times New Roman"/>
                <a:cs typeface="Times New Roman"/>
              </a:rPr>
              <a:t>rep_format_inheritance_flag</a:t>
            </a:r>
            <a:r>
              <a:rPr lang="en-US" sz="1600" dirty="0">
                <a:latin typeface="Times New Roman"/>
                <a:cs typeface="Times New Roman"/>
              </a:rPr>
              <a:t> is not present, it is inferred to be equal to 0.</a:t>
            </a:r>
            <a:endParaRPr lang="en-US" sz="1600" dirty="0">
              <a:latin typeface="MS Mincho"/>
              <a:cs typeface="Times New Roman"/>
            </a:endParaRPr>
          </a:p>
          <a:p>
            <a:pPr marL="0" indent="0" algn="just">
              <a:spcAft>
                <a:spcPts val="600"/>
              </a:spcAft>
              <a:buNone/>
            </a:pPr>
            <a:r>
              <a:rPr lang="en-US" sz="1600" b="1" dirty="0" err="1">
                <a:latin typeface="Times New Roman"/>
                <a:cs typeface="Times New Roman"/>
              </a:rPr>
              <a:t>coding_param_inheritance_flag</a:t>
            </a:r>
            <a:r>
              <a:rPr lang="en-US" sz="1600" dirty="0">
                <a:latin typeface="Times New Roman"/>
                <a:cs typeface="Times New Roman"/>
              </a:rPr>
              <a:t> equal to 1 indicates that coding algorithm related parameters are inherited from the sequence parameter set active for the layer that has </a:t>
            </a:r>
            <a:r>
              <a:rPr lang="en-US" sz="1600" dirty="0" err="1">
                <a:latin typeface="Times New Roman"/>
                <a:cs typeface="Times New Roman"/>
              </a:rPr>
              <a:t>layer_id</a:t>
            </a:r>
            <a:r>
              <a:rPr lang="en-US" sz="1600" dirty="0">
                <a:latin typeface="Times New Roman"/>
                <a:cs typeface="Times New Roman"/>
              </a:rPr>
              <a:t> equal to </a:t>
            </a:r>
            <a:r>
              <a:rPr lang="en-US" sz="1600" dirty="0" err="1">
                <a:latin typeface="Times New Roman"/>
                <a:cs typeface="Times New Roman"/>
              </a:rPr>
              <a:t>layer_id</a:t>
            </a:r>
            <a:r>
              <a:rPr lang="en-US" sz="1600" dirty="0">
                <a:latin typeface="Times New Roman"/>
                <a:cs typeface="Times New Roman"/>
              </a:rPr>
              <a:t> - delta_ref_layer_id_minus1 - 1. If </a:t>
            </a:r>
            <a:r>
              <a:rPr lang="en-US" sz="1600" dirty="0" err="1">
                <a:latin typeface="Times New Roman"/>
                <a:cs typeface="Times New Roman"/>
              </a:rPr>
              <a:t>coding_param_inheritance_flag</a:t>
            </a:r>
            <a:r>
              <a:rPr lang="en-US" sz="1600" dirty="0">
                <a:latin typeface="Times New Roman"/>
                <a:cs typeface="Times New Roman"/>
              </a:rPr>
              <a:t> is not present, it is inferred to be equal to 0.</a:t>
            </a:r>
            <a:endParaRPr lang="en-US" sz="1600" dirty="0">
              <a:latin typeface="MS Mincho"/>
              <a:cs typeface="Times New Roman"/>
            </a:endParaRPr>
          </a:p>
          <a:p>
            <a:pPr marL="0" indent="0" algn="just">
              <a:spcAft>
                <a:spcPts val="600"/>
              </a:spcAft>
              <a:buNone/>
            </a:pPr>
            <a:r>
              <a:rPr lang="en-US" sz="1600" b="1" dirty="0" err="1">
                <a:latin typeface="Times New Roman"/>
                <a:cs typeface="Times New Roman"/>
              </a:rPr>
              <a:t>ref_pic_sets_inheritance_flag</a:t>
            </a:r>
            <a:r>
              <a:rPr lang="en-US" sz="1600" dirty="0">
                <a:latin typeface="Times New Roman"/>
                <a:cs typeface="Times New Roman"/>
              </a:rPr>
              <a:t> equal to 1 indicates that reference parameter sets are inherited from the sequence parameter set active for the layer identified by </a:t>
            </a:r>
            <a:r>
              <a:rPr lang="en-US" sz="1600" dirty="0" err="1">
                <a:latin typeface="Times New Roman"/>
                <a:cs typeface="Times New Roman"/>
              </a:rPr>
              <a:t>layer_id</a:t>
            </a:r>
            <a:r>
              <a:rPr lang="en-US" sz="1600" dirty="0">
                <a:latin typeface="Times New Roman"/>
                <a:cs typeface="Times New Roman"/>
              </a:rPr>
              <a:t> equal to </a:t>
            </a:r>
            <a:r>
              <a:rPr lang="en-US" sz="1600" dirty="0" err="1">
                <a:latin typeface="Times New Roman"/>
                <a:cs typeface="Times New Roman"/>
              </a:rPr>
              <a:t>layer_id</a:t>
            </a:r>
            <a:r>
              <a:rPr lang="en-US" sz="1600" dirty="0">
                <a:latin typeface="Times New Roman"/>
                <a:cs typeface="Times New Roman"/>
              </a:rPr>
              <a:t> - delta_ref_layer_id_minus1 - 1. If </a:t>
            </a:r>
            <a:r>
              <a:rPr lang="en-US" sz="1600" dirty="0" err="1">
                <a:latin typeface="Times New Roman"/>
                <a:cs typeface="Times New Roman"/>
              </a:rPr>
              <a:t>ref_pic_sets_inheritance_flag</a:t>
            </a:r>
            <a:r>
              <a:rPr lang="en-US" sz="1600" dirty="0">
                <a:latin typeface="Times New Roman"/>
                <a:cs typeface="Times New Roman"/>
              </a:rPr>
              <a:t> is not present, it is inferred to be equal to 0</a:t>
            </a:r>
            <a:r>
              <a:rPr lang="en-US" sz="1600" dirty="0" smtClean="0">
                <a:latin typeface="Times New Roman"/>
                <a:cs typeface="Times New Roman"/>
              </a:rPr>
              <a:t>.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Proposed Semantics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50111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hangingPunct="0">
              <a:spcBef>
                <a:spcPts val="680"/>
              </a:spcBef>
              <a:spcAft>
                <a:spcPts val="0"/>
              </a:spcAft>
              <a:buNone/>
              <a:tabLst>
                <a:tab pos="228600" algn="l"/>
                <a:tab pos="457200" algn="l"/>
                <a:tab pos="685800" algn="l"/>
                <a:tab pos="914400" algn="l"/>
              </a:tabLst>
            </a:pPr>
            <a:r>
              <a:rPr lang="en-US" sz="1800" dirty="0" smtClean="0">
                <a:latin typeface="Times New Roman"/>
                <a:ea typeface="Times New Roman"/>
              </a:rPr>
              <a:t>When </a:t>
            </a:r>
            <a:r>
              <a:rPr lang="en-US" sz="1800" dirty="0">
                <a:latin typeface="Times New Roman"/>
                <a:ea typeface="Times New Roman"/>
              </a:rPr>
              <a:t>a sequence parameter set RBSP is activated for a layer having </a:t>
            </a:r>
            <a:r>
              <a:rPr lang="en-US" sz="1800" dirty="0" err="1">
                <a:latin typeface="Times New Roman"/>
                <a:ea typeface="Times New Roman"/>
              </a:rPr>
              <a:t>layer_id</a:t>
            </a:r>
            <a:r>
              <a:rPr lang="en-US" sz="1800" dirty="0">
                <a:latin typeface="Times New Roman"/>
                <a:ea typeface="Times New Roman"/>
              </a:rPr>
              <a:t> equal to </a:t>
            </a:r>
            <a:r>
              <a:rPr lang="en-US" sz="1800" dirty="0" err="1">
                <a:latin typeface="Times New Roman"/>
                <a:ea typeface="Times New Roman"/>
              </a:rPr>
              <a:t>LId</a:t>
            </a:r>
            <a:r>
              <a:rPr lang="en-US" sz="1800" dirty="0">
                <a:latin typeface="Times New Roman"/>
                <a:ea typeface="Times New Roman"/>
              </a:rPr>
              <a:t> and delta_ref_layer_id_minus1 is present in the sequence parameter set RBSP, the values of all sequence parameter set syntax elements for the layer having </a:t>
            </a:r>
            <a:r>
              <a:rPr lang="en-US" sz="1800" dirty="0" err="1">
                <a:latin typeface="Times New Roman"/>
                <a:ea typeface="Times New Roman"/>
              </a:rPr>
              <a:t>layer_id</a:t>
            </a:r>
            <a:r>
              <a:rPr lang="en-US" sz="1800" dirty="0">
                <a:latin typeface="Times New Roman"/>
                <a:ea typeface="Times New Roman"/>
              </a:rPr>
              <a:t> equal to </a:t>
            </a:r>
            <a:r>
              <a:rPr lang="en-US" sz="1800" dirty="0" err="1">
                <a:latin typeface="Times New Roman"/>
                <a:ea typeface="Times New Roman"/>
              </a:rPr>
              <a:t>LId</a:t>
            </a:r>
            <a:r>
              <a:rPr lang="en-US" sz="1800" dirty="0">
                <a:latin typeface="Times New Roman"/>
                <a:ea typeface="Times New Roman"/>
              </a:rPr>
              <a:t> - delta_view_ref_layer_id_minus1 - 1 not present in the sequence parameter set RBSP that is activated for the layer having </a:t>
            </a:r>
            <a:r>
              <a:rPr lang="en-US" sz="1800" dirty="0" err="1">
                <a:latin typeface="Times New Roman"/>
                <a:ea typeface="Times New Roman"/>
              </a:rPr>
              <a:t>layer_id</a:t>
            </a:r>
            <a:r>
              <a:rPr lang="en-US" sz="1800" dirty="0">
                <a:latin typeface="Times New Roman"/>
                <a:ea typeface="Times New Roman"/>
              </a:rPr>
              <a:t> equal to </a:t>
            </a:r>
            <a:r>
              <a:rPr lang="en-US" sz="1800" dirty="0" err="1">
                <a:latin typeface="Times New Roman"/>
                <a:ea typeface="Times New Roman"/>
              </a:rPr>
              <a:t>LId</a:t>
            </a:r>
            <a:r>
              <a:rPr lang="en-US" sz="1800" dirty="0">
                <a:latin typeface="Times New Roman"/>
                <a:ea typeface="Times New Roman"/>
              </a:rPr>
              <a:t> are inferred to be active for the layer having </a:t>
            </a:r>
            <a:r>
              <a:rPr lang="en-US" sz="1800" dirty="0" err="1">
                <a:latin typeface="Times New Roman"/>
                <a:ea typeface="Times New Roman"/>
              </a:rPr>
              <a:t>layer_id</a:t>
            </a:r>
            <a:r>
              <a:rPr lang="en-US" sz="1800" dirty="0">
                <a:latin typeface="Times New Roman"/>
                <a:ea typeface="Times New Roman"/>
              </a:rPr>
              <a:t> equal to </a:t>
            </a:r>
            <a:r>
              <a:rPr lang="en-US" sz="1800" dirty="0" err="1">
                <a:latin typeface="Times New Roman"/>
                <a:ea typeface="Times New Roman"/>
              </a:rPr>
              <a:t>LId</a:t>
            </a:r>
            <a:r>
              <a:rPr lang="en-US" sz="1800" dirty="0">
                <a:latin typeface="Times New Roman"/>
                <a:ea typeface="Times New Roman"/>
              </a:rPr>
              <a:t>.</a:t>
            </a:r>
          </a:p>
          <a:p>
            <a:pPr marL="0" indent="0" hangingPunct="0">
              <a:spcBef>
                <a:spcPts val="680"/>
              </a:spcBef>
              <a:spcAft>
                <a:spcPts val="0"/>
              </a:spcAft>
              <a:buNone/>
              <a:tabLst>
                <a:tab pos="228600" algn="l"/>
                <a:tab pos="457200" algn="l"/>
                <a:tab pos="685800" algn="l"/>
                <a:tab pos="914400" algn="l"/>
              </a:tabLst>
            </a:pPr>
            <a:r>
              <a:rPr lang="en-US" sz="1800" dirty="0">
                <a:latin typeface="Times New Roman"/>
                <a:ea typeface="Times New Roman"/>
              </a:rPr>
              <a:t>When a sequence parameter set RBSP is active for the layer having </a:t>
            </a:r>
            <a:r>
              <a:rPr lang="en-US" sz="1800" dirty="0" err="1">
                <a:latin typeface="Times New Roman"/>
                <a:ea typeface="Times New Roman"/>
              </a:rPr>
              <a:t>layer_id</a:t>
            </a:r>
            <a:r>
              <a:rPr lang="en-US" sz="1800" dirty="0">
                <a:latin typeface="Times New Roman"/>
                <a:ea typeface="Times New Roman"/>
              </a:rPr>
              <a:t> equal to </a:t>
            </a:r>
            <a:r>
              <a:rPr lang="en-US" sz="1800" dirty="0" err="1">
                <a:latin typeface="Times New Roman"/>
                <a:ea typeface="Times New Roman"/>
              </a:rPr>
              <a:t>LId</a:t>
            </a:r>
            <a:r>
              <a:rPr lang="en-US" sz="1800" dirty="0">
                <a:latin typeface="Times New Roman"/>
                <a:ea typeface="Times New Roman"/>
              </a:rPr>
              <a:t> and delta_ref_layer_id_minus1 is present in the sequence parameter set RBSP and the sequence parameter set active for the layer with </a:t>
            </a:r>
            <a:r>
              <a:rPr lang="en-US" sz="1800" dirty="0" err="1">
                <a:latin typeface="Times New Roman"/>
                <a:ea typeface="Times New Roman"/>
              </a:rPr>
              <a:t>layer_id</a:t>
            </a:r>
            <a:r>
              <a:rPr lang="en-US" sz="1800" dirty="0">
                <a:latin typeface="Times New Roman"/>
                <a:ea typeface="Times New Roman"/>
              </a:rPr>
              <a:t> equal to </a:t>
            </a:r>
            <a:r>
              <a:rPr lang="en-US" sz="1800" dirty="0" err="1">
                <a:latin typeface="Times New Roman"/>
                <a:ea typeface="Times New Roman"/>
              </a:rPr>
              <a:t>LId</a:t>
            </a:r>
            <a:r>
              <a:rPr lang="en-US" sz="1800" dirty="0">
                <a:latin typeface="Times New Roman"/>
                <a:ea typeface="Times New Roman"/>
              </a:rPr>
              <a:t> </a:t>
            </a:r>
            <a:r>
              <a:rPr lang="en-US" sz="1800" dirty="0">
                <a:latin typeface="Times New Roman"/>
                <a:ea typeface="Times New Roman"/>
              </a:rPr>
              <a:t> </a:t>
            </a:r>
            <a:r>
              <a:rPr lang="en-US" sz="1800" dirty="0" smtClean="0">
                <a:latin typeface="Times New Roman"/>
                <a:ea typeface="Times New Roman"/>
              </a:rPr>
              <a:t>–  </a:t>
            </a:r>
            <a:r>
              <a:rPr lang="en-US" sz="1800" dirty="0" smtClean="0">
                <a:latin typeface="Times New Roman"/>
                <a:ea typeface="Times New Roman"/>
              </a:rPr>
              <a:t>delta_view_ref_layer_id_minus1</a:t>
            </a:r>
            <a:r>
              <a:rPr lang="en-US" sz="1800" dirty="0">
                <a:latin typeface="Times New Roman"/>
                <a:ea typeface="Times New Roman"/>
              </a:rPr>
              <a:t> – 1 is deactivated, then the sequence parameter set RBSP active for the layer having layer_id_plus1 equal to </a:t>
            </a:r>
            <a:r>
              <a:rPr lang="en-US" sz="1800" dirty="0" err="1">
                <a:latin typeface="Times New Roman"/>
                <a:ea typeface="Times New Roman"/>
              </a:rPr>
              <a:t>LId</a:t>
            </a:r>
            <a:r>
              <a:rPr lang="en-US" sz="1800" dirty="0">
                <a:latin typeface="Times New Roman"/>
                <a:ea typeface="Times New Roman"/>
              </a:rPr>
              <a:t> shall be deactivated by the activation of another sequence parameter set RBSP for that layer.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Additional Text For</a:t>
            </a:r>
            <a:br>
              <a:rPr lang="en-US" dirty="0" smtClean="0"/>
            </a:br>
            <a:r>
              <a:rPr lang="en-US" dirty="0" smtClean="0"/>
              <a:t>SPS </a:t>
            </a:r>
            <a:r>
              <a:rPr lang="en-US" dirty="0" smtClean="0"/>
              <a:t>Activation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14719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1: 2 Layers</a:t>
            </a:r>
            <a:endParaRPr lang="en-US" dirty="0"/>
          </a:p>
        </p:txBody>
      </p:sp>
      <p:pic>
        <p:nvPicPr>
          <p:cNvPr id="1027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3700" y="1406804"/>
            <a:ext cx="4074780" cy="3851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6775" y="1346479"/>
            <a:ext cx="4116479" cy="3904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Content Placeholder 2"/>
          <p:cNvSpPr txBox="1">
            <a:spLocks/>
          </p:cNvSpPr>
          <p:nvPr/>
        </p:nvSpPr>
        <p:spPr bwMode="auto">
          <a:xfrm>
            <a:off x="396875" y="5333999"/>
            <a:ext cx="8351839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t" anchorCtr="0" compatLnSpc="1">
            <a:prstTxWarp prst="textNoShape">
              <a:avLst/>
            </a:prstTxWarp>
          </a:bodyPr>
          <a:lstStyle>
            <a:lvl1pPr marL="176213" indent="-176213" algn="l" rtl="0" eaLnBrk="1" fontAlgn="base" hangingPunct="1">
              <a:spcBef>
                <a:spcPct val="20000"/>
              </a:spcBef>
              <a:spcAft>
                <a:spcPct val="0"/>
              </a:spcAft>
              <a:buClr>
                <a:srgbClr val="00A9D4"/>
              </a:buClr>
              <a:buFont typeface="Arial" charset="0"/>
              <a:buChar char="›"/>
              <a:defRPr sz="2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33400" indent="-177800" algn="l" rtl="0" eaLnBrk="1" fontAlgn="base" hangingPunct="1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Font typeface="Ericsson Capital TT" pitchFamily="2" charset="0"/>
              <a:buChar char="–"/>
              <a:defRPr sz="2000">
                <a:solidFill>
                  <a:schemeClr val="tx1"/>
                </a:solidFill>
                <a:latin typeface="+mn-lt"/>
              </a:defRPr>
            </a:lvl2pPr>
            <a:lvl3pPr marL="892175" indent="-179388" algn="l" rtl="0" eaLnBrk="1" fontAlgn="base" hangingPunct="1">
              <a:spcBef>
                <a:spcPct val="20000"/>
              </a:spcBef>
              <a:spcAft>
                <a:spcPct val="0"/>
              </a:spcAft>
              <a:buClr>
                <a:srgbClr val="92CCE5"/>
              </a:buClr>
              <a:buFont typeface="Ericsson Capital TT" pitchFamily="2" charset="0"/>
              <a:buChar char="›"/>
              <a:defRPr sz="2000">
                <a:solidFill>
                  <a:schemeClr val="tx1"/>
                </a:solidFill>
                <a:latin typeface="+mn-lt"/>
              </a:defRPr>
            </a:lvl3pPr>
            <a:lvl4pPr marL="1252538" indent="-180975" algn="l" rtl="0" eaLnBrk="1" fontAlgn="base" hangingPunct="1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Font typeface="Ericsson Capital TT" pitchFamily="2" charset="0"/>
              <a:buChar char="-"/>
              <a:defRPr sz="2000">
                <a:solidFill>
                  <a:schemeClr val="tx1"/>
                </a:solidFill>
                <a:latin typeface="+mn-lt"/>
              </a:defRPr>
            </a:lvl4pPr>
            <a:lvl5pPr marL="1614488" indent="-180975" algn="l" rtl="0" eaLnBrk="1" fontAlgn="base" hangingPunct="1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Font typeface="Ericsson Capital TT" pitchFamily="2" charset="0"/>
              <a:buChar char="›"/>
              <a:defRPr sz="2000">
                <a:solidFill>
                  <a:schemeClr val="tx1"/>
                </a:solidFill>
                <a:latin typeface="+mn-lt"/>
              </a:defRPr>
            </a:lvl5pPr>
            <a:lvl6pPr marL="2071688" indent="-180975" algn="l" rtl="0" eaLnBrk="1" fontAlgn="base" hangingPunct="1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Font typeface="Ericsson Capital TT" pitchFamily="2" charset="0"/>
              <a:buChar char="›"/>
              <a:defRPr sz="2000">
                <a:solidFill>
                  <a:schemeClr val="tx1"/>
                </a:solidFill>
                <a:latin typeface="+mn-lt"/>
              </a:defRPr>
            </a:lvl6pPr>
            <a:lvl7pPr marL="2528888" indent="-180975" algn="l" rtl="0" eaLnBrk="1" fontAlgn="base" hangingPunct="1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Font typeface="Ericsson Capital TT" pitchFamily="2" charset="0"/>
              <a:buChar char="›"/>
              <a:defRPr sz="2000">
                <a:solidFill>
                  <a:schemeClr val="tx1"/>
                </a:solidFill>
                <a:latin typeface="+mn-lt"/>
              </a:defRPr>
            </a:lvl7pPr>
            <a:lvl8pPr marL="2986088" indent="-180975" algn="l" rtl="0" eaLnBrk="1" fontAlgn="base" hangingPunct="1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Font typeface="Ericsson Capital TT" pitchFamily="2" charset="0"/>
              <a:buChar char="›"/>
              <a:defRPr sz="2000">
                <a:solidFill>
                  <a:schemeClr val="tx1"/>
                </a:solidFill>
                <a:latin typeface="+mn-lt"/>
              </a:defRPr>
            </a:lvl8pPr>
            <a:lvl9pPr marL="3443288" indent="-180975" algn="l" rtl="0" eaLnBrk="1" fontAlgn="base" hangingPunct="1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Font typeface="Ericsson Capital TT" pitchFamily="2" charset="0"/>
              <a:buChar char="›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r>
              <a:rPr lang="en-US" sz="2000" dirty="0" smtClean="0"/>
              <a:t>Decoder stores</a:t>
            </a:r>
          </a:p>
          <a:p>
            <a:pPr lvl="1"/>
            <a:r>
              <a:rPr lang="en-US" sz="1800" dirty="0" smtClean="0"/>
              <a:t>SPS RBSPs</a:t>
            </a:r>
          </a:p>
          <a:p>
            <a:pPr lvl="1"/>
            <a:r>
              <a:rPr lang="en-US" sz="1800" dirty="0" smtClean="0"/>
              <a:t>One set of active SPS parameters for each decoded layer</a:t>
            </a:r>
          </a:p>
          <a:p>
            <a:pPr lvl="1"/>
            <a:endParaRPr 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5013285" y="3103195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=0</a:t>
            </a:r>
            <a:endParaRPr lang="en-US" sz="1000" dirty="0"/>
          </a:p>
        </p:txBody>
      </p:sp>
      <p:sp>
        <p:nvSpPr>
          <p:cNvPr id="7" name="TextBox 6"/>
          <p:cNvSpPr txBox="1"/>
          <p:nvPr/>
        </p:nvSpPr>
        <p:spPr>
          <a:xfrm>
            <a:off x="6746062" y="3097544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=1</a:t>
            </a:r>
            <a:endParaRPr lang="en-US" sz="1000" dirty="0"/>
          </a:p>
        </p:txBody>
      </p:sp>
      <p:sp>
        <p:nvSpPr>
          <p:cNvPr id="9" name="TextBox 8"/>
          <p:cNvSpPr txBox="1"/>
          <p:nvPr/>
        </p:nvSpPr>
        <p:spPr>
          <a:xfrm>
            <a:off x="5013284" y="1298654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=2</a:t>
            </a:r>
            <a:endParaRPr lang="en-US" sz="1000" dirty="0"/>
          </a:p>
        </p:txBody>
      </p:sp>
      <p:sp>
        <p:nvSpPr>
          <p:cNvPr id="10" name="TextBox 9"/>
          <p:cNvSpPr txBox="1"/>
          <p:nvPr/>
        </p:nvSpPr>
        <p:spPr>
          <a:xfrm>
            <a:off x="6746062" y="1298654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=3</a:t>
            </a:r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4985129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/>
      <p:bldP spid="9" grpId="0"/>
      <p:bldP spid="10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2: 3 Layers </a:t>
            </a:r>
            <a:endParaRPr lang="en-US" dirty="0"/>
          </a:p>
        </p:txBody>
      </p:sp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7886" y="1146175"/>
            <a:ext cx="8085556" cy="54802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5051386" y="4597856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=0</a:t>
            </a:r>
            <a:endParaRPr lang="en-US" sz="1000" dirty="0"/>
          </a:p>
        </p:txBody>
      </p:sp>
      <p:sp>
        <p:nvSpPr>
          <p:cNvPr id="5" name="TextBox 4"/>
          <p:cNvSpPr txBox="1"/>
          <p:nvPr/>
        </p:nvSpPr>
        <p:spPr>
          <a:xfrm>
            <a:off x="6694449" y="4597856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=0</a:t>
            </a:r>
            <a:endParaRPr lang="en-US" sz="1000" dirty="0"/>
          </a:p>
        </p:txBody>
      </p:sp>
      <p:sp>
        <p:nvSpPr>
          <p:cNvPr id="6" name="TextBox 5"/>
          <p:cNvSpPr txBox="1"/>
          <p:nvPr/>
        </p:nvSpPr>
        <p:spPr>
          <a:xfrm>
            <a:off x="5051386" y="2902378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=1</a:t>
            </a:r>
            <a:endParaRPr lang="en-US" sz="1000" dirty="0"/>
          </a:p>
        </p:txBody>
      </p:sp>
      <p:sp>
        <p:nvSpPr>
          <p:cNvPr id="7" name="TextBox 6"/>
          <p:cNvSpPr txBox="1"/>
          <p:nvPr/>
        </p:nvSpPr>
        <p:spPr>
          <a:xfrm>
            <a:off x="6694449" y="2902378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=1</a:t>
            </a:r>
            <a:endParaRPr lang="en-US" sz="1000" dirty="0"/>
          </a:p>
        </p:txBody>
      </p:sp>
      <p:sp>
        <p:nvSpPr>
          <p:cNvPr id="8" name="TextBox 7"/>
          <p:cNvSpPr txBox="1"/>
          <p:nvPr/>
        </p:nvSpPr>
        <p:spPr>
          <a:xfrm>
            <a:off x="5051386" y="1292652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=2</a:t>
            </a:r>
            <a:endParaRPr lang="en-US" sz="1000" dirty="0"/>
          </a:p>
        </p:txBody>
      </p:sp>
      <p:sp>
        <p:nvSpPr>
          <p:cNvPr id="9" name="TextBox 8"/>
          <p:cNvSpPr txBox="1"/>
          <p:nvPr/>
        </p:nvSpPr>
        <p:spPr>
          <a:xfrm>
            <a:off x="6694449" y="1292652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=3</a:t>
            </a:r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105386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3: 3 Layers</a:t>
            </a:r>
            <a:endParaRPr lang="en-US" dirty="0"/>
          </a:p>
        </p:txBody>
      </p:sp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7101" y="1146175"/>
            <a:ext cx="8062683" cy="54802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5000181" y="4590541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=0</a:t>
            </a:r>
            <a:endParaRPr lang="en-US" sz="1000" dirty="0"/>
          </a:p>
        </p:txBody>
      </p:sp>
      <p:sp>
        <p:nvSpPr>
          <p:cNvPr id="5" name="TextBox 4"/>
          <p:cNvSpPr txBox="1"/>
          <p:nvPr/>
        </p:nvSpPr>
        <p:spPr>
          <a:xfrm>
            <a:off x="6643244" y="4590541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=1</a:t>
            </a:r>
            <a:endParaRPr lang="en-US" sz="1000" dirty="0"/>
          </a:p>
        </p:txBody>
      </p:sp>
      <p:sp>
        <p:nvSpPr>
          <p:cNvPr id="6" name="TextBox 5"/>
          <p:cNvSpPr txBox="1"/>
          <p:nvPr/>
        </p:nvSpPr>
        <p:spPr>
          <a:xfrm>
            <a:off x="5000181" y="2895063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=2</a:t>
            </a:r>
            <a:endParaRPr lang="en-US" sz="1000" dirty="0"/>
          </a:p>
        </p:txBody>
      </p:sp>
      <p:sp>
        <p:nvSpPr>
          <p:cNvPr id="7" name="TextBox 6"/>
          <p:cNvSpPr txBox="1"/>
          <p:nvPr/>
        </p:nvSpPr>
        <p:spPr>
          <a:xfrm>
            <a:off x="6643244" y="2895063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=3</a:t>
            </a:r>
            <a:endParaRPr lang="en-US" sz="1000" dirty="0"/>
          </a:p>
        </p:txBody>
      </p:sp>
      <p:sp>
        <p:nvSpPr>
          <p:cNvPr id="8" name="TextBox 7"/>
          <p:cNvSpPr txBox="1"/>
          <p:nvPr/>
        </p:nvSpPr>
        <p:spPr>
          <a:xfrm>
            <a:off x="5000181" y="1285337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=4</a:t>
            </a:r>
            <a:endParaRPr lang="en-US" sz="1000" dirty="0"/>
          </a:p>
        </p:txBody>
      </p:sp>
      <p:sp>
        <p:nvSpPr>
          <p:cNvPr id="9" name="TextBox 8"/>
          <p:cNvSpPr txBox="1"/>
          <p:nvPr/>
        </p:nvSpPr>
        <p:spPr>
          <a:xfrm>
            <a:off x="6643244" y="1285337"/>
            <a:ext cx="74427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 err="1" smtClean="0"/>
              <a:t>sps_id</a:t>
            </a:r>
            <a:r>
              <a:rPr lang="en-US" sz="1000" dirty="0" smtClean="0"/>
              <a:t>=5</a:t>
            </a:r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478835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TitlePage"/>
</p:tagLst>
</file>

<file path=ppt/theme/theme1.xml><?xml version="1.0" encoding="utf-8"?>
<a:theme xmlns:a="http://schemas.openxmlformats.org/drawingml/2006/main" name="PresentationTemplate2011">
  <a:themeElements>
    <a:clrScheme name="Landscape2009 1">
      <a:dk1>
        <a:srgbClr val="58585A"/>
      </a:dk1>
      <a:lt1>
        <a:srgbClr val="FFFFFF"/>
      </a:lt1>
      <a:dk2>
        <a:srgbClr val="00285E"/>
      </a:dk2>
      <a:lt2>
        <a:srgbClr val="B1B3B4"/>
      </a:lt2>
      <a:accent1>
        <a:srgbClr val="89BA17"/>
      </a:accent1>
      <a:accent2>
        <a:srgbClr val="F08A00"/>
      </a:accent2>
      <a:accent3>
        <a:srgbClr val="FFFFFF"/>
      </a:accent3>
      <a:accent4>
        <a:srgbClr val="4A4A4C"/>
      </a:accent4>
      <a:accent5>
        <a:srgbClr val="C4D9AB"/>
      </a:accent5>
      <a:accent6>
        <a:srgbClr val="D97D00"/>
      </a:accent6>
      <a:hlink>
        <a:srgbClr val="00A9D4"/>
      </a:hlink>
      <a:folHlink>
        <a:srgbClr val="00625F"/>
      </a:folHlink>
    </a:clrScheme>
    <a:fontScheme name="Landscape2009">
      <a:majorFont>
        <a:latin typeface="Ericsson Capital TT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ndscape2009 1">
        <a:dk1>
          <a:srgbClr val="58585A"/>
        </a:dk1>
        <a:lt1>
          <a:srgbClr val="FFFFFF"/>
        </a:lt1>
        <a:dk2>
          <a:srgbClr val="00285E"/>
        </a:dk2>
        <a:lt2>
          <a:srgbClr val="B1B3B4"/>
        </a:lt2>
        <a:accent1>
          <a:srgbClr val="89BA17"/>
        </a:accent1>
        <a:accent2>
          <a:srgbClr val="F08A00"/>
        </a:accent2>
        <a:accent3>
          <a:srgbClr val="FFFFFF"/>
        </a:accent3>
        <a:accent4>
          <a:srgbClr val="4A4A4C"/>
        </a:accent4>
        <a:accent5>
          <a:srgbClr val="C4D9AB"/>
        </a:accent5>
        <a:accent6>
          <a:srgbClr val="D97D00"/>
        </a:accent6>
        <a:hlink>
          <a:srgbClr val="00A9D4"/>
        </a:hlink>
        <a:folHlink>
          <a:srgbClr val="00625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PresentationTemplate2011</Template>
  <TotalTime>7683</TotalTime>
  <Words>367</Words>
  <Application>Microsoft Office PowerPoint</Application>
  <PresentationFormat>On-screen Show (4:3)</PresentationFormat>
  <Paragraphs>114</Paragraphs>
  <Slides>11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Arial</vt:lpstr>
      <vt:lpstr>MS Mincho</vt:lpstr>
      <vt:lpstr>Ericsson Capital TT</vt:lpstr>
      <vt:lpstr>Times New Roman</vt:lpstr>
      <vt:lpstr>PresentationTemplate2011</vt:lpstr>
      <vt:lpstr>INTER-LAYER SPS PREDICTION FOR HEVC EXTENSIONS</vt:lpstr>
      <vt:lpstr>Summary</vt:lpstr>
      <vt:lpstr>Proposed SPS Prediction</vt:lpstr>
      <vt:lpstr>Proposed Syntax</vt:lpstr>
      <vt:lpstr>Proposed Semantics</vt:lpstr>
      <vt:lpstr>Additional Text For SPS Activation</vt:lpstr>
      <vt:lpstr>Example 1: 2 Layers</vt:lpstr>
      <vt:lpstr>Example 2: 3 Layers </vt:lpstr>
      <vt:lpstr>Example 3: 3 Layers</vt:lpstr>
      <vt:lpstr>Bitstream Constraint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Inter-layer SPS prediction for HEVC extensions</dc:title>
  <dc:creator>Thomas Rusert</dc:creator>
  <cp:keywords/>
  <dc:description>Rev PA1</dc:description>
  <cp:lastModifiedBy>r1</cp:lastModifiedBy>
  <cp:revision>66</cp:revision>
  <dcterms:created xsi:type="dcterms:W3CDTF">2009-08-18T09:58:28Z</dcterms:created>
  <dcterms:modified xsi:type="dcterms:W3CDTF">2012-10-09T16:03:12Z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umentType">
    <vt:lpwstr>Presentation2011</vt:lpwstr>
  </property>
  <property fmtid="{D5CDD505-2E9C-101B-9397-08002B2CF9AE}" pid="3" name="TemplateName">
    <vt:lpwstr>CXC 173 2731/1</vt:lpwstr>
  </property>
  <property fmtid="{D5CDD505-2E9C-101B-9397-08002B2CF9AE}" pid="4" name="TemplateVersion">
    <vt:lpwstr>R1A</vt:lpwstr>
  </property>
  <property fmtid="{D5CDD505-2E9C-101B-9397-08002B2CF9AE}" pid="5" name="EmbeddedFonts">
    <vt:bool>true</vt:bool>
  </property>
  <property fmtid="{D5CDD505-2E9C-101B-9397-08002B2CF9AE}" pid="6" name="FooterType">
    <vt:lpwstr>PresTemp</vt:lpwstr>
  </property>
  <property fmtid="{D5CDD505-2E9C-101B-9397-08002B2CF9AE}" pid="7" name="UsedFont">
    <vt:lpwstr>Ericsson Capital TT</vt:lpwstr>
  </property>
  <property fmtid="{D5CDD505-2E9C-101B-9397-08002B2CF9AE}" pid="8" name="x">
    <vt:lpwstr>1</vt:lpwstr>
  </property>
  <property fmtid="{D5CDD505-2E9C-101B-9397-08002B2CF9AE}" pid="9" name="White">
    <vt:bool>true</vt:bool>
  </property>
  <property fmtid="{D5CDD505-2E9C-101B-9397-08002B2CF9AE}" pid="10" name="chkMetaData">
    <vt:bool>false</vt:bool>
  </property>
  <property fmtid="{D5CDD505-2E9C-101B-9397-08002B2CF9AE}" pid="11" name="chkTaglines">
    <vt:bool>false</vt:bool>
  </property>
  <property fmtid="{D5CDD505-2E9C-101B-9397-08002B2CF9AE}" pid="12" name="SecurityClass">
    <vt:lpwstr/>
  </property>
  <property fmtid="{D5CDD505-2E9C-101B-9397-08002B2CF9AE}" pid="13" name="txtConfLabel">
    <vt:lpwstr>Commercial in confidence</vt:lpwstr>
  </property>
  <property fmtid="{D5CDD505-2E9C-101B-9397-08002B2CF9AE}" pid="14" name="optUseConfClass">
    <vt:bool>false</vt:bool>
  </property>
  <property fmtid="{D5CDD505-2E9C-101B-9397-08002B2CF9AE}" pid="15" name="optUseConfLabel">
    <vt:bool>true</vt:bool>
  </property>
  <property fmtid="{D5CDD505-2E9C-101B-9397-08002B2CF9AE}" pid="16" name="optFooterCVLDocNo">
    <vt:bool>true</vt:bool>
  </property>
  <property fmtid="{D5CDD505-2E9C-101B-9397-08002B2CF9AE}" pid="17" name="optFooterCVLCopyright">
    <vt:bool>false</vt:bool>
  </property>
  <property fmtid="{D5CDD505-2E9C-101B-9397-08002B2CF9AE}" pid="18" name="optEnterText1">
    <vt:bool>false</vt:bool>
  </property>
  <property fmtid="{D5CDD505-2E9C-101B-9397-08002B2CF9AE}" pid="19" name="optFooterCVLConfLabel">
    <vt:bool>false</vt:bool>
  </property>
  <property fmtid="{D5CDD505-2E9C-101B-9397-08002B2CF9AE}" pid="20" name="optEnterText2">
    <vt:bool>true</vt:bool>
  </property>
  <property fmtid="{D5CDD505-2E9C-101B-9397-08002B2CF9AE}" pid="21" name="optFooterCVLTitle">
    <vt:bool>true</vt:bool>
  </property>
  <property fmtid="{D5CDD505-2E9C-101B-9397-08002B2CF9AE}" pid="22" name="optFooterCVLPrep">
    <vt:bool>false</vt:bool>
  </property>
  <property fmtid="{D5CDD505-2E9C-101B-9397-08002B2CF9AE}" pid="23" name="optEnterText3">
    <vt:bool>false</vt:bool>
  </property>
  <property fmtid="{D5CDD505-2E9C-101B-9397-08002B2CF9AE}" pid="24" name="optFooterCVLDate">
    <vt:bool>true</vt:bool>
  </property>
  <property fmtid="{D5CDD505-2E9C-101B-9397-08002B2CF9AE}" pid="25" name="optEnterText4">
    <vt:bool>false</vt:bool>
  </property>
  <property fmtid="{D5CDD505-2E9C-101B-9397-08002B2CF9AE}" pid="26" name="LeftFooterField">
    <vt:lpwstr/>
  </property>
  <property fmtid="{D5CDD505-2E9C-101B-9397-08002B2CF9AE}" pid="27" name="MiddleFooterField">
    <vt:lpwstr>JCTVC-K0277</vt:lpwstr>
  </property>
  <property fmtid="{D5CDD505-2E9C-101B-9397-08002B2CF9AE}" pid="28" name="RightFooterField">
    <vt:lpwstr>Inter-layer SPS prediction for HEVC extensions</vt:lpwstr>
  </property>
  <property fmtid="{D5CDD505-2E9C-101B-9397-08002B2CF9AE}" pid="29" name="RightFooterField2">
    <vt:lpwstr>2012-10-09</vt:lpwstr>
  </property>
  <property fmtid="{D5CDD505-2E9C-101B-9397-08002B2CF9AE}" pid="30" name="TotalNumb">
    <vt:bool>false</vt:bool>
  </property>
  <property fmtid="{D5CDD505-2E9C-101B-9397-08002B2CF9AE}" pid="31" name="Pages">
    <vt:bool>true</vt:bool>
  </property>
  <property fmtid="{D5CDD505-2E9C-101B-9397-08002B2CF9AE}" pid="32" name="DocumentType2">
    <vt:lpwstr>Presentation2011</vt:lpwstr>
  </property>
  <property fmtid="{D5CDD505-2E9C-101B-9397-08002B2CF9AE}" pid="33" name="TemplateName2">
    <vt:lpwstr>CXC 173 2731/1</vt:lpwstr>
  </property>
  <property fmtid="{D5CDD505-2E9C-101B-9397-08002B2CF9AE}" pid="34" name="TemplateVersion2">
    <vt:lpwstr>R1A</vt:lpwstr>
  </property>
  <property fmtid="{D5CDD505-2E9C-101B-9397-08002B2CF9AE}" pid="35" name="PackageNo">
    <vt:lpwstr>LXA 119 603</vt:lpwstr>
  </property>
  <property fmtid="{D5CDD505-2E9C-101B-9397-08002B2CF9AE}" pid="36" name="PackageVersion">
    <vt:lpwstr>R3A</vt:lpwstr>
  </property>
  <property fmtid="{D5CDD505-2E9C-101B-9397-08002B2CF9AE}" pid="37" name="Prepared">
    <vt:lpwstr>Thomas Rusert</vt:lpwstr>
  </property>
  <property fmtid="{D5CDD505-2E9C-101B-9397-08002B2CF9AE}" pid="38" name="ApprovedBy">
    <vt:lpwstr/>
  </property>
  <property fmtid="{D5CDD505-2E9C-101B-9397-08002B2CF9AE}" pid="39" name="DocNo">
    <vt:lpwstr/>
  </property>
  <property fmtid="{D5CDD505-2E9C-101B-9397-08002B2CF9AE}" pid="40" name="Checked">
    <vt:lpwstr/>
  </property>
  <property fmtid="{D5CDD505-2E9C-101B-9397-08002B2CF9AE}" pid="41" name="Revision">
    <vt:lpwstr>PA1</vt:lpwstr>
  </property>
  <property fmtid="{D5CDD505-2E9C-101B-9397-08002B2CF9AE}" pid="42" name="DocName">
    <vt:lpwstr/>
  </property>
  <property fmtid="{D5CDD505-2E9C-101B-9397-08002B2CF9AE}" pid="43" name="Title">
    <vt:lpwstr>Inter-layer SPS prediction for HEVC extensions</vt:lpwstr>
  </property>
  <property fmtid="{D5CDD505-2E9C-101B-9397-08002B2CF9AE}" pid="44" name="Date">
    <vt:lpwstr>2012-10-09</vt:lpwstr>
  </property>
  <property fmtid="{D5CDD505-2E9C-101B-9397-08002B2CF9AE}" pid="45" name="Reference">
    <vt:lpwstr/>
  </property>
  <property fmtid="{D5CDD505-2E9C-101B-9397-08002B2CF9AE}" pid="46" name="Keyword">
    <vt:lpwstr/>
  </property>
  <property fmtid="{D5CDD505-2E9C-101B-9397-08002B2CF9AE}" pid="47" name="UpdateProcess">
    <vt:lpwstr>End</vt:lpwstr>
  </property>
</Properties>
</file>

<file path=docProps/thumbnail.jpeg>
</file>