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8" r:id="rId1"/>
  </p:sldMasterIdLst>
  <p:notesMasterIdLst>
    <p:notesMasterId r:id="rId11"/>
  </p:notesMasterIdLst>
  <p:handoutMasterIdLst>
    <p:handoutMasterId r:id="rId12"/>
  </p:handoutMasterIdLst>
  <p:sldIdLst>
    <p:sldId id="259" r:id="rId2"/>
    <p:sldId id="294" r:id="rId3"/>
    <p:sldId id="284" r:id="rId4"/>
    <p:sldId id="290" r:id="rId5"/>
    <p:sldId id="288" r:id="rId6"/>
    <p:sldId id="293" r:id="rId7"/>
    <p:sldId id="289" r:id="rId8"/>
    <p:sldId id="292" r:id="rId9"/>
    <p:sldId id="276" r:id="rId10"/>
  </p:sldIdLst>
  <p:sldSz cx="9144000" cy="6858000" type="screen4x3"/>
  <p:notesSz cx="6884988" cy="10018713"/>
  <p:embeddedFontLst>
    <p:embeddedFont>
      <p:font typeface="MS Mincho" pitchFamily="49" charset="-128"/>
      <p:regular r:id="rId13"/>
    </p:embeddedFont>
    <p:embeddedFont>
      <p:font typeface="Batang" pitchFamily="18" charset="-127"/>
      <p:regular r:id="rId14"/>
    </p:embeddedFont>
    <p:embeddedFont>
      <p:font typeface="Ericsson Capital TT" pitchFamily="2" charset="0"/>
      <p:regular r:id="rId15"/>
    </p:embeddedFont>
    <p:embeddedFont>
      <p:font typeface="Malgun Gothic" pitchFamily="34" charset="-127"/>
      <p:regular r:id="rId16"/>
      <p:bold r:id="rId17"/>
    </p:embeddedFont>
  </p:embeddedFontLst>
  <p:defaultTextStyle>
    <a:defPPr>
      <a:defRPr lang="en-GB"/>
    </a:defPPr>
    <a:lvl1pPr algn="l" rtl="0" fontAlgn="base">
      <a:spcBef>
        <a:spcPct val="50000"/>
      </a:spcBef>
      <a:spcAft>
        <a:spcPct val="0"/>
      </a:spcAft>
      <a:defRPr sz="2000" kern="1200">
        <a:solidFill>
          <a:schemeClr val="tx1"/>
        </a:solidFill>
        <a:latin typeface="Arial" charset="0"/>
        <a:ea typeface="+mn-ea"/>
        <a:cs typeface="+mn-cs"/>
      </a:defRPr>
    </a:lvl1pPr>
    <a:lvl2pPr marL="457200" algn="l" rtl="0" fontAlgn="base">
      <a:spcBef>
        <a:spcPct val="50000"/>
      </a:spcBef>
      <a:spcAft>
        <a:spcPct val="0"/>
      </a:spcAft>
      <a:defRPr sz="2000" kern="1200">
        <a:solidFill>
          <a:schemeClr val="tx1"/>
        </a:solidFill>
        <a:latin typeface="Arial" charset="0"/>
        <a:ea typeface="+mn-ea"/>
        <a:cs typeface="+mn-cs"/>
      </a:defRPr>
    </a:lvl2pPr>
    <a:lvl3pPr marL="914400" algn="l" rtl="0" fontAlgn="base">
      <a:spcBef>
        <a:spcPct val="50000"/>
      </a:spcBef>
      <a:spcAft>
        <a:spcPct val="0"/>
      </a:spcAft>
      <a:defRPr sz="2000" kern="1200">
        <a:solidFill>
          <a:schemeClr val="tx1"/>
        </a:solidFill>
        <a:latin typeface="Arial" charset="0"/>
        <a:ea typeface="+mn-ea"/>
        <a:cs typeface="+mn-cs"/>
      </a:defRPr>
    </a:lvl3pPr>
    <a:lvl4pPr marL="1371600" algn="l" rtl="0" fontAlgn="base">
      <a:spcBef>
        <a:spcPct val="50000"/>
      </a:spcBef>
      <a:spcAft>
        <a:spcPct val="0"/>
      </a:spcAft>
      <a:defRPr sz="2000" kern="1200">
        <a:solidFill>
          <a:schemeClr val="tx1"/>
        </a:solidFill>
        <a:latin typeface="Arial" charset="0"/>
        <a:ea typeface="+mn-ea"/>
        <a:cs typeface="+mn-cs"/>
      </a:defRPr>
    </a:lvl4pPr>
    <a:lvl5pPr marL="1828800" algn="l" rtl="0" fontAlgn="base">
      <a:spcBef>
        <a:spcPct val="5000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Default Section" id="{9386CF36-BFA9-4BB0-91B9-1B19D4CB6FFA}">
          <p14:sldIdLst>
            <p14:sldId id="259"/>
            <p14:sldId id="294"/>
            <p14:sldId id="284"/>
            <p14:sldId id="290"/>
            <p14:sldId id="288"/>
            <p14:sldId id="293"/>
            <p14:sldId id="289"/>
            <p14:sldId id="292"/>
            <p14:sldId id="27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A8FBF"/>
    <a:srgbClr val="00A9D4"/>
    <a:srgbClr val="007B78"/>
    <a:srgbClr val="89BA17"/>
    <a:srgbClr val="FABB00"/>
    <a:srgbClr val="F08A00"/>
    <a:srgbClr val="E32119"/>
    <a:srgbClr val="8F3F7B"/>
    <a:srgbClr val="0028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80" autoAdjust="0"/>
    <p:restoredTop sz="93648" autoAdjust="0"/>
  </p:normalViewPr>
  <p:slideViewPr>
    <p:cSldViewPr snapToGrid="0" snapToObjects="1">
      <p:cViewPr>
        <p:scale>
          <a:sx n="90" d="100"/>
          <a:sy n="90" d="100"/>
        </p:scale>
        <p:origin x="-1704" y="-438"/>
      </p:cViewPr>
      <p:guideLst>
        <p:guide orient="horz" pos="4110"/>
        <p:guide orient="horz" pos="3218"/>
        <p:guide orient="horz" pos="2262"/>
        <p:guide orient="horz" pos="2171"/>
        <p:guide orient="horz" pos="3517"/>
        <p:guide pos="5511"/>
        <p:guide pos="1941"/>
        <p:guide pos="3818"/>
        <p:guide pos="3727"/>
        <p:guide pos="2834"/>
        <p:guide pos="2926"/>
        <p:guide pos="316"/>
        <p:guide pos="2034"/>
      </p:guideLst>
    </p:cSldViewPr>
  </p:slideViewPr>
  <p:notesTextViewPr>
    <p:cViewPr>
      <p:scale>
        <a:sx n="100" d="100"/>
        <a:sy n="100" d="100"/>
      </p:scale>
      <p:origin x="0" y="0"/>
    </p:cViewPr>
  </p:notesTextViewPr>
  <p:notesViewPr>
    <p:cSldViewPr snapToGrid="0" snapToObjects="1">
      <p:cViewPr varScale="1">
        <p:scale>
          <a:sx n="40" d="100"/>
          <a:sy n="40" d="100"/>
        </p:scale>
        <p:origin x="-2178" y="-126"/>
      </p:cViewPr>
      <p:guideLst>
        <p:guide orient="horz" pos="3155"/>
        <p:guide pos="2168"/>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2983495" cy="500936"/>
          </a:xfrm>
          <a:prstGeom prst="rect">
            <a:avLst/>
          </a:prstGeom>
          <a:noFill/>
          <a:ln w="9525">
            <a:noFill/>
            <a:miter lim="800000"/>
            <a:headEnd/>
            <a:tailEnd/>
          </a:ln>
          <a:effectLst/>
        </p:spPr>
        <p:txBody>
          <a:bodyPr vert="horz" wrap="square" lIns="96588" tIns="48294" rIns="96588" bIns="48294" numCol="1" anchor="t" anchorCtr="0" compatLnSpc="1">
            <a:prstTxWarp prst="textNoShape">
              <a:avLst/>
            </a:prstTxWarp>
          </a:bodyPr>
          <a:lstStyle>
            <a:lvl1pPr>
              <a:spcBef>
                <a:spcPct val="0"/>
              </a:spcBef>
              <a:defRPr sz="1300"/>
            </a:lvl1pPr>
          </a:lstStyle>
          <a:p>
            <a:r>
              <a:rPr lang="en-US" smtClean="0"/>
              <a:t>Parameter set design for HEVC extensions </a:t>
            </a:r>
            <a:endParaRPr lang="en-US" dirty="0"/>
          </a:p>
        </p:txBody>
      </p:sp>
      <p:sp>
        <p:nvSpPr>
          <p:cNvPr id="79875" name="Rectangle 3"/>
          <p:cNvSpPr>
            <a:spLocks noGrp="1" noChangeArrowheads="1"/>
          </p:cNvSpPr>
          <p:nvPr>
            <p:ph type="dt" sz="quarter" idx="1"/>
          </p:nvPr>
        </p:nvSpPr>
        <p:spPr bwMode="auto">
          <a:xfrm>
            <a:off x="3899900" y="0"/>
            <a:ext cx="2983495" cy="500936"/>
          </a:xfrm>
          <a:prstGeom prst="rect">
            <a:avLst/>
          </a:prstGeom>
          <a:noFill/>
          <a:ln w="9525">
            <a:noFill/>
            <a:miter lim="800000"/>
            <a:headEnd/>
            <a:tailEnd/>
          </a:ln>
          <a:effectLst/>
        </p:spPr>
        <p:txBody>
          <a:bodyPr vert="horz" wrap="square" lIns="96588" tIns="48294" rIns="96588" bIns="48294" numCol="1" anchor="t" anchorCtr="0" compatLnSpc="1">
            <a:prstTxWarp prst="textNoShape">
              <a:avLst/>
            </a:prstTxWarp>
          </a:bodyPr>
          <a:lstStyle>
            <a:lvl1pPr algn="r">
              <a:spcBef>
                <a:spcPct val="0"/>
              </a:spcBef>
              <a:defRPr sz="1300"/>
            </a:lvl1pPr>
          </a:lstStyle>
          <a:p>
            <a:r>
              <a:rPr lang="en-US" smtClean="0"/>
              <a:t>2012-10-09 </a:t>
            </a:r>
            <a:endParaRPr lang="en-US" dirty="0"/>
          </a:p>
        </p:txBody>
      </p:sp>
      <p:sp>
        <p:nvSpPr>
          <p:cNvPr id="79876" name="Rectangle 4"/>
          <p:cNvSpPr>
            <a:spLocks noGrp="1" noChangeArrowheads="1"/>
          </p:cNvSpPr>
          <p:nvPr>
            <p:ph type="ftr" sz="quarter" idx="2"/>
          </p:nvPr>
        </p:nvSpPr>
        <p:spPr bwMode="auto">
          <a:xfrm>
            <a:off x="0" y="9516038"/>
            <a:ext cx="2983495" cy="500936"/>
          </a:xfrm>
          <a:prstGeom prst="rect">
            <a:avLst/>
          </a:prstGeom>
          <a:noFill/>
          <a:ln w="9525">
            <a:noFill/>
            <a:miter lim="800000"/>
            <a:headEnd/>
            <a:tailEnd/>
          </a:ln>
          <a:effectLst/>
        </p:spPr>
        <p:txBody>
          <a:bodyPr vert="horz" wrap="square" lIns="96588" tIns="48294" rIns="96588" bIns="48294" numCol="1" anchor="b" anchorCtr="0" compatLnSpc="1">
            <a:prstTxWarp prst="textNoShape">
              <a:avLst/>
            </a:prstTxWarp>
          </a:bodyPr>
          <a:lstStyle>
            <a:lvl1pPr>
              <a:spcBef>
                <a:spcPct val="0"/>
              </a:spcBef>
              <a:defRPr sz="1300"/>
            </a:lvl1pPr>
          </a:lstStyle>
          <a:p>
            <a:r>
              <a:rPr lang="en-US" smtClean="0"/>
              <a:t> </a:t>
            </a:r>
            <a:endParaRPr lang="en-US" dirty="0"/>
          </a:p>
        </p:txBody>
      </p:sp>
      <p:sp>
        <p:nvSpPr>
          <p:cNvPr id="79877" name="Rectangle 5"/>
          <p:cNvSpPr>
            <a:spLocks noGrp="1" noChangeArrowheads="1"/>
          </p:cNvSpPr>
          <p:nvPr>
            <p:ph type="sldNum" sz="quarter" idx="3"/>
          </p:nvPr>
        </p:nvSpPr>
        <p:spPr bwMode="auto">
          <a:xfrm>
            <a:off x="3899900" y="9516038"/>
            <a:ext cx="2983495" cy="500936"/>
          </a:xfrm>
          <a:prstGeom prst="rect">
            <a:avLst/>
          </a:prstGeom>
          <a:noFill/>
          <a:ln w="9525">
            <a:noFill/>
            <a:miter lim="800000"/>
            <a:headEnd/>
            <a:tailEnd/>
          </a:ln>
          <a:effectLst/>
        </p:spPr>
        <p:txBody>
          <a:bodyPr vert="horz" wrap="square" lIns="96588" tIns="48294" rIns="96588" bIns="48294" numCol="1" anchor="b" anchorCtr="0" compatLnSpc="1">
            <a:prstTxWarp prst="textNoShape">
              <a:avLst/>
            </a:prstTxWarp>
          </a:bodyPr>
          <a:lstStyle>
            <a:lvl1pPr algn="r">
              <a:spcBef>
                <a:spcPct val="0"/>
              </a:spcBef>
              <a:defRPr sz="1300"/>
            </a:lvl1pPr>
          </a:lstStyle>
          <a:p>
            <a:fld id="{4ECEF30E-552D-42ED-82CA-C73F83CA10A8}" type="slidenum">
              <a:rPr lang="en-US"/>
              <a:pPr/>
              <a:t>‹#›</a:t>
            </a:fld>
            <a:endParaRPr lang="en-US" dirty="0"/>
          </a:p>
        </p:txBody>
      </p:sp>
    </p:spTree>
    <p:extLst>
      <p:ext uri="{BB962C8B-B14F-4D97-AF65-F5344CB8AC3E}">
        <p14:creationId xmlns:p14="http://schemas.microsoft.com/office/powerpoint/2010/main" val="2985583238"/>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idx="1"/>
          </p:nvPr>
        </p:nvSpPr>
        <p:spPr>
          <a:xfrm>
            <a:off x="3900488" y="0"/>
            <a:ext cx="2982912" cy="501650"/>
          </a:xfrm>
          <a:prstGeom prst="rect">
            <a:avLst/>
          </a:prstGeom>
        </p:spPr>
        <p:txBody>
          <a:bodyPr vert="horz" lIns="91440" tIns="45720" rIns="91440" bIns="45720" rtlCol="0"/>
          <a:lstStyle>
            <a:lvl1pPr algn="r">
              <a:defRPr sz="1200"/>
            </a:lvl1pPr>
          </a:lstStyle>
          <a:p>
            <a:r>
              <a:rPr lang="en-US" smtClean="0"/>
              <a:t>2012-10-09 </a:t>
            </a:r>
            <a:endParaRPr lang="en-US"/>
          </a:p>
        </p:txBody>
      </p:sp>
      <p:sp>
        <p:nvSpPr>
          <p:cNvPr id="3" name="Slide Number Placeholder 2"/>
          <p:cNvSpPr>
            <a:spLocks noGrp="1"/>
          </p:cNvSpPr>
          <p:nvPr>
            <p:ph type="sldNum" sz="quarter" idx="5"/>
          </p:nvPr>
        </p:nvSpPr>
        <p:spPr>
          <a:xfrm>
            <a:off x="3900488" y="9515475"/>
            <a:ext cx="2982912" cy="501650"/>
          </a:xfrm>
          <a:prstGeom prst="rect">
            <a:avLst/>
          </a:prstGeom>
        </p:spPr>
        <p:txBody>
          <a:bodyPr vert="horz" lIns="91440" tIns="45720" rIns="91440" bIns="45720" rtlCol="0" anchor="b"/>
          <a:lstStyle>
            <a:lvl1pPr algn="r">
              <a:defRPr sz="1200"/>
            </a:lvl1pPr>
          </a:lstStyle>
          <a:p>
            <a:fld id="{5852353D-F306-481A-B3D0-C36CE0BF9563}" type="slidenum">
              <a:rPr lang="en-US" smtClean="0"/>
              <a:t>‹#›</a:t>
            </a:fld>
            <a:endParaRPr lang="en-US"/>
          </a:p>
        </p:txBody>
      </p:sp>
      <p:sp>
        <p:nvSpPr>
          <p:cNvPr id="4" name="Header Placeholder 3"/>
          <p:cNvSpPr>
            <a:spLocks noGrp="1"/>
          </p:cNvSpPr>
          <p:nvPr>
            <p:ph type="hdr" sz="quarter"/>
          </p:nvPr>
        </p:nvSpPr>
        <p:spPr>
          <a:xfrm>
            <a:off x="0" y="0"/>
            <a:ext cx="2982913" cy="501650"/>
          </a:xfrm>
          <a:prstGeom prst="rect">
            <a:avLst/>
          </a:prstGeom>
        </p:spPr>
        <p:txBody>
          <a:bodyPr vert="horz" lIns="91440" tIns="45720" rIns="91440" bIns="45720" rtlCol="0"/>
          <a:lstStyle>
            <a:lvl1pPr algn="l">
              <a:defRPr sz="1200"/>
            </a:lvl1pPr>
          </a:lstStyle>
          <a:p>
            <a:r>
              <a:rPr lang="en-US" smtClean="0"/>
              <a:t>Parameter set design for HEVC extensions </a:t>
            </a:r>
            <a:endParaRPr lang="en-US"/>
          </a:p>
        </p:txBody>
      </p:sp>
      <p:sp>
        <p:nvSpPr>
          <p:cNvPr id="5" name="Slide Image Placeholder 4"/>
          <p:cNvSpPr>
            <a:spLocks noGrp="1" noRot="1" noChangeAspect="1"/>
          </p:cNvSpPr>
          <p:nvPr>
            <p:ph type="sldImg" idx="2"/>
          </p:nvPr>
        </p:nvSpPr>
        <p:spPr>
          <a:xfrm>
            <a:off x="938213" y="750888"/>
            <a:ext cx="5008562" cy="3757612"/>
          </a:xfrm>
          <a:prstGeom prst="rect">
            <a:avLst/>
          </a:prstGeom>
          <a:noFill/>
          <a:ln w="12700">
            <a:solidFill>
              <a:prstClr val="black"/>
            </a:solidFill>
          </a:ln>
        </p:spPr>
        <p:txBody>
          <a:bodyPr vert="horz" lIns="91440" tIns="45720" rIns="91440" bIns="45720" rtlCol="0" anchor="ctr"/>
          <a:lstStyle/>
          <a:p>
            <a:endParaRPr lang="en-US"/>
          </a:p>
        </p:txBody>
      </p:sp>
      <p:sp>
        <p:nvSpPr>
          <p:cNvPr id="6" name="Footer Placeholder 5"/>
          <p:cNvSpPr>
            <a:spLocks noGrp="1"/>
          </p:cNvSpPr>
          <p:nvPr>
            <p:ph type="ftr" sz="quarter" idx="4"/>
          </p:nvPr>
        </p:nvSpPr>
        <p:spPr>
          <a:xfrm>
            <a:off x="0" y="9515475"/>
            <a:ext cx="2982913" cy="501650"/>
          </a:xfrm>
          <a:prstGeom prst="rect">
            <a:avLst/>
          </a:prstGeom>
        </p:spPr>
        <p:txBody>
          <a:bodyPr vert="horz" lIns="91440" tIns="45720" rIns="91440" bIns="45720" rtlCol="0" anchor="b"/>
          <a:lstStyle>
            <a:lvl1pPr algn="l">
              <a:defRPr sz="1200"/>
            </a:lvl1pPr>
          </a:lstStyle>
          <a:p>
            <a:r>
              <a:rPr lang="en-US" smtClean="0"/>
              <a:t> </a:t>
            </a:r>
            <a:endParaRPr lang="en-US"/>
          </a:p>
        </p:txBody>
      </p:sp>
      <p:sp>
        <p:nvSpPr>
          <p:cNvPr id="7" name="Notes Placeholder 6"/>
          <p:cNvSpPr>
            <a:spLocks noGrp="1"/>
          </p:cNvSpPr>
          <p:nvPr>
            <p:ph type="body" sz="quarter" idx="3"/>
          </p:nvPr>
        </p:nvSpPr>
        <p:spPr>
          <a:xfrm>
            <a:off x="688975" y="4759325"/>
            <a:ext cx="5507038" cy="45085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08257339"/>
      </p:ext>
    </p:extLst>
  </p:cSld>
  <p:clrMap bg1="lt1" tx1="dk1" bg2="lt2" tx2="dk2" accent1="accent1" accent2="accent2" accent3="accent3" accent4="accent4" accent5="accent5" accent6="accent6" hlink="hlink" folHlink="folHlink"/>
  <p:hf/>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xfrm>
            <a:off x="938213" y="750888"/>
            <a:ext cx="5008562" cy="3757612"/>
          </a:xfrm>
          <a:prstGeom prst="rect">
            <a:avLst/>
          </a:prstGeom>
          <a:ln/>
        </p:spPr>
      </p:sp>
      <p:sp>
        <p:nvSpPr>
          <p:cNvPr id="80899" name="Rectangle 3"/>
          <p:cNvSpPr>
            <a:spLocks noGrp="1" noChangeArrowheads="1"/>
          </p:cNvSpPr>
          <p:nvPr>
            <p:ph type="body" idx="1"/>
          </p:nvPr>
        </p:nvSpPr>
        <p:spPr>
          <a:xfrm>
            <a:off x="688499" y="4758889"/>
            <a:ext cx="5507990" cy="4508421"/>
          </a:xfrm>
          <a:prstGeom prst="rect">
            <a:avLst/>
          </a:prstGeom>
        </p:spPr>
        <p:txBody>
          <a:bodyPr/>
          <a:lstStyle/>
          <a:p>
            <a:endParaRPr lang="en-US" dirty="0"/>
          </a:p>
        </p:txBody>
      </p:sp>
      <p:sp>
        <p:nvSpPr>
          <p:cNvPr id="5" name="Date Placeholder 4"/>
          <p:cNvSpPr>
            <a:spLocks noGrp="1"/>
          </p:cNvSpPr>
          <p:nvPr>
            <p:ph type="dt" idx="10"/>
          </p:nvPr>
        </p:nvSpPr>
        <p:spPr/>
        <p:txBody>
          <a:bodyPr/>
          <a:lstStyle/>
          <a:p>
            <a:r>
              <a:rPr lang="en-US" smtClean="0"/>
              <a:t>2012-10-09 </a:t>
            </a:r>
            <a:endParaRPr lang="en-US"/>
          </a:p>
        </p:txBody>
      </p:sp>
      <p:sp>
        <p:nvSpPr>
          <p:cNvPr id="6" name="Footer Placeholder 5"/>
          <p:cNvSpPr>
            <a:spLocks noGrp="1"/>
          </p:cNvSpPr>
          <p:nvPr>
            <p:ph type="ftr" sz="quarter" idx="11"/>
          </p:nvPr>
        </p:nvSpPr>
        <p:spPr/>
        <p:txBody>
          <a:bodyPr/>
          <a:lstStyle/>
          <a:p>
            <a:r>
              <a:rPr lang="en-US" smtClean="0"/>
              <a:t> </a:t>
            </a:r>
            <a:endParaRPr lang="en-US"/>
          </a:p>
        </p:txBody>
      </p:sp>
      <p:sp>
        <p:nvSpPr>
          <p:cNvPr id="8" name="Slide Number Placeholder 7"/>
          <p:cNvSpPr>
            <a:spLocks noGrp="1"/>
          </p:cNvSpPr>
          <p:nvPr>
            <p:ph type="sldNum" sz="quarter" idx="12"/>
          </p:nvPr>
        </p:nvSpPr>
        <p:spPr/>
        <p:txBody>
          <a:bodyPr/>
          <a:lstStyle/>
          <a:p>
            <a:fld id="{AB238E68-7707-43FD-AA1F-9CE9A7CBCCCC}" type="slidenum">
              <a:rPr lang="en-US" smtClean="0"/>
              <a:t>1</a:t>
            </a:fld>
            <a:endParaRPr lang="en-US"/>
          </a:p>
        </p:txBody>
      </p:sp>
      <p:sp>
        <p:nvSpPr>
          <p:cNvPr id="9" name="Header Placeholder 8"/>
          <p:cNvSpPr>
            <a:spLocks noGrp="1"/>
          </p:cNvSpPr>
          <p:nvPr>
            <p:ph type="hdr" sz="quarter" idx="13"/>
          </p:nvPr>
        </p:nvSpPr>
        <p:spPr/>
        <p:txBody>
          <a:bodyPr/>
          <a:lstStyle/>
          <a:p>
            <a:r>
              <a:rPr lang="en-US" smtClean="0"/>
              <a:t>Parameter set design for HEVC extensions </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smtClean="0"/>
              <a:t>2012-10-09 </a:t>
            </a:r>
            <a:endParaRPr lang="en-US"/>
          </a:p>
        </p:txBody>
      </p:sp>
      <p:sp>
        <p:nvSpPr>
          <p:cNvPr id="5" name="Slide Number Placeholder 4"/>
          <p:cNvSpPr>
            <a:spLocks noGrp="1"/>
          </p:cNvSpPr>
          <p:nvPr>
            <p:ph type="sldNum" sz="quarter" idx="11"/>
          </p:nvPr>
        </p:nvSpPr>
        <p:spPr/>
        <p:txBody>
          <a:bodyPr/>
          <a:lstStyle/>
          <a:p>
            <a:fld id="{85A7F032-7320-4A70-940A-3A5C46936C9D}" type="slidenum">
              <a:rPr lang="en-US" smtClean="0"/>
              <a:t>2</a:t>
            </a:fld>
            <a:endParaRPr lang="en-US"/>
          </a:p>
        </p:txBody>
      </p:sp>
      <p:sp>
        <p:nvSpPr>
          <p:cNvPr id="6" name="Header Placeholder 5"/>
          <p:cNvSpPr>
            <a:spLocks noGrp="1"/>
          </p:cNvSpPr>
          <p:nvPr>
            <p:ph type="hdr" sz="quarter" idx="12"/>
          </p:nvPr>
        </p:nvSpPr>
        <p:spPr/>
        <p:txBody>
          <a:bodyPr/>
          <a:lstStyle/>
          <a:p>
            <a:r>
              <a:rPr lang="en-US" smtClean="0"/>
              <a:t>Parameter set design for HEVC extensions </a:t>
            </a:r>
            <a:endParaRPr lang="en-US"/>
          </a:p>
        </p:txBody>
      </p:sp>
      <p:sp>
        <p:nvSpPr>
          <p:cNvPr id="7" name="Footer Placeholder 6"/>
          <p:cNvSpPr>
            <a:spLocks noGrp="1"/>
          </p:cNvSpPr>
          <p:nvPr>
            <p:ph type="ftr" sz="quarter" idx="13"/>
          </p:nvPr>
        </p:nvSpPr>
        <p:spPr/>
        <p:txBody>
          <a:bodyPr/>
          <a:lstStyle/>
          <a:p>
            <a:r>
              <a:rPr lang="en-US" smtClean="0"/>
              <a:t> </a:t>
            </a:r>
            <a:endParaRPr lang="en-US"/>
          </a:p>
        </p:txBody>
      </p:sp>
    </p:spTree>
    <p:extLst>
      <p:ext uri="{BB962C8B-B14F-4D97-AF65-F5344CB8AC3E}">
        <p14:creationId xmlns:p14="http://schemas.microsoft.com/office/powerpoint/2010/main" val="2687761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smtClean="0"/>
              <a:t>2012-10-09 </a:t>
            </a:r>
            <a:endParaRPr lang="en-US"/>
          </a:p>
        </p:txBody>
      </p:sp>
      <p:sp>
        <p:nvSpPr>
          <p:cNvPr id="5" name="Slide Number Placeholder 4"/>
          <p:cNvSpPr>
            <a:spLocks noGrp="1"/>
          </p:cNvSpPr>
          <p:nvPr>
            <p:ph type="sldNum" sz="quarter" idx="11"/>
          </p:nvPr>
        </p:nvSpPr>
        <p:spPr/>
        <p:txBody>
          <a:bodyPr/>
          <a:lstStyle/>
          <a:p>
            <a:fld id="{CFAE707F-DFB6-4EED-962B-E740C2B1F2A2}" type="slidenum">
              <a:rPr lang="en-US" smtClean="0"/>
              <a:t>3</a:t>
            </a:fld>
            <a:endParaRPr lang="en-US"/>
          </a:p>
        </p:txBody>
      </p:sp>
      <p:sp>
        <p:nvSpPr>
          <p:cNvPr id="6" name="Header Placeholder 5"/>
          <p:cNvSpPr>
            <a:spLocks noGrp="1"/>
          </p:cNvSpPr>
          <p:nvPr>
            <p:ph type="hdr" sz="quarter" idx="12"/>
          </p:nvPr>
        </p:nvSpPr>
        <p:spPr/>
        <p:txBody>
          <a:bodyPr/>
          <a:lstStyle/>
          <a:p>
            <a:r>
              <a:rPr lang="en-US" smtClean="0"/>
              <a:t>Parameter set design for HEVC extensions </a:t>
            </a:r>
            <a:endParaRPr lang="en-US"/>
          </a:p>
        </p:txBody>
      </p:sp>
      <p:sp>
        <p:nvSpPr>
          <p:cNvPr id="7" name="Footer Placeholder 6"/>
          <p:cNvSpPr>
            <a:spLocks noGrp="1"/>
          </p:cNvSpPr>
          <p:nvPr>
            <p:ph type="ftr" sz="quarter" idx="13"/>
          </p:nvPr>
        </p:nvSpPr>
        <p:spPr/>
        <p:txBody>
          <a:bodyPr/>
          <a:lstStyle/>
          <a:p>
            <a:r>
              <a:rPr lang="en-US" smtClean="0"/>
              <a:t> </a:t>
            </a:r>
            <a:endParaRPr lang="en-US"/>
          </a:p>
        </p:txBody>
      </p:sp>
    </p:spTree>
    <p:extLst>
      <p:ext uri="{BB962C8B-B14F-4D97-AF65-F5344CB8AC3E}">
        <p14:creationId xmlns:p14="http://schemas.microsoft.com/office/powerpoint/2010/main" val="1260509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smtClean="0"/>
              <a:t>2012-10-09 </a:t>
            </a:r>
            <a:endParaRPr lang="en-US"/>
          </a:p>
        </p:txBody>
      </p:sp>
      <p:sp>
        <p:nvSpPr>
          <p:cNvPr id="5" name="Slide Number Placeholder 4"/>
          <p:cNvSpPr>
            <a:spLocks noGrp="1"/>
          </p:cNvSpPr>
          <p:nvPr>
            <p:ph type="sldNum" sz="quarter" idx="11"/>
          </p:nvPr>
        </p:nvSpPr>
        <p:spPr/>
        <p:txBody>
          <a:bodyPr/>
          <a:lstStyle/>
          <a:p>
            <a:fld id="{1660B1C5-3009-475A-B1CA-7C76583E64F2}" type="slidenum">
              <a:rPr lang="en-US" smtClean="0"/>
              <a:t>4</a:t>
            </a:fld>
            <a:endParaRPr lang="en-US"/>
          </a:p>
        </p:txBody>
      </p:sp>
      <p:sp>
        <p:nvSpPr>
          <p:cNvPr id="6" name="Header Placeholder 5"/>
          <p:cNvSpPr>
            <a:spLocks noGrp="1"/>
          </p:cNvSpPr>
          <p:nvPr>
            <p:ph type="hdr" sz="quarter" idx="12"/>
          </p:nvPr>
        </p:nvSpPr>
        <p:spPr/>
        <p:txBody>
          <a:bodyPr/>
          <a:lstStyle/>
          <a:p>
            <a:r>
              <a:rPr lang="en-US" smtClean="0"/>
              <a:t>Parameter set design for HEVC extensions </a:t>
            </a:r>
            <a:endParaRPr lang="en-US"/>
          </a:p>
        </p:txBody>
      </p:sp>
      <p:sp>
        <p:nvSpPr>
          <p:cNvPr id="7" name="Footer Placeholder 6"/>
          <p:cNvSpPr>
            <a:spLocks noGrp="1"/>
          </p:cNvSpPr>
          <p:nvPr>
            <p:ph type="ftr" sz="quarter" idx="13"/>
          </p:nvPr>
        </p:nvSpPr>
        <p:spPr/>
        <p:txBody>
          <a:bodyPr/>
          <a:lstStyle/>
          <a:p>
            <a:r>
              <a:rPr lang="en-US" smtClean="0"/>
              <a:t> </a:t>
            </a:r>
            <a:endParaRPr lang="en-US"/>
          </a:p>
        </p:txBody>
      </p:sp>
    </p:spTree>
    <p:extLst>
      <p:ext uri="{BB962C8B-B14F-4D97-AF65-F5344CB8AC3E}">
        <p14:creationId xmlns:p14="http://schemas.microsoft.com/office/powerpoint/2010/main" val="33723453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smtClean="0"/>
              <a:t>2012-10-09 </a:t>
            </a:r>
            <a:endParaRPr lang="en-US"/>
          </a:p>
        </p:txBody>
      </p:sp>
      <p:sp>
        <p:nvSpPr>
          <p:cNvPr id="5" name="Slide Number Placeholder 4"/>
          <p:cNvSpPr>
            <a:spLocks noGrp="1"/>
          </p:cNvSpPr>
          <p:nvPr>
            <p:ph type="sldNum" sz="quarter" idx="11"/>
          </p:nvPr>
        </p:nvSpPr>
        <p:spPr/>
        <p:txBody>
          <a:bodyPr/>
          <a:lstStyle/>
          <a:p>
            <a:fld id="{F3DB7969-665A-4449-A01B-00717AE55CD7}" type="slidenum">
              <a:rPr lang="en-US" smtClean="0"/>
              <a:t>5</a:t>
            </a:fld>
            <a:endParaRPr lang="en-US"/>
          </a:p>
        </p:txBody>
      </p:sp>
      <p:sp>
        <p:nvSpPr>
          <p:cNvPr id="6" name="Header Placeholder 5"/>
          <p:cNvSpPr>
            <a:spLocks noGrp="1"/>
          </p:cNvSpPr>
          <p:nvPr>
            <p:ph type="hdr" sz="quarter" idx="12"/>
          </p:nvPr>
        </p:nvSpPr>
        <p:spPr/>
        <p:txBody>
          <a:bodyPr/>
          <a:lstStyle/>
          <a:p>
            <a:r>
              <a:rPr lang="en-US" smtClean="0"/>
              <a:t>Parameter set design for HEVC extensions </a:t>
            </a:r>
            <a:endParaRPr lang="en-US"/>
          </a:p>
        </p:txBody>
      </p:sp>
      <p:sp>
        <p:nvSpPr>
          <p:cNvPr id="7" name="Footer Placeholder 6"/>
          <p:cNvSpPr>
            <a:spLocks noGrp="1"/>
          </p:cNvSpPr>
          <p:nvPr>
            <p:ph type="ftr" sz="quarter" idx="13"/>
          </p:nvPr>
        </p:nvSpPr>
        <p:spPr/>
        <p:txBody>
          <a:bodyPr/>
          <a:lstStyle/>
          <a:p>
            <a:r>
              <a:rPr lang="en-US" smtClean="0"/>
              <a:t> </a:t>
            </a:r>
            <a:endParaRPr lang="en-US"/>
          </a:p>
        </p:txBody>
      </p:sp>
    </p:spTree>
    <p:extLst>
      <p:ext uri="{BB962C8B-B14F-4D97-AF65-F5344CB8AC3E}">
        <p14:creationId xmlns:p14="http://schemas.microsoft.com/office/powerpoint/2010/main" val="2700768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smtClean="0"/>
              <a:t>2012-10-09 </a:t>
            </a:r>
            <a:endParaRPr lang="en-US"/>
          </a:p>
        </p:txBody>
      </p:sp>
      <p:sp>
        <p:nvSpPr>
          <p:cNvPr id="5" name="Slide Number Placeholder 4"/>
          <p:cNvSpPr>
            <a:spLocks noGrp="1"/>
          </p:cNvSpPr>
          <p:nvPr>
            <p:ph type="sldNum" sz="quarter" idx="11"/>
          </p:nvPr>
        </p:nvSpPr>
        <p:spPr/>
        <p:txBody>
          <a:bodyPr/>
          <a:lstStyle/>
          <a:p>
            <a:fld id="{4FA2C0BD-6641-4F97-876D-C8528E19AFE0}" type="slidenum">
              <a:rPr lang="en-US" smtClean="0"/>
              <a:t>6</a:t>
            </a:fld>
            <a:endParaRPr lang="en-US"/>
          </a:p>
        </p:txBody>
      </p:sp>
      <p:sp>
        <p:nvSpPr>
          <p:cNvPr id="6" name="Header Placeholder 5"/>
          <p:cNvSpPr>
            <a:spLocks noGrp="1"/>
          </p:cNvSpPr>
          <p:nvPr>
            <p:ph type="hdr" sz="quarter" idx="12"/>
          </p:nvPr>
        </p:nvSpPr>
        <p:spPr/>
        <p:txBody>
          <a:bodyPr/>
          <a:lstStyle/>
          <a:p>
            <a:r>
              <a:rPr lang="en-US" smtClean="0"/>
              <a:t>Parameter set design for HEVC extensions </a:t>
            </a:r>
            <a:endParaRPr lang="en-US"/>
          </a:p>
        </p:txBody>
      </p:sp>
      <p:sp>
        <p:nvSpPr>
          <p:cNvPr id="7" name="Footer Placeholder 6"/>
          <p:cNvSpPr>
            <a:spLocks noGrp="1"/>
          </p:cNvSpPr>
          <p:nvPr>
            <p:ph type="ftr" sz="quarter" idx="13"/>
          </p:nvPr>
        </p:nvSpPr>
        <p:spPr/>
        <p:txBody>
          <a:bodyPr/>
          <a:lstStyle/>
          <a:p>
            <a:r>
              <a:rPr lang="en-US" smtClean="0"/>
              <a:t> </a:t>
            </a:r>
            <a:endParaRPr lang="en-US"/>
          </a:p>
        </p:txBody>
      </p:sp>
    </p:spTree>
    <p:extLst>
      <p:ext uri="{BB962C8B-B14F-4D97-AF65-F5344CB8AC3E}">
        <p14:creationId xmlns:p14="http://schemas.microsoft.com/office/powerpoint/2010/main" val="2975334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smtClean="0"/>
              <a:t>2012-10-09 </a:t>
            </a:r>
            <a:endParaRPr lang="en-US"/>
          </a:p>
        </p:txBody>
      </p:sp>
      <p:sp>
        <p:nvSpPr>
          <p:cNvPr id="5" name="Slide Number Placeholder 4"/>
          <p:cNvSpPr>
            <a:spLocks noGrp="1"/>
          </p:cNvSpPr>
          <p:nvPr>
            <p:ph type="sldNum" sz="quarter" idx="11"/>
          </p:nvPr>
        </p:nvSpPr>
        <p:spPr/>
        <p:txBody>
          <a:bodyPr/>
          <a:lstStyle/>
          <a:p>
            <a:fld id="{2F41EBB9-34BB-4014-AA90-62A53E5C2C70}" type="slidenum">
              <a:rPr lang="en-US" smtClean="0"/>
              <a:t>7</a:t>
            </a:fld>
            <a:endParaRPr lang="en-US"/>
          </a:p>
        </p:txBody>
      </p:sp>
      <p:sp>
        <p:nvSpPr>
          <p:cNvPr id="6" name="Header Placeholder 5"/>
          <p:cNvSpPr>
            <a:spLocks noGrp="1"/>
          </p:cNvSpPr>
          <p:nvPr>
            <p:ph type="hdr" sz="quarter" idx="12"/>
          </p:nvPr>
        </p:nvSpPr>
        <p:spPr/>
        <p:txBody>
          <a:bodyPr/>
          <a:lstStyle/>
          <a:p>
            <a:r>
              <a:rPr lang="en-US" smtClean="0"/>
              <a:t>Parameter set design for HEVC extensions </a:t>
            </a:r>
            <a:endParaRPr lang="en-US"/>
          </a:p>
        </p:txBody>
      </p:sp>
      <p:sp>
        <p:nvSpPr>
          <p:cNvPr id="7" name="Footer Placeholder 6"/>
          <p:cNvSpPr>
            <a:spLocks noGrp="1"/>
          </p:cNvSpPr>
          <p:nvPr>
            <p:ph type="ftr" sz="quarter" idx="13"/>
          </p:nvPr>
        </p:nvSpPr>
        <p:spPr/>
        <p:txBody>
          <a:bodyPr/>
          <a:lstStyle/>
          <a:p>
            <a:r>
              <a:rPr lang="en-US" smtClean="0"/>
              <a:t> </a:t>
            </a:r>
            <a:endParaRPr lang="en-US"/>
          </a:p>
        </p:txBody>
      </p:sp>
    </p:spTree>
    <p:extLst>
      <p:ext uri="{BB962C8B-B14F-4D97-AF65-F5344CB8AC3E}">
        <p14:creationId xmlns:p14="http://schemas.microsoft.com/office/powerpoint/2010/main" val="33316815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smtClean="0"/>
              <a:t>2012-10-09 </a:t>
            </a:r>
            <a:endParaRPr lang="en-US"/>
          </a:p>
        </p:txBody>
      </p:sp>
      <p:sp>
        <p:nvSpPr>
          <p:cNvPr id="5" name="Slide Number Placeholder 4"/>
          <p:cNvSpPr>
            <a:spLocks noGrp="1"/>
          </p:cNvSpPr>
          <p:nvPr>
            <p:ph type="sldNum" sz="quarter" idx="11"/>
          </p:nvPr>
        </p:nvSpPr>
        <p:spPr/>
        <p:txBody>
          <a:bodyPr/>
          <a:lstStyle/>
          <a:p>
            <a:fld id="{BB89474D-40FC-434B-BCC1-43BEDE84CF6F}" type="slidenum">
              <a:rPr lang="en-US" smtClean="0"/>
              <a:t>8</a:t>
            </a:fld>
            <a:endParaRPr lang="en-US"/>
          </a:p>
        </p:txBody>
      </p:sp>
      <p:sp>
        <p:nvSpPr>
          <p:cNvPr id="6" name="Header Placeholder 5"/>
          <p:cNvSpPr>
            <a:spLocks noGrp="1"/>
          </p:cNvSpPr>
          <p:nvPr>
            <p:ph type="hdr" sz="quarter" idx="12"/>
          </p:nvPr>
        </p:nvSpPr>
        <p:spPr/>
        <p:txBody>
          <a:bodyPr/>
          <a:lstStyle/>
          <a:p>
            <a:r>
              <a:rPr lang="en-US" smtClean="0"/>
              <a:t>Parameter set design for HEVC extensions </a:t>
            </a:r>
            <a:endParaRPr lang="en-US"/>
          </a:p>
        </p:txBody>
      </p:sp>
      <p:sp>
        <p:nvSpPr>
          <p:cNvPr id="7" name="Footer Placeholder 6"/>
          <p:cNvSpPr>
            <a:spLocks noGrp="1"/>
          </p:cNvSpPr>
          <p:nvPr>
            <p:ph type="ftr" sz="quarter" idx="13"/>
          </p:nvPr>
        </p:nvSpPr>
        <p:spPr/>
        <p:txBody>
          <a:bodyPr/>
          <a:lstStyle/>
          <a:p>
            <a:r>
              <a:rPr lang="en-US" smtClean="0"/>
              <a:t> </a:t>
            </a:r>
            <a:endParaRPr lang="en-US"/>
          </a:p>
        </p:txBody>
      </p:sp>
    </p:spTree>
    <p:extLst>
      <p:ext uri="{BB962C8B-B14F-4D97-AF65-F5344CB8AC3E}">
        <p14:creationId xmlns:p14="http://schemas.microsoft.com/office/powerpoint/2010/main" val="8315733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smtClean="0"/>
              <a:t>2012-10-09 </a:t>
            </a:r>
            <a:endParaRPr lang="en-US"/>
          </a:p>
        </p:txBody>
      </p:sp>
      <p:sp>
        <p:nvSpPr>
          <p:cNvPr id="5" name="Slide Number Placeholder 4"/>
          <p:cNvSpPr>
            <a:spLocks noGrp="1"/>
          </p:cNvSpPr>
          <p:nvPr>
            <p:ph type="sldNum" sz="quarter" idx="11"/>
          </p:nvPr>
        </p:nvSpPr>
        <p:spPr/>
        <p:txBody>
          <a:bodyPr/>
          <a:lstStyle/>
          <a:p>
            <a:fld id="{4EFEA84E-D89C-42F7-B463-330D9AD55F33}" type="slidenum">
              <a:rPr lang="en-US" smtClean="0"/>
              <a:t>9</a:t>
            </a:fld>
            <a:endParaRPr lang="en-US"/>
          </a:p>
        </p:txBody>
      </p:sp>
      <p:sp>
        <p:nvSpPr>
          <p:cNvPr id="6" name="Header Placeholder 5"/>
          <p:cNvSpPr>
            <a:spLocks noGrp="1"/>
          </p:cNvSpPr>
          <p:nvPr>
            <p:ph type="hdr" sz="quarter" idx="12"/>
          </p:nvPr>
        </p:nvSpPr>
        <p:spPr/>
        <p:txBody>
          <a:bodyPr/>
          <a:lstStyle/>
          <a:p>
            <a:r>
              <a:rPr lang="en-US" smtClean="0"/>
              <a:t>Parameter set design for HEVC extensions </a:t>
            </a:r>
            <a:endParaRPr lang="en-US"/>
          </a:p>
        </p:txBody>
      </p:sp>
      <p:sp>
        <p:nvSpPr>
          <p:cNvPr id="7" name="Footer Placeholder 6"/>
          <p:cNvSpPr>
            <a:spLocks noGrp="1"/>
          </p:cNvSpPr>
          <p:nvPr>
            <p:ph type="ftr" sz="quarter" idx="13"/>
          </p:nvPr>
        </p:nvSpPr>
        <p:spPr/>
        <p:txBody>
          <a:bodyPr/>
          <a:lstStyle/>
          <a:p>
            <a:r>
              <a:rPr lang="en-US" smtClean="0"/>
              <a:t> </a:t>
            </a:r>
            <a:endParaRPr lang="en-US"/>
          </a:p>
        </p:txBody>
      </p:sp>
    </p:spTree>
    <p:extLst>
      <p:ext uri="{BB962C8B-B14F-4D97-AF65-F5344CB8AC3E}">
        <p14:creationId xmlns:p14="http://schemas.microsoft.com/office/powerpoint/2010/main" val="30248430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age">
    <p:spTree>
      <p:nvGrpSpPr>
        <p:cNvPr id="1" name=""/>
        <p:cNvGrpSpPr/>
        <p:nvPr/>
      </p:nvGrpSpPr>
      <p:grpSpPr>
        <a:xfrm>
          <a:off x="0" y="0"/>
          <a:ext cx="0" cy="0"/>
          <a:chOff x="0" y="0"/>
          <a:chExt cx="0" cy="0"/>
        </a:xfrm>
      </p:grpSpPr>
      <p:sp>
        <p:nvSpPr>
          <p:cNvPr id="22532" name="LeftInfo"/>
          <p:cNvSpPr txBox="1">
            <a:spLocks noChangeArrowheads="1"/>
          </p:cNvSpPr>
          <p:nvPr/>
        </p:nvSpPr>
        <p:spPr bwMode="auto">
          <a:xfrm>
            <a:off x="-1514475" y="2828876"/>
            <a:ext cx="1476375" cy="3416320"/>
          </a:xfrm>
          <a:prstGeom prst="rect">
            <a:avLst/>
          </a:prstGeom>
          <a:noFill/>
          <a:ln w="9525">
            <a:noFill/>
            <a:miter lim="800000"/>
            <a:headEnd/>
            <a:tailEnd/>
          </a:ln>
          <a:effectLst/>
        </p:spPr>
        <p:txBody>
          <a:bodyPr>
            <a:spAutoFit/>
          </a:bodyPr>
          <a:lstStyle/>
          <a:p>
            <a:pPr algn="r">
              <a:spcBef>
                <a:spcPct val="0"/>
              </a:spcBef>
            </a:pPr>
            <a:r>
              <a:rPr lang="en-US" sz="1200" dirty="0">
                <a:solidFill>
                  <a:srgbClr val="FFFFFF"/>
                </a:solidFill>
              </a:rPr>
              <a:t>Slide title</a:t>
            </a:r>
          </a:p>
          <a:p>
            <a:pPr algn="r">
              <a:spcBef>
                <a:spcPct val="0"/>
              </a:spcBef>
            </a:pPr>
            <a:r>
              <a:rPr lang="en-US" sz="1200" dirty="0" smtClean="0">
                <a:solidFill>
                  <a:srgbClr val="FFFFFF"/>
                </a:solidFill>
              </a:rPr>
              <a:t>70 pt</a:t>
            </a:r>
          </a:p>
          <a:p>
            <a:pPr algn="r">
              <a:spcBef>
                <a:spcPct val="0"/>
              </a:spcBef>
            </a:pPr>
            <a:endParaRPr lang="en-US" sz="1200" dirty="0" smtClean="0">
              <a:solidFill>
                <a:srgbClr val="FFFFFF"/>
              </a:solidFill>
            </a:endParaRPr>
          </a:p>
          <a:p>
            <a:pPr algn="r">
              <a:spcBef>
                <a:spcPct val="0"/>
              </a:spcBef>
            </a:pPr>
            <a:endParaRPr lang="en-US" sz="1200" dirty="0" smtClean="0">
              <a:solidFill>
                <a:srgbClr val="FFFFFF"/>
              </a:solidFill>
            </a:endParaRPr>
          </a:p>
          <a:p>
            <a:pPr algn="r">
              <a:spcBef>
                <a:spcPct val="0"/>
              </a:spcBef>
            </a:pPr>
            <a:endParaRPr lang="en-US" sz="1200" dirty="0">
              <a:solidFill>
                <a:srgbClr val="FFFFFF"/>
              </a:solidFill>
            </a:endParaRPr>
          </a:p>
          <a:p>
            <a:pPr algn="r">
              <a:spcBef>
                <a:spcPct val="0"/>
              </a:spcBef>
            </a:pPr>
            <a:r>
              <a:rPr lang="en-US" sz="1200" dirty="0" smtClean="0">
                <a:solidFill>
                  <a:srgbClr val="9FB7D3"/>
                </a:solidFill>
              </a:rPr>
              <a:t>CAPITALS</a:t>
            </a:r>
            <a:endParaRPr lang="en-US" sz="1200" dirty="0">
              <a:solidFill>
                <a:srgbClr val="9FB7D3"/>
              </a:solidFill>
            </a:endParaRPr>
          </a:p>
          <a:p>
            <a:pPr algn="r">
              <a:spcBef>
                <a:spcPct val="0"/>
              </a:spcBef>
            </a:pPr>
            <a:endParaRPr lang="en-US" sz="1200" dirty="0">
              <a:solidFill>
                <a:srgbClr val="FFFFFF"/>
              </a:solidFill>
            </a:endParaRPr>
          </a:p>
          <a:p>
            <a:pPr algn="r">
              <a:spcBef>
                <a:spcPct val="0"/>
              </a:spcBef>
            </a:pPr>
            <a:endParaRPr lang="en-US" sz="1200" dirty="0" smtClean="0">
              <a:solidFill>
                <a:srgbClr val="FFFFFF"/>
              </a:solidFill>
            </a:endParaRPr>
          </a:p>
          <a:p>
            <a:pPr algn="r">
              <a:spcBef>
                <a:spcPct val="0"/>
              </a:spcBef>
            </a:pPr>
            <a:endParaRPr lang="en-US" sz="1200" dirty="0" smtClean="0">
              <a:solidFill>
                <a:srgbClr val="FFFFFF"/>
              </a:solidFill>
            </a:endParaRPr>
          </a:p>
          <a:p>
            <a:pPr algn="r">
              <a:spcBef>
                <a:spcPct val="0"/>
              </a:spcBef>
            </a:pPr>
            <a:endParaRPr lang="en-US" sz="1200" dirty="0" smtClean="0">
              <a:solidFill>
                <a:srgbClr val="FFFFFF"/>
              </a:solidFill>
            </a:endParaRPr>
          </a:p>
          <a:p>
            <a:pPr algn="r">
              <a:spcBef>
                <a:spcPct val="0"/>
              </a:spcBef>
            </a:pPr>
            <a:endParaRPr lang="en-US" sz="1200" dirty="0" smtClean="0">
              <a:solidFill>
                <a:srgbClr val="FFFFFF"/>
              </a:solidFill>
            </a:endParaRPr>
          </a:p>
          <a:p>
            <a:pPr algn="r">
              <a:spcBef>
                <a:spcPct val="0"/>
              </a:spcBef>
            </a:pPr>
            <a:endParaRPr lang="en-US" sz="1200" dirty="0" smtClean="0">
              <a:solidFill>
                <a:srgbClr val="FFFFFF"/>
              </a:solidFill>
            </a:endParaRPr>
          </a:p>
          <a:p>
            <a:pPr algn="r">
              <a:spcBef>
                <a:spcPct val="0"/>
              </a:spcBef>
            </a:pPr>
            <a:endParaRPr lang="en-US" sz="1200" dirty="0" smtClean="0">
              <a:solidFill>
                <a:srgbClr val="FFFFFF"/>
              </a:solidFill>
            </a:endParaRPr>
          </a:p>
          <a:p>
            <a:pPr algn="r">
              <a:spcBef>
                <a:spcPct val="0"/>
              </a:spcBef>
            </a:pPr>
            <a:endParaRPr lang="en-US" sz="1200" dirty="0">
              <a:solidFill>
                <a:srgbClr val="FFFFFF"/>
              </a:solidFill>
            </a:endParaRPr>
          </a:p>
          <a:p>
            <a:pPr algn="r">
              <a:spcBef>
                <a:spcPct val="0"/>
              </a:spcBef>
            </a:pPr>
            <a:endParaRPr lang="en-US" sz="1200" dirty="0">
              <a:solidFill>
                <a:srgbClr val="FFFFFF"/>
              </a:solidFill>
            </a:endParaRPr>
          </a:p>
          <a:p>
            <a:pPr algn="r">
              <a:spcBef>
                <a:spcPct val="0"/>
              </a:spcBef>
            </a:pPr>
            <a:r>
              <a:rPr lang="en-US" sz="1200" dirty="0" smtClean="0">
                <a:solidFill>
                  <a:srgbClr val="FFFFFF"/>
                </a:solidFill>
              </a:rPr>
              <a:t>Slide </a:t>
            </a:r>
            <a:r>
              <a:rPr lang="en-US" sz="1200" dirty="0">
                <a:solidFill>
                  <a:srgbClr val="FFFFFF"/>
                </a:solidFill>
              </a:rPr>
              <a:t>subtitle </a:t>
            </a:r>
          </a:p>
          <a:p>
            <a:pPr algn="r">
              <a:spcBef>
                <a:spcPct val="0"/>
              </a:spcBef>
            </a:pPr>
            <a:r>
              <a:rPr lang="en-US" sz="1200" dirty="0">
                <a:solidFill>
                  <a:srgbClr val="FFFFFF"/>
                </a:solidFill>
              </a:rPr>
              <a:t>minimum 30 pt</a:t>
            </a:r>
          </a:p>
          <a:p>
            <a:pPr algn="r">
              <a:spcBef>
                <a:spcPct val="0"/>
              </a:spcBef>
            </a:pPr>
            <a:endParaRPr lang="en-GB" sz="1200" dirty="0">
              <a:solidFill>
                <a:schemeClr val="bg1"/>
              </a:solidFill>
            </a:endParaRPr>
          </a:p>
        </p:txBody>
      </p:sp>
      <p:pic>
        <p:nvPicPr>
          <p:cNvPr id="6" name="Logo2011" descr="ERI_UF_rgb"/>
          <p:cNvPicPr>
            <a:picLocks noChangeAspect="1" noChangeArrowheads="1"/>
          </p:cNvPicPr>
          <p:nvPr/>
        </p:nvPicPr>
        <p:blipFill>
          <a:blip r:embed="rId2" cstate="print"/>
          <a:srcRect/>
          <a:stretch>
            <a:fillRect/>
          </a:stretch>
        </p:blipFill>
        <p:spPr bwMode="auto">
          <a:xfrm>
            <a:off x="7722000" y="432000"/>
            <a:ext cx="1027112" cy="900113"/>
          </a:xfrm>
          <a:prstGeom prst="rect">
            <a:avLst/>
          </a:prstGeom>
          <a:noFill/>
        </p:spPr>
      </p:pic>
      <p:sp>
        <p:nvSpPr>
          <p:cNvPr id="22530" name="SubTitle_TM"/>
          <p:cNvSpPr>
            <a:spLocks noGrp="1" noChangeArrowheads="1"/>
          </p:cNvSpPr>
          <p:nvPr>
            <p:ph type="subTitle" idx="1" hasCustomPrompt="1"/>
          </p:nvPr>
        </p:nvSpPr>
        <p:spPr>
          <a:xfrm>
            <a:off x="393699" y="5137200"/>
            <a:ext cx="8355014" cy="1386001"/>
          </a:xfrm>
        </p:spPr>
        <p:txBody>
          <a:bodyPr anchor="b" anchorCtr="0"/>
          <a:lstStyle>
            <a:lvl1pPr marL="0" indent="0">
              <a:lnSpc>
                <a:spcPct val="75000"/>
              </a:lnSpc>
              <a:spcBef>
                <a:spcPts val="0"/>
              </a:spcBef>
              <a:buFont typeface="Arial" charset="0"/>
              <a:buNone/>
              <a:defRPr sz="3000" baseline="0">
                <a:latin typeface="Arial"/>
              </a:defRPr>
            </a:lvl1pPr>
          </a:lstStyle>
          <a:p>
            <a:r>
              <a:rPr lang="en-US" dirty="0"/>
              <a:t>Click to </a:t>
            </a:r>
            <a:r>
              <a:rPr lang="en-US" dirty="0" smtClean="0"/>
              <a:t>Add subtitle</a:t>
            </a:r>
          </a:p>
        </p:txBody>
      </p:sp>
      <p:sp>
        <p:nvSpPr>
          <p:cNvPr id="22531" name="Title_TM"/>
          <p:cNvSpPr>
            <a:spLocks noGrp="1" noChangeArrowheads="1"/>
          </p:cNvSpPr>
          <p:nvPr>
            <p:ph type="ctrTitle" hasCustomPrompt="1"/>
          </p:nvPr>
        </p:nvSpPr>
        <p:spPr>
          <a:xfrm>
            <a:off x="393700" y="1808709"/>
            <a:ext cx="8351839" cy="2839491"/>
          </a:xfrm>
        </p:spPr>
        <p:txBody>
          <a:bodyPr anchor="ctr">
            <a:normAutofit/>
          </a:bodyPr>
          <a:lstStyle>
            <a:lvl1pPr>
              <a:lnSpc>
                <a:spcPct val="75000"/>
              </a:lnSpc>
              <a:defRPr sz="7000">
                <a:latin typeface="Ericsson Capital TT"/>
              </a:defRPr>
            </a:lvl1pPr>
          </a:lstStyle>
          <a:p>
            <a:r>
              <a:rPr lang="en-US" dirty="0"/>
              <a:t>Click to </a:t>
            </a:r>
            <a:r>
              <a:rPr lang="en-US" dirty="0" smtClean="0"/>
              <a:t>add title</a:t>
            </a:r>
            <a:endParaRPr lang="en-US" dirty="0"/>
          </a:p>
        </p:txBody>
      </p:sp>
    </p:spTree>
  </p:cSld>
  <p:clrMapOvr>
    <a:masterClrMapping/>
  </p:clrMapOvr>
  <p:timing>
    <p:tnLst>
      <p:par>
        <p:cTn id="1" dur="indefinite" restart="never" nodeType="tmRoot"/>
      </p:par>
    </p:tnLst>
  </p:timing>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Header, two horizontal contents">
    <p:spTree>
      <p:nvGrpSpPr>
        <p:cNvPr id="1" name=""/>
        <p:cNvGrpSpPr/>
        <p:nvPr/>
      </p:nvGrpSpPr>
      <p:grpSpPr>
        <a:xfrm>
          <a:off x="0" y="0"/>
          <a:ext cx="0" cy="0"/>
          <a:chOff x="0" y="0"/>
          <a:chExt cx="0" cy="0"/>
        </a:xfrm>
      </p:grpSpPr>
      <p:sp>
        <p:nvSpPr>
          <p:cNvPr id="7" name="Content Placeholder 2"/>
          <p:cNvSpPr>
            <a:spLocks noGrp="1"/>
          </p:cNvSpPr>
          <p:nvPr>
            <p:ph sz="quarter" idx="11" hasCustomPrompt="1"/>
          </p:nvPr>
        </p:nvSpPr>
        <p:spPr>
          <a:xfrm>
            <a:off x="393700" y="4010025"/>
            <a:ext cx="8355013"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Content Placeholder 1"/>
          <p:cNvSpPr>
            <a:spLocks noGrp="1"/>
          </p:cNvSpPr>
          <p:nvPr>
            <p:ph sz="quarter" idx="10" hasCustomPrompt="1"/>
          </p:nvPr>
        </p:nvSpPr>
        <p:spPr>
          <a:xfrm>
            <a:off x="393701" y="1795463"/>
            <a:ext cx="8355012"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 name="Title 2"/>
          <p:cNvSpPr>
            <a:spLocks noGrp="1"/>
          </p:cNvSpPr>
          <p:nvPr>
            <p:ph type="title" hasCustomPrompt="1"/>
          </p:nvPr>
        </p:nvSpPr>
        <p:spPr>
          <a:xfrm>
            <a:off x="393701" y="239713"/>
            <a:ext cx="7494588" cy="1085371"/>
          </a:xfrm>
        </p:spPr>
        <p:txBody>
          <a:bodyPr/>
          <a:lstStyle/>
          <a:p>
            <a:r>
              <a:rPr lang="en-US" dirty="0" smtClean="0"/>
              <a:t>Click to ADD title</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eader, Content over two content parts">
    <p:spTree>
      <p:nvGrpSpPr>
        <p:cNvPr id="1" name=""/>
        <p:cNvGrpSpPr/>
        <p:nvPr/>
      </p:nvGrpSpPr>
      <p:grpSpPr>
        <a:xfrm>
          <a:off x="0" y="0"/>
          <a:ext cx="0" cy="0"/>
          <a:chOff x="0" y="0"/>
          <a:chExt cx="0" cy="0"/>
        </a:xfrm>
      </p:grpSpPr>
      <p:sp>
        <p:nvSpPr>
          <p:cNvPr id="7" name="Content Placeholder 3"/>
          <p:cNvSpPr>
            <a:spLocks noGrp="1"/>
          </p:cNvSpPr>
          <p:nvPr>
            <p:ph sz="quarter" idx="11" hasCustomPrompt="1"/>
          </p:nvPr>
        </p:nvSpPr>
        <p:spPr>
          <a:xfrm>
            <a:off x="4645025" y="4010025"/>
            <a:ext cx="410368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Content Placeholder 2"/>
          <p:cNvSpPr>
            <a:spLocks noGrp="1"/>
          </p:cNvSpPr>
          <p:nvPr>
            <p:ph sz="quarter" idx="12" hasCustomPrompt="1"/>
          </p:nvPr>
        </p:nvSpPr>
        <p:spPr>
          <a:xfrm>
            <a:off x="393700" y="4010025"/>
            <a:ext cx="4105275"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 name="Content Placeholder 1"/>
          <p:cNvSpPr>
            <a:spLocks noGrp="1"/>
          </p:cNvSpPr>
          <p:nvPr>
            <p:ph idx="1" hasCustomPrompt="1"/>
          </p:nvPr>
        </p:nvSpPr>
        <p:spPr>
          <a:xfrm>
            <a:off x="396875" y="1795463"/>
            <a:ext cx="835183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Title 1"/>
          <p:cNvSpPr>
            <a:spLocks noGrp="1"/>
          </p:cNvSpPr>
          <p:nvPr>
            <p:ph type="title" hasCustomPrompt="1"/>
          </p:nvPr>
        </p:nvSpPr>
        <p:spPr>
          <a:xfrm>
            <a:off x="393701" y="239713"/>
            <a:ext cx="7494588" cy="1085371"/>
          </a:xfrm>
        </p:spPr>
        <p:txBody>
          <a:bodyPr/>
          <a:lstStyle/>
          <a:p>
            <a:r>
              <a:rPr lang="en-US" dirty="0" smtClean="0"/>
              <a:t>Click to ADD title</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Header, two content parts over content.">
    <p:spTree>
      <p:nvGrpSpPr>
        <p:cNvPr id="1" name=""/>
        <p:cNvGrpSpPr/>
        <p:nvPr/>
      </p:nvGrpSpPr>
      <p:grpSpPr>
        <a:xfrm>
          <a:off x="0" y="0"/>
          <a:ext cx="0" cy="0"/>
          <a:chOff x="0" y="0"/>
          <a:chExt cx="0" cy="0"/>
        </a:xfrm>
      </p:grpSpPr>
      <p:sp>
        <p:nvSpPr>
          <p:cNvPr id="8" name="Content Placeholder 3"/>
          <p:cNvSpPr>
            <a:spLocks noGrp="1"/>
          </p:cNvSpPr>
          <p:nvPr>
            <p:ph sz="quarter" idx="12" hasCustomPrompt="1"/>
          </p:nvPr>
        </p:nvSpPr>
        <p:spPr>
          <a:xfrm>
            <a:off x="393700" y="4010025"/>
            <a:ext cx="8355013"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Content Placeholder 2"/>
          <p:cNvSpPr>
            <a:spLocks noGrp="1"/>
          </p:cNvSpPr>
          <p:nvPr>
            <p:ph sz="quarter" idx="10" hasCustomPrompt="1"/>
          </p:nvPr>
        </p:nvSpPr>
        <p:spPr>
          <a:xfrm>
            <a:off x="4645025" y="1795463"/>
            <a:ext cx="410368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 name="Content Placeholder 1"/>
          <p:cNvSpPr>
            <a:spLocks noGrp="1"/>
          </p:cNvSpPr>
          <p:nvPr>
            <p:ph idx="1" hasCustomPrompt="1"/>
          </p:nvPr>
        </p:nvSpPr>
        <p:spPr>
          <a:xfrm>
            <a:off x="396875" y="1795463"/>
            <a:ext cx="4102100"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Title 1"/>
          <p:cNvSpPr>
            <a:spLocks noGrp="1"/>
          </p:cNvSpPr>
          <p:nvPr>
            <p:ph type="title" hasCustomPrompt="1"/>
          </p:nvPr>
        </p:nvSpPr>
        <p:spPr>
          <a:xfrm>
            <a:off x="393701" y="239713"/>
            <a:ext cx="7494588" cy="1085371"/>
          </a:xfrm>
        </p:spPr>
        <p:txBody>
          <a:bodyPr/>
          <a:lstStyle/>
          <a:p>
            <a:r>
              <a:rPr lang="en-US" dirty="0" smtClean="0"/>
              <a:t>Click to ADD title</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 name="Content Placeholder 3"/>
          <p:cNvSpPr>
            <a:spLocks noGrp="1"/>
          </p:cNvSpPr>
          <p:nvPr>
            <p:ph sz="quarter" idx="3"/>
          </p:nvPr>
        </p:nvSpPr>
        <p:spPr>
          <a:xfrm>
            <a:off x="4645025" y="4013200"/>
            <a:ext cx="4100513" cy="2066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2"/>
          <p:cNvSpPr>
            <a:spLocks noGrp="1"/>
          </p:cNvSpPr>
          <p:nvPr>
            <p:ph sz="quarter" idx="2"/>
          </p:nvPr>
        </p:nvSpPr>
        <p:spPr>
          <a:xfrm>
            <a:off x="4645025" y="1795463"/>
            <a:ext cx="4100513" cy="2065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Content Placeholder 1"/>
          <p:cNvSpPr>
            <a:spLocks noGrp="1"/>
          </p:cNvSpPr>
          <p:nvPr>
            <p:ph sz="half" idx="1"/>
          </p:nvPr>
        </p:nvSpPr>
        <p:spPr>
          <a:xfrm>
            <a:off x="393700" y="1795463"/>
            <a:ext cx="4098925" cy="4284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393701" y="239713"/>
            <a:ext cx="7494588" cy="1085371"/>
          </a:xfrm>
        </p:spPr>
        <p:txBody>
          <a:bodyPr/>
          <a:lstStyle/>
          <a:p>
            <a:r>
              <a:rPr lang="en-US" smtClean="0"/>
              <a:t>Click to edit Master title style</a:t>
            </a:r>
            <a:endParaRPr lang="en-US"/>
          </a:p>
        </p:txBody>
      </p:sp>
    </p:spTree>
    <p:extLst>
      <p:ext uri="{BB962C8B-B14F-4D97-AF65-F5344CB8AC3E}">
        <p14:creationId xmlns:p14="http://schemas.microsoft.com/office/powerpoint/2010/main" val="25423405"/>
      </p:ext>
    </p:extLst>
  </p:cSld>
  <p:clrMapOvr>
    <a:masterClrMapping/>
  </p:clrMapOvr>
  <p:timing>
    <p:tnLst>
      <p:par>
        <p:cTn id="1" dur="indefinite" restart="never" nodeType="tmRoot"/>
      </p:par>
    </p:tnLst>
  </p:timing>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 name="Content Placeholder 3"/>
          <p:cNvSpPr>
            <a:spLocks noGrp="1"/>
          </p:cNvSpPr>
          <p:nvPr>
            <p:ph sz="half" idx="3"/>
          </p:nvPr>
        </p:nvSpPr>
        <p:spPr>
          <a:xfrm>
            <a:off x="4648200" y="1795463"/>
            <a:ext cx="4100513" cy="4284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2"/>
          <p:cNvSpPr>
            <a:spLocks noGrp="1"/>
          </p:cNvSpPr>
          <p:nvPr>
            <p:ph sz="quarter" idx="2"/>
          </p:nvPr>
        </p:nvSpPr>
        <p:spPr>
          <a:xfrm>
            <a:off x="396875" y="4013200"/>
            <a:ext cx="4098925" cy="2066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Content Placeholder 1"/>
          <p:cNvSpPr>
            <a:spLocks noGrp="1"/>
          </p:cNvSpPr>
          <p:nvPr>
            <p:ph sz="quarter" idx="1"/>
          </p:nvPr>
        </p:nvSpPr>
        <p:spPr>
          <a:xfrm>
            <a:off x="396875" y="1795463"/>
            <a:ext cx="4098925" cy="2065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393701" y="239713"/>
            <a:ext cx="7494588" cy="1085371"/>
          </a:xfrm>
        </p:spPr>
        <p:txBody>
          <a:bodyPr/>
          <a:lstStyle/>
          <a:p>
            <a:r>
              <a:rPr lang="en-US" smtClean="0"/>
              <a:t>Click to edit Master title style</a:t>
            </a:r>
            <a:endParaRPr lang="en-US"/>
          </a:p>
        </p:txBody>
      </p:sp>
    </p:spTree>
    <p:extLst>
      <p:ext uri="{BB962C8B-B14F-4D97-AF65-F5344CB8AC3E}">
        <p14:creationId xmlns:p14="http://schemas.microsoft.com/office/powerpoint/2010/main" val="426727180"/>
      </p:ext>
    </p:extLst>
  </p:cSld>
  <p:clrMapOvr>
    <a:masterClrMapping/>
  </p:clrMapOvr>
  <p:timing>
    <p:tnLst>
      <p:par>
        <p:cTn id="1" dur="indefinite" restart="never" nodeType="tmRoot"/>
      </p:par>
    </p:tnLst>
  </p:timing>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6" name="Content Placeholder 4"/>
          <p:cNvSpPr>
            <a:spLocks noGrp="1"/>
          </p:cNvSpPr>
          <p:nvPr>
            <p:ph sz="quarter" idx="4"/>
          </p:nvPr>
        </p:nvSpPr>
        <p:spPr>
          <a:xfrm>
            <a:off x="4648200" y="4022725"/>
            <a:ext cx="4100513" cy="2066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3"/>
          <p:cNvSpPr>
            <a:spLocks noGrp="1"/>
          </p:cNvSpPr>
          <p:nvPr>
            <p:ph sz="quarter" idx="3"/>
          </p:nvPr>
        </p:nvSpPr>
        <p:spPr>
          <a:xfrm>
            <a:off x="396875" y="4022725"/>
            <a:ext cx="4098925" cy="2066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2"/>
          <p:cNvSpPr>
            <a:spLocks noGrp="1"/>
          </p:cNvSpPr>
          <p:nvPr>
            <p:ph sz="quarter" idx="2"/>
          </p:nvPr>
        </p:nvSpPr>
        <p:spPr>
          <a:xfrm>
            <a:off x="4648200" y="1804988"/>
            <a:ext cx="4100513" cy="2065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Content Placeholder 1"/>
          <p:cNvSpPr>
            <a:spLocks noGrp="1"/>
          </p:cNvSpPr>
          <p:nvPr>
            <p:ph sz="quarter" idx="1"/>
          </p:nvPr>
        </p:nvSpPr>
        <p:spPr>
          <a:xfrm>
            <a:off x="396875" y="1804988"/>
            <a:ext cx="4098925" cy="2065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sz="quarter"/>
          </p:nvPr>
        </p:nvSpPr>
        <p:spPr>
          <a:xfrm>
            <a:off x="393701" y="239713"/>
            <a:ext cx="7494588" cy="1085371"/>
          </a:xfrm>
        </p:spPr>
        <p:txBody>
          <a:bodyPr/>
          <a:lstStyle/>
          <a:p>
            <a:r>
              <a:rPr lang="en-US" smtClean="0"/>
              <a:t>Click to edit Master title style</a:t>
            </a:r>
            <a:endParaRPr lang="en-US"/>
          </a:p>
        </p:txBody>
      </p:sp>
    </p:spTree>
    <p:extLst>
      <p:ext uri="{BB962C8B-B14F-4D97-AF65-F5344CB8AC3E}">
        <p14:creationId xmlns:p14="http://schemas.microsoft.com/office/powerpoint/2010/main" val="1688111793"/>
      </p:ext>
    </p:extLst>
  </p:cSld>
  <p:clrMapOvr>
    <a:masterClrMapping/>
  </p:clrMapOvr>
  <p:timing>
    <p:tnLst>
      <p:par>
        <p:cTn id="1" dur="indefinite" restart="never" nodeType="tmRoot"/>
      </p:par>
    </p:tnLst>
  </p:timing>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93701" y="239713"/>
            <a:ext cx="7494588" cy="1085371"/>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3130335624"/>
      </p:ext>
    </p:extLst>
  </p:cSld>
  <p:clrMapOvr>
    <a:masterClrMapping/>
  </p:clrMapOvr>
  <p:timing>
    <p:tnLst>
      <p:par>
        <p:cTn id="1" dur="indefinite" restart="never" nodeType="tmRoot"/>
      </p:par>
    </p:tnLst>
  </p:timing>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4037563"/>
      </p:ext>
    </p:extLst>
  </p:cSld>
  <p:clrMapOvr>
    <a:masterClrMapping/>
  </p:clrMapOvr>
  <p:timing>
    <p:tnLst>
      <p:par>
        <p:cTn id="1" dur="indefinite" restart="never" nodeType="tmRoot"/>
      </p:par>
    </p:tnLst>
  </p:timing>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1_Title Page">
    <p:spTree>
      <p:nvGrpSpPr>
        <p:cNvPr id="1" name=""/>
        <p:cNvGrpSpPr/>
        <p:nvPr/>
      </p:nvGrpSpPr>
      <p:grpSpPr>
        <a:xfrm>
          <a:off x="0" y="0"/>
          <a:ext cx="0" cy="0"/>
          <a:chOff x="0" y="0"/>
          <a:chExt cx="0" cy="0"/>
        </a:xfrm>
      </p:grpSpPr>
    </p:spTree>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Header and Content">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a:prstGeom prst="rect">
            <a:avLst/>
          </a:prstGeom>
        </p:spPr>
        <p:txBody>
          <a:bodyPr/>
          <a:lstStyle/>
          <a:p>
            <a:r>
              <a:rPr lang="en-US" dirty="0" smtClean="0"/>
              <a:t>Click to Add Header</a:t>
            </a:r>
            <a:endParaRPr lang="en-US" dirty="0"/>
          </a:p>
        </p:txBody>
      </p:sp>
      <p:sp>
        <p:nvSpPr>
          <p:cNvPr id="3" name="Platshållare för innehåll 2"/>
          <p:cNvSpPr>
            <a:spLocks noGrp="1"/>
          </p:cNvSpPr>
          <p:nvPr>
            <p:ph idx="1" hasCustomPrompt="1"/>
          </p:nvPr>
        </p:nvSpPr>
        <p:spPr>
          <a:xfrm>
            <a:off x="396875" y="1376363"/>
            <a:ext cx="8351838" cy="4284662"/>
          </a:xfrm>
          <a:prstGeom prst="rect">
            <a:avLst/>
          </a:prstGeom>
        </p:spPr>
        <p:txBody>
          <a:bodyPr/>
          <a:lstStyle>
            <a:lvl1pPr>
              <a:defRPr/>
            </a:lvl1pPr>
            <a:lvl2pPr>
              <a:defRPr/>
            </a:lvl2p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1 column">
    <p:spTree>
      <p:nvGrpSpPr>
        <p:cNvPr id="1" name=""/>
        <p:cNvGrpSpPr/>
        <p:nvPr/>
      </p:nvGrpSpPr>
      <p:grpSpPr>
        <a:xfrm>
          <a:off x="0" y="0"/>
          <a:ext cx="0" cy="0"/>
          <a:chOff x="0" y="0"/>
          <a:chExt cx="0" cy="0"/>
        </a:xfrm>
      </p:grpSpPr>
      <p:sp>
        <p:nvSpPr>
          <p:cNvPr id="3" name="Content Placeholder 1"/>
          <p:cNvSpPr>
            <a:spLocks noGrp="1"/>
          </p:cNvSpPr>
          <p:nvPr>
            <p:ph idx="1"/>
          </p:nvPr>
        </p:nvSpPr>
        <p:spPr>
          <a:xfrm>
            <a:off x="396875" y="1800000"/>
            <a:ext cx="8351839" cy="385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3"/>
          <p:cNvSpPr>
            <a:spLocks noGrp="1"/>
          </p:cNvSpPr>
          <p:nvPr>
            <p:ph type="title"/>
          </p:nvPr>
        </p:nvSpPr>
        <p:spPr>
          <a:xfrm>
            <a:off x="393701" y="239713"/>
            <a:ext cx="7494588" cy="1085371"/>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3334322991"/>
      </p:ext>
    </p:extLst>
  </p:cSld>
  <p:clrMapOvr>
    <a:masterClrMapping/>
  </p:clrMapOvr>
  <p:timing>
    <p:tnLst>
      <p:par>
        <p:cTn id="1" dur="indefinite" restart="never" nodeType="tmRoot"/>
      </p:par>
    </p:tnLst>
  </p:timing>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nly Header">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2"/>
            <a:ext cx="7826375" cy="492443"/>
          </a:xfrm>
          <a:prstGeom prst="rect">
            <a:avLst/>
          </a:prstGeom>
        </p:spPr>
        <p:txBody>
          <a:bodyPr/>
          <a:lstStyle>
            <a:lvl1pPr>
              <a:defRPr/>
            </a:lvl1pPr>
          </a:lstStyle>
          <a:p>
            <a:r>
              <a:rPr lang="sv-SE" dirty="0" err="1" smtClean="0"/>
              <a:t>Click</a:t>
            </a:r>
            <a:r>
              <a:rPr lang="sv-SE" dirty="0" smtClean="0"/>
              <a:t> to </a:t>
            </a:r>
            <a:r>
              <a:rPr lang="sv-SE" dirty="0" err="1" smtClean="0"/>
              <a:t>add</a:t>
            </a:r>
            <a:r>
              <a:rPr lang="sv-SE" dirty="0" smtClean="0"/>
              <a:t> </a:t>
            </a:r>
            <a:r>
              <a:rPr lang="sv-SE" dirty="0" err="1" smtClean="0"/>
              <a:t>header</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arts">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2"/>
            <a:ext cx="7826375" cy="492443"/>
          </a:xfrm>
          <a:prstGeom prst="rect">
            <a:avLst/>
          </a:prstGeom>
        </p:spPr>
        <p:txBody>
          <a:bodyPr/>
          <a:lstStyle>
            <a:lvl1pPr>
              <a:defRPr/>
            </a:lvl1pPr>
          </a:lstStyle>
          <a:p>
            <a:r>
              <a:rPr lang="sv-SE" dirty="0" err="1" smtClean="0"/>
              <a:t>Click</a:t>
            </a:r>
            <a:r>
              <a:rPr lang="sv-SE" dirty="0" smtClean="0"/>
              <a:t> to </a:t>
            </a:r>
            <a:r>
              <a:rPr lang="sv-SE" dirty="0" err="1" smtClean="0"/>
              <a:t>add</a:t>
            </a:r>
            <a:r>
              <a:rPr lang="sv-SE" dirty="0" smtClean="0"/>
              <a:t> </a:t>
            </a:r>
            <a:r>
              <a:rPr lang="sv-SE" dirty="0" err="1" smtClean="0"/>
              <a:t>header</a:t>
            </a:r>
            <a:endParaRPr lang="en-US" dirty="0"/>
          </a:p>
        </p:txBody>
      </p:sp>
      <p:sp>
        <p:nvSpPr>
          <p:cNvPr id="4" name="Platshållare för innehåll 3"/>
          <p:cNvSpPr>
            <a:spLocks noGrp="1"/>
          </p:cNvSpPr>
          <p:nvPr>
            <p:ph sz="quarter" idx="10" hasCustomPrompt="1"/>
          </p:nvPr>
        </p:nvSpPr>
        <p:spPr>
          <a:xfrm>
            <a:off x="393700" y="1376363"/>
            <a:ext cx="4105275" cy="5148262"/>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Platshållare för innehåll 5"/>
          <p:cNvSpPr>
            <a:spLocks noGrp="1"/>
          </p:cNvSpPr>
          <p:nvPr>
            <p:ph sz="quarter" idx="11" hasCustomPrompt="1"/>
          </p:nvPr>
        </p:nvSpPr>
        <p:spPr>
          <a:xfrm>
            <a:off x="4645025" y="1376363"/>
            <a:ext cx="4103688" cy="5148262"/>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ntent parts">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2"/>
            <a:ext cx="7826375" cy="492443"/>
          </a:xfrm>
          <a:prstGeom prst="rect">
            <a:avLst/>
          </a:prstGeom>
        </p:spPr>
        <p:txBody>
          <a:bodyPr/>
          <a:lstStyle>
            <a:lvl1pPr>
              <a:defRPr/>
            </a:lvl1pPr>
          </a:lstStyle>
          <a:p>
            <a:r>
              <a:rPr lang="sv-SE" dirty="0" err="1" smtClean="0"/>
              <a:t>Click</a:t>
            </a:r>
            <a:r>
              <a:rPr lang="sv-SE" dirty="0" smtClean="0"/>
              <a:t> to </a:t>
            </a:r>
            <a:r>
              <a:rPr lang="sv-SE" dirty="0" err="1" smtClean="0"/>
              <a:t>add</a:t>
            </a:r>
            <a:r>
              <a:rPr lang="sv-SE" dirty="0" smtClean="0"/>
              <a:t> </a:t>
            </a:r>
            <a:r>
              <a:rPr lang="sv-SE" dirty="0" err="1" smtClean="0"/>
              <a:t>header</a:t>
            </a:r>
            <a:endParaRPr lang="en-US" dirty="0"/>
          </a:p>
        </p:txBody>
      </p:sp>
      <p:sp>
        <p:nvSpPr>
          <p:cNvPr id="4" name="Platshållare för innehåll 3"/>
          <p:cNvSpPr>
            <a:spLocks noGrp="1"/>
          </p:cNvSpPr>
          <p:nvPr>
            <p:ph sz="quarter" idx="10" hasCustomPrompt="1"/>
          </p:nvPr>
        </p:nvSpPr>
        <p:spPr>
          <a:xfrm>
            <a:off x="393700" y="1376363"/>
            <a:ext cx="2687638" cy="5148262"/>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Platshållare för innehåll 5"/>
          <p:cNvSpPr>
            <a:spLocks noGrp="1"/>
          </p:cNvSpPr>
          <p:nvPr>
            <p:ph sz="quarter" idx="11" hasCustomPrompt="1"/>
          </p:nvPr>
        </p:nvSpPr>
        <p:spPr>
          <a:xfrm>
            <a:off x="3228975" y="1376363"/>
            <a:ext cx="2687638" cy="5148262"/>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Platshållare för innehåll 7"/>
          <p:cNvSpPr>
            <a:spLocks noGrp="1"/>
          </p:cNvSpPr>
          <p:nvPr>
            <p:ph sz="quarter" idx="12" hasCustomPrompt="1"/>
          </p:nvPr>
        </p:nvSpPr>
        <p:spPr>
          <a:xfrm>
            <a:off x="6061075" y="1376363"/>
            <a:ext cx="2687638" cy="5148262"/>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Blank with Logo">
    <p:spTree>
      <p:nvGrpSpPr>
        <p:cNvPr id="1" name=""/>
        <p:cNvGrpSpPr/>
        <p:nvPr/>
      </p:nvGrpSpPr>
      <p:grpSpPr>
        <a:xfrm>
          <a:off x="0" y="0"/>
          <a:ext cx="0" cy="0"/>
          <a:chOff x="0" y="0"/>
          <a:chExt cx="0" cy="0"/>
        </a:xfrm>
      </p:grpSpPr>
      <p:pic>
        <p:nvPicPr>
          <p:cNvPr id="4" name="Logo_SM" descr="ERI_FH_rgb"/>
          <p:cNvPicPr>
            <a:picLocks noChangeArrowheads="1"/>
          </p:cNvPicPr>
          <p:nvPr userDrawn="1"/>
        </p:nvPicPr>
        <p:blipFill>
          <a:blip r:embed="rId2" cstate="print"/>
          <a:srcRect/>
          <a:stretch>
            <a:fillRect/>
          </a:stretch>
        </p:blipFill>
        <p:spPr bwMode="auto">
          <a:xfrm>
            <a:off x="8456611" y="-17462"/>
            <a:ext cx="474662" cy="585787"/>
          </a:xfrm>
          <a:prstGeom prst="rect">
            <a:avLst/>
          </a:prstGeom>
          <a:noFill/>
          <a:ln w="9525">
            <a:noFill/>
            <a:miter lim="800000"/>
            <a:headEnd/>
            <a:tailEnd/>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Empty">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eader, content and two content parts">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a:prstGeom prst="rect">
            <a:avLst/>
          </a:prstGeom>
        </p:spPr>
        <p:txBody>
          <a:bodyPr/>
          <a:lstStyle>
            <a:lvl1pPr>
              <a:defRPr/>
            </a:lvl1pPr>
          </a:lstStyle>
          <a:p>
            <a:r>
              <a:rPr lang="en-US" dirty="0" smtClean="0"/>
              <a:t>Click to add header</a:t>
            </a:r>
            <a:endParaRPr lang="en-US" dirty="0"/>
          </a:p>
        </p:txBody>
      </p:sp>
      <p:sp>
        <p:nvSpPr>
          <p:cNvPr id="3" name="Platshållare för innehåll 2"/>
          <p:cNvSpPr>
            <a:spLocks noGrp="1"/>
          </p:cNvSpPr>
          <p:nvPr>
            <p:ph idx="1" hasCustomPrompt="1"/>
          </p:nvPr>
        </p:nvSpPr>
        <p:spPr>
          <a:xfrm>
            <a:off x="396875" y="1376363"/>
            <a:ext cx="4102100" cy="4284662"/>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Platshållare för innehåll 4"/>
          <p:cNvSpPr>
            <a:spLocks noGrp="1"/>
          </p:cNvSpPr>
          <p:nvPr>
            <p:ph sz="quarter" idx="10" hasCustomPrompt="1"/>
          </p:nvPr>
        </p:nvSpPr>
        <p:spPr>
          <a:xfrm>
            <a:off x="4645025" y="1376363"/>
            <a:ext cx="4103688" cy="2070100"/>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Platshållare för innehåll 6"/>
          <p:cNvSpPr>
            <a:spLocks noGrp="1"/>
          </p:cNvSpPr>
          <p:nvPr>
            <p:ph sz="quarter" idx="11" hasCustomPrompt="1"/>
          </p:nvPr>
        </p:nvSpPr>
        <p:spPr>
          <a:xfrm>
            <a:off x="4645025" y="3590925"/>
            <a:ext cx="4103688" cy="2070100"/>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Header, two content parts and content">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a:prstGeom prst="rect">
            <a:avLst/>
          </a:prstGeom>
        </p:spPr>
        <p:txBody>
          <a:bodyPr/>
          <a:lstStyle>
            <a:lvl1pPr>
              <a:defRPr/>
            </a:lvl1pPr>
          </a:lstStyle>
          <a:p>
            <a:r>
              <a:rPr lang="en-US" dirty="0" smtClean="0"/>
              <a:t>Click to add header</a:t>
            </a:r>
            <a:endParaRPr lang="en-US" dirty="0"/>
          </a:p>
        </p:txBody>
      </p:sp>
      <p:sp>
        <p:nvSpPr>
          <p:cNvPr id="3" name="Platshållare för innehåll 2"/>
          <p:cNvSpPr>
            <a:spLocks noGrp="1"/>
          </p:cNvSpPr>
          <p:nvPr>
            <p:ph idx="1" hasCustomPrompt="1"/>
          </p:nvPr>
        </p:nvSpPr>
        <p:spPr>
          <a:xfrm>
            <a:off x="4646613" y="1376363"/>
            <a:ext cx="4102100" cy="4284662"/>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Platshållare för innehåll 4"/>
          <p:cNvSpPr>
            <a:spLocks noGrp="1"/>
          </p:cNvSpPr>
          <p:nvPr>
            <p:ph sz="quarter" idx="10" hasCustomPrompt="1"/>
          </p:nvPr>
        </p:nvSpPr>
        <p:spPr>
          <a:xfrm>
            <a:off x="393700" y="1376363"/>
            <a:ext cx="4103688" cy="2070100"/>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Platshållare för innehåll 6"/>
          <p:cNvSpPr>
            <a:spLocks noGrp="1"/>
          </p:cNvSpPr>
          <p:nvPr>
            <p:ph sz="quarter" idx="11" hasCustomPrompt="1"/>
          </p:nvPr>
        </p:nvSpPr>
        <p:spPr>
          <a:xfrm>
            <a:off x="393700" y="3590925"/>
            <a:ext cx="4103688" cy="2070100"/>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ader, four content parts">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a:prstGeom prst="rect">
            <a:avLst/>
          </a:prstGeom>
        </p:spPr>
        <p:txBody>
          <a:bodyPr/>
          <a:lstStyle>
            <a:lvl1pPr>
              <a:defRPr/>
            </a:lvl1pPr>
          </a:lstStyle>
          <a:p>
            <a:r>
              <a:rPr lang="en-US" dirty="0" smtClean="0"/>
              <a:t>Click to add header</a:t>
            </a:r>
            <a:endParaRPr lang="en-US" dirty="0"/>
          </a:p>
        </p:txBody>
      </p:sp>
      <p:sp>
        <p:nvSpPr>
          <p:cNvPr id="3" name="Platshållare för innehåll 2"/>
          <p:cNvSpPr>
            <a:spLocks noGrp="1"/>
          </p:cNvSpPr>
          <p:nvPr>
            <p:ph idx="1" hasCustomPrompt="1"/>
          </p:nvPr>
        </p:nvSpPr>
        <p:spPr>
          <a:xfrm>
            <a:off x="396875" y="1376363"/>
            <a:ext cx="4102100" cy="2070100"/>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Platshållare för innehåll 4"/>
          <p:cNvSpPr>
            <a:spLocks noGrp="1"/>
          </p:cNvSpPr>
          <p:nvPr>
            <p:ph sz="quarter" idx="10" hasCustomPrompt="1"/>
          </p:nvPr>
        </p:nvSpPr>
        <p:spPr>
          <a:xfrm>
            <a:off x="4645025" y="1376363"/>
            <a:ext cx="4103688" cy="2070100"/>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Platshållare för innehåll 6"/>
          <p:cNvSpPr>
            <a:spLocks noGrp="1"/>
          </p:cNvSpPr>
          <p:nvPr>
            <p:ph sz="quarter" idx="11" hasCustomPrompt="1"/>
          </p:nvPr>
        </p:nvSpPr>
        <p:spPr>
          <a:xfrm>
            <a:off x="4645025" y="3590925"/>
            <a:ext cx="4103688" cy="2070100"/>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Platshållare för innehåll 7"/>
          <p:cNvSpPr>
            <a:spLocks noGrp="1"/>
          </p:cNvSpPr>
          <p:nvPr>
            <p:ph sz="quarter" idx="12" hasCustomPrompt="1"/>
          </p:nvPr>
        </p:nvSpPr>
        <p:spPr>
          <a:xfrm>
            <a:off x="393700" y="3590925"/>
            <a:ext cx="4105275" cy="2070100"/>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Header, two horizontal contents">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a:prstGeom prst="rect">
            <a:avLst/>
          </a:prstGeom>
        </p:spPr>
        <p:txBody>
          <a:bodyPr/>
          <a:lstStyle>
            <a:lvl1pPr>
              <a:defRPr/>
            </a:lvl1pPr>
          </a:lstStyle>
          <a:p>
            <a:r>
              <a:rPr lang="en-US" dirty="0" smtClean="0"/>
              <a:t>Click to add header</a:t>
            </a:r>
            <a:endParaRPr lang="en-US" dirty="0"/>
          </a:p>
        </p:txBody>
      </p:sp>
      <p:sp>
        <p:nvSpPr>
          <p:cNvPr id="5" name="Platshållare för innehåll 4"/>
          <p:cNvSpPr>
            <a:spLocks noGrp="1"/>
          </p:cNvSpPr>
          <p:nvPr>
            <p:ph sz="quarter" idx="10" hasCustomPrompt="1"/>
          </p:nvPr>
        </p:nvSpPr>
        <p:spPr>
          <a:xfrm>
            <a:off x="393701" y="1376363"/>
            <a:ext cx="8355012" cy="2070100"/>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Platshållare för innehåll 6"/>
          <p:cNvSpPr>
            <a:spLocks noGrp="1"/>
          </p:cNvSpPr>
          <p:nvPr>
            <p:ph sz="quarter" idx="11" hasCustomPrompt="1"/>
          </p:nvPr>
        </p:nvSpPr>
        <p:spPr>
          <a:xfrm>
            <a:off x="393700" y="3590925"/>
            <a:ext cx="8355013" cy="2070100"/>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Header, Content over two content parts">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a:prstGeom prst="rect">
            <a:avLst/>
          </a:prstGeom>
        </p:spPr>
        <p:txBody>
          <a:bodyPr/>
          <a:lstStyle>
            <a:lvl1pPr>
              <a:defRPr/>
            </a:lvl1pPr>
          </a:lstStyle>
          <a:p>
            <a:r>
              <a:rPr lang="en-US" dirty="0" smtClean="0"/>
              <a:t>Click to add header</a:t>
            </a:r>
            <a:endParaRPr lang="en-US" dirty="0"/>
          </a:p>
        </p:txBody>
      </p:sp>
      <p:sp>
        <p:nvSpPr>
          <p:cNvPr id="3" name="Platshållare för innehåll 2"/>
          <p:cNvSpPr>
            <a:spLocks noGrp="1"/>
          </p:cNvSpPr>
          <p:nvPr>
            <p:ph idx="1" hasCustomPrompt="1"/>
          </p:nvPr>
        </p:nvSpPr>
        <p:spPr>
          <a:xfrm>
            <a:off x="396875" y="1376363"/>
            <a:ext cx="8351838" cy="2070100"/>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Platshållare för innehåll 6"/>
          <p:cNvSpPr>
            <a:spLocks noGrp="1"/>
          </p:cNvSpPr>
          <p:nvPr>
            <p:ph sz="quarter" idx="11" hasCustomPrompt="1"/>
          </p:nvPr>
        </p:nvSpPr>
        <p:spPr>
          <a:xfrm>
            <a:off x="4645025" y="3590925"/>
            <a:ext cx="4103688" cy="2070100"/>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Platshållare för innehåll 7"/>
          <p:cNvSpPr>
            <a:spLocks noGrp="1"/>
          </p:cNvSpPr>
          <p:nvPr>
            <p:ph sz="quarter" idx="12" hasCustomPrompt="1"/>
          </p:nvPr>
        </p:nvSpPr>
        <p:spPr>
          <a:xfrm>
            <a:off x="393700" y="3590925"/>
            <a:ext cx="4105275" cy="2070100"/>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 columns">
    <p:spTree>
      <p:nvGrpSpPr>
        <p:cNvPr id="1" name=""/>
        <p:cNvGrpSpPr/>
        <p:nvPr/>
      </p:nvGrpSpPr>
      <p:grpSpPr>
        <a:xfrm>
          <a:off x="0" y="0"/>
          <a:ext cx="0" cy="0"/>
          <a:chOff x="0" y="0"/>
          <a:chExt cx="0" cy="0"/>
        </a:xfrm>
      </p:grpSpPr>
      <p:sp>
        <p:nvSpPr>
          <p:cNvPr id="5" name="Content Placeholder 3"/>
          <p:cNvSpPr>
            <a:spLocks noGrp="1"/>
          </p:cNvSpPr>
          <p:nvPr>
            <p:ph sz="quarter" idx="3"/>
          </p:nvPr>
        </p:nvSpPr>
        <p:spPr>
          <a:xfrm>
            <a:off x="4645025" y="1795464"/>
            <a:ext cx="4100513" cy="4284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Content Placeholder 1"/>
          <p:cNvSpPr>
            <a:spLocks noGrp="1"/>
          </p:cNvSpPr>
          <p:nvPr>
            <p:ph sz="half" idx="1"/>
          </p:nvPr>
        </p:nvSpPr>
        <p:spPr>
          <a:xfrm>
            <a:off x="393700" y="1795463"/>
            <a:ext cx="4098925" cy="4284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393701" y="239713"/>
            <a:ext cx="7494588" cy="1085371"/>
          </a:xfrm>
        </p:spPr>
        <p:txBody>
          <a:bodyPr/>
          <a:lstStyle/>
          <a:p>
            <a:r>
              <a:rPr lang="en-US" smtClean="0"/>
              <a:t>Click to edit Master title style</a:t>
            </a:r>
            <a:endParaRPr lang="en-US"/>
          </a:p>
        </p:txBody>
      </p:sp>
    </p:spTree>
    <p:extLst>
      <p:ext uri="{BB962C8B-B14F-4D97-AF65-F5344CB8AC3E}">
        <p14:creationId xmlns:p14="http://schemas.microsoft.com/office/powerpoint/2010/main" val="3674726413"/>
      </p:ext>
    </p:extLst>
  </p:cSld>
  <p:clrMapOvr>
    <a:masterClrMapping/>
  </p:clrMapOvr>
  <p:timing>
    <p:tnLst>
      <p:par>
        <p:cTn id="1" dur="indefinite" restart="never" nodeType="tmRoot"/>
      </p:par>
    </p:tnLst>
  </p:timing>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Header, two content parts over content.">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a:prstGeom prst="rect">
            <a:avLst/>
          </a:prstGeom>
        </p:spPr>
        <p:txBody>
          <a:bodyPr/>
          <a:lstStyle>
            <a:lvl1pPr>
              <a:defRPr/>
            </a:lvl1pPr>
          </a:lstStyle>
          <a:p>
            <a:r>
              <a:rPr lang="en-US" dirty="0" smtClean="0"/>
              <a:t>Click to add header</a:t>
            </a:r>
            <a:endParaRPr lang="en-US" dirty="0"/>
          </a:p>
        </p:txBody>
      </p:sp>
      <p:sp>
        <p:nvSpPr>
          <p:cNvPr id="3" name="Platshållare för innehåll 2"/>
          <p:cNvSpPr>
            <a:spLocks noGrp="1"/>
          </p:cNvSpPr>
          <p:nvPr>
            <p:ph idx="1" hasCustomPrompt="1"/>
          </p:nvPr>
        </p:nvSpPr>
        <p:spPr>
          <a:xfrm>
            <a:off x="396875" y="1376363"/>
            <a:ext cx="4102100" cy="2070100"/>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Platshållare för innehåll 4"/>
          <p:cNvSpPr>
            <a:spLocks noGrp="1"/>
          </p:cNvSpPr>
          <p:nvPr>
            <p:ph sz="quarter" idx="10" hasCustomPrompt="1"/>
          </p:nvPr>
        </p:nvSpPr>
        <p:spPr>
          <a:xfrm>
            <a:off x="4645025" y="1376363"/>
            <a:ext cx="4103688" cy="2070100"/>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Platshållare för innehåll 7"/>
          <p:cNvSpPr>
            <a:spLocks noGrp="1"/>
          </p:cNvSpPr>
          <p:nvPr>
            <p:ph sz="quarter" idx="12" hasCustomPrompt="1"/>
          </p:nvPr>
        </p:nvSpPr>
        <p:spPr>
          <a:xfrm>
            <a:off x="393700" y="3590925"/>
            <a:ext cx="8355013" cy="2070100"/>
          </a:xfrm>
          <a:prstGeom prst="rect">
            <a:avLst/>
          </a:prstGeo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3 columns">
    <p:spTree>
      <p:nvGrpSpPr>
        <p:cNvPr id="1" name=""/>
        <p:cNvGrpSpPr/>
        <p:nvPr/>
      </p:nvGrpSpPr>
      <p:grpSpPr>
        <a:xfrm>
          <a:off x="0" y="0"/>
          <a:ext cx="0" cy="0"/>
          <a:chOff x="0" y="0"/>
          <a:chExt cx="0" cy="0"/>
        </a:xfrm>
      </p:grpSpPr>
      <p:sp>
        <p:nvSpPr>
          <p:cNvPr id="8" name="Content Placeholder 3"/>
          <p:cNvSpPr>
            <a:spLocks noGrp="1"/>
          </p:cNvSpPr>
          <p:nvPr>
            <p:ph sz="quarter" idx="12" hasCustomPrompt="1"/>
          </p:nvPr>
        </p:nvSpPr>
        <p:spPr>
          <a:xfrm>
            <a:off x="6061075" y="1800225"/>
            <a:ext cx="2687638" cy="4724399"/>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Content Placeholder 2"/>
          <p:cNvSpPr>
            <a:spLocks noGrp="1"/>
          </p:cNvSpPr>
          <p:nvPr>
            <p:ph sz="quarter" idx="11" hasCustomPrompt="1"/>
          </p:nvPr>
        </p:nvSpPr>
        <p:spPr>
          <a:xfrm>
            <a:off x="3228975" y="1800225"/>
            <a:ext cx="2687638" cy="4724399"/>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Content Placeholder 1"/>
          <p:cNvSpPr>
            <a:spLocks noGrp="1"/>
          </p:cNvSpPr>
          <p:nvPr>
            <p:ph sz="quarter" idx="10" hasCustomPrompt="1"/>
          </p:nvPr>
        </p:nvSpPr>
        <p:spPr>
          <a:xfrm>
            <a:off x="393700" y="1800225"/>
            <a:ext cx="2687638" cy="4724399"/>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 name="Title 1"/>
          <p:cNvSpPr>
            <a:spLocks noGrp="1"/>
          </p:cNvSpPr>
          <p:nvPr>
            <p:ph type="title"/>
          </p:nvPr>
        </p:nvSpPr>
        <p:spPr>
          <a:xfrm>
            <a:off x="393701" y="239713"/>
            <a:ext cx="7494588" cy="1085371"/>
          </a:xfrm>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Full title, right Image">
    <p:spTree>
      <p:nvGrpSpPr>
        <p:cNvPr id="1" name=""/>
        <p:cNvGrpSpPr/>
        <p:nvPr/>
      </p:nvGrpSpPr>
      <p:grpSpPr>
        <a:xfrm>
          <a:off x="0" y="0"/>
          <a:ext cx="0" cy="0"/>
          <a:chOff x="0" y="0"/>
          <a:chExt cx="0" cy="0"/>
        </a:xfrm>
      </p:grpSpPr>
      <p:sp>
        <p:nvSpPr>
          <p:cNvPr id="4" name="Content Placeholder 1"/>
          <p:cNvSpPr>
            <a:spLocks noGrp="1"/>
          </p:cNvSpPr>
          <p:nvPr>
            <p:ph sz="quarter" idx="10" hasCustomPrompt="1"/>
          </p:nvPr>
        </p:nvSpPr>
        <p:spPr>
          <a:xfrm>
            <a:off x="393700" y="1800225"/>
            <a:ext cx="4105275" cy="47244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 name="Title 1"/>
          <p:cNvSpPr>
            <a:spLocks noGrp="1"/>
          </p:cNvSpPr>
          <p:nvPr>
            <p:ph type="title"/>
          </p:nvPr>
        </p:nvSpPr>
        <p:spPr>
          <a:xfrm>
            <a:off x="393701" y="239713"/>
            <a:ext cx="7494587" cy="1085371"/>
          </a:xfrm>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mall title, right Image">
    <p:spTree>
      <p:nvGrpSpPr>
        <p:cNvPr id="1" name=""/>
        <p:cNvGrpSpPr/>
        <p:nvPr/>
      </p:nvGrpSpPr>
      <p:grpSpPr>
        <a:xfrm>
          <a:off x="0" y="0"/>
          <a:ext cx="0" cy="0"/>
          <a:chOff x="0" y="0"/>
          <a:chExt cx="0" cy="0"/>
        </a:xfrm>
      </p:grpSpPr>
      <p:sp>
        <p:nvSpPr>
          <p:cNvPr id="4" name="Content Placeholder 1"/>
          <p:cNvSpPr>
            <a:spLocks noGrp="1"/>
          </p:cNvSpPr>
          <p:nvPr>
            <p:ph sz="quarter" idx="10" hasCustomPrompt="1"/>
          </p:nvPr>
        </p:nvSpPr>
        <p:spPr>
          <a:xfrm>
            <a:off x="393701" y="1800225"/>
            <a:ext cx="3854450" cy="47244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 name="Title 1"/>
          <p:cNvSpPr>
            <a:spLocks noGrp="1"/>
          </p:cNvSpPr>
          <p:nvPr>
            <p:ph type="title"/>
          </p:nvPr>
        </p:nvSpPr>
        <p:spPr>
          <a:xfrm>
            <a:off x="393701" y="239713"/>
            <a:ext cx="3854449" cy="1085371"/>
          </a:xfrm>
        </p:spPr>
        <p:txBody>
          <a:bodyPr/>
          <a:lstStyle/>
          <a:p>
            <a:r>
              <a:rPr lang="en-US" smtClean="0"/>
              <a:t>Click to edit Master title style</a:t>
            </a:r>
            <a:endParaRPr lang="en-US"/>
          </a:p>
        </p:txBody>
      </p:sp>
    </p:spTree>
    <p:extLst>
      <p:ext uri="{BB962C8B-B14F-4D97-AF65-F5344CB8AC3E}">
        <p14:creationId xmlns:p14="http://schemas.microsoft.com/office/powerpoint/2010/main" val="2283548832"/>
      </p:ext>
    </p:extLst>
  </p:cSld>
  <p:clrMapOvr>
    <a:masterClrMapping/>
  </p:clrMapOvr>
  <p:timing>
    <p:tnLst>
      <p:par>
        <p:cTn id="1" dur="indefinite" restart="never" nodeType="tmRoot"/>
      </p:par>
    </p:tnLst>
  </p:timing>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ull title, left Image">
    <p:spTree>
      <p:nvGrpSpPr>
        <p:cNvPr id="1" name=""/>
        <p:cNvGrpSpPr/>
        <p:nvPr/>
      </p:nvGrpSpPr>
      <p:grpSpPr>
        <a:xfrm>
          <a:off x="0" y="0"/>
          <a:ext cx="0" cy="0"/>
          <a:chOff x="0" y="0"/>
          <a:chExt cx="0" cy="0"/>
        </a:xfrm>
      </p:grpSpPr>
      <p:sp>
        <p:nvSpPr>
          <p:cNvPr id="4" name="Content Placeholder 1"/>
          <p:cNvSpPr>
            <a:spLocks noGrp="1"/>
          </p:cNvSpPr>
          <p:nvPr>
            <p:ph sz="quarter" idx="10" hasCustomPrompt="1"/>
          </p:nvPr>
        </p:nvSpPr>
        <p:spPr>
          <a:xfrm>
            <a:off x="4643438" y="1800225"/>
            <a:ext cx="4105275" cy="47244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 name="Title 1"/>
          <p:cNvSpPr>
            <a:spLocks noGrp="1"/>
          </p:cNvSpPr>
          <p:nvPr>
            <p:ph type="title"/>
          </p:nvPr>
        </p:nvSpPr>
        <p:spPr>
          <a:xfrm>
            <a:off x="393701" y="239713"/>
            <a:ext cx="7494588" cy="1085371"/>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262973920"/>
      </p:ext>
    </p:extLst>
  </p:cSld>
  <p:clrMapOvr>
    <a:masterClrMapping/>
  </p:clrMapOvr>
  <p:timing>
    <p:tnLst>
      <p:par>
        <p:cTn id="1" dur="indefinite" restart="never" nodeType="tmRoot"/>
      </p:par>
    </p:tnLst>
  </p:timing>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mall title, left Image">
    <p:spTree>
      <p:nvGrpSpPr>
        <p:cNvPr id="1" name=""/>
        <p:cNvGrpSpPr/>
        <p:nvPr/>
      </p:nvGrpSpPr>
      <p:grpSpPr>
        <a:xfrm>
          <a:off x="0" y="0"/>
          <a:ext cx="0" cy="0"/>
          <a:chOff x="0" y="0"/>
          <a:chExt cx="0" cy="0"/>
        </a:xfrm>
      </p:grpSpPr>
      <p:sp>
        <p:nvSpPr>
          <p:cNvPr id="4" name="Content Placeholder 1"/>
          <p:cNvSpPr>
            <a:spLocks noGrp="1"/>
          </p:cNvSpPr>
          <p:nvPr>
            <p:ph sz="quarter" idx="10" hasCustomPrompt="1"/>
          </p:nvPr>
        </p:nvSpPr>
        <p:spPr>
          <a:xfrm>
            <a:off x="4643438" y="1800225"/>
            <a:ext cx="4105275" cy="47244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 name="Title 1"/>
          <p:cNvSpPr>
            <a:spLocks noGrp="1"/>
          </p:cNvSpPr>
          <p:nvPr>
            <p:ph type="title"/>
          </p:nvPr>
        </p:nvSpPr>
        <p:spPr>
          <a:xfrm>
            <a:off x="4645025" y="239713"/>
            <a:ext cx="3243263" cy="1085371"/>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525909198"/>
      </p:ext>
    </p:extLst>
  </p:cSld>
  <p:clrMapOvr>
    <a:masterClrMapping/>
  </p:clrMapOvr>
  <p:timing>
    <p:tnLst>
      <p:par>
        <p:cTn id="1" dur="indefinite" restart="never" nodeType="tmRoot"/>
      </p:par>
    </p:tnLst>
  </p:timing>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ow small title, left Image">
    <p:spTree>
      <p:nvGrpSpPr>
        <p:cNvPr id="1" name=""/>
        <p:cNvGrpSpPr/>
        <p:nvPr/>
      </p:nvGrpSpPr>
      <p:grpSpPr>
        <a:xfrm>
          <a:off x="0" y="0"/>
          <a:ext cx="0" cy="0"/>
          <a:chOff x="0" y="0"/>
          <a:chExt cx="0" cy="0"/>
        </a:xfrm>
      </p:grpSpPr>
      <p:sp>
        <p:nvSpPr>
          <p:cNvPr id="4" name="Content Placeholder 1"/>
          <p:cNvSpPr>
            <a:spLocks noGrp="1"/>
          </p:cNvSpPr>
          <p:nvPr>
            <p:ph sz="quarter" idx="10" hasCustomPrompt="1"/>
          </p:nvPr>
        </p:nvSpPr>
        <p:spPr>
          <a:xfrm>
            <a:off x="4643438" y="3545840"/>
            <a:ext cx="4105275" cy="2978785"/>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 name="Title 1"/>
          <p:cNvSpPr>
            <a:spLocks noGrp="1"/>
          </p:cNvSpPr>
          <p:nvPr>
            <p:ph type="title"/>
          </p:nvPr>
        </p:nvSpPr>
        <p:spPr>
          <a:xfrm>
            <a:off x="4643438" y="1797524"/>
            <a:ext cx="4105275" cy="1085371"/>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4071865103"/>
      </p:ext>
    </p:extLst>
  </p:cSld>
  <p:clrMapOvr>
    <a:masterClrMapping/>
  </p:clrMapOvr>
  <p:timing>
    <p:tnLst>
      <p:par>
        <p:cTn id="1" dur="indefinite" restart="never" nodeType="tmRoot"/>
      </p:par>
    </p:tnLst>
  </p:timing>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8" name="LeftInfo"/>
          <p:cNvSpPr txBox="1">
            <a:spLocks noChangeArrowheads="1"/>
          </p:cNvSpPr>
          <p:nvPr/>
        </p:nvSpPr>
        <p:spPr bwMode="auto">
          <a:xfrm>
            <a:off x="-1886857" y="438151"/>
            <a:ext cx="1764294" cy="6278642"/>
          </a:xfrm>
          <a:prstGeom prst="rect">
            <a:avLst/>
          </a:prstGeom>
          <a:noFill/>
          <a:ln w="9525">
            <a:noFill/>
            <a:miter lim="800000"/>
            <a:headEnd/>
            <a:tailEnd/>
          </a:ln>
          <a:effectLst/>
        </p:spPr>
        <p:txBody>
          <a:bodyPr wrap="square">
            <a:spAutoFit/>
          </a:bodyPr>
          <a:lstStyle/>
          <a:p>
            <a:pPr algn="r">
              <a:spcBef>
                <a:spcPct val="0"/>
              </a:spcBef>
            </a:pPr>
            <a:r>
              <a:rPr lang="en-US" sz="1200" noProof="0" dirty="0" smtClean="0">
                <a:solidFill>
                  <a:srgbClr val="FFFFFF"/>
                </a:solidFill>
              </a:rPr>
              <a:t>Slide title </a:t>
            </a:r>
          </a:p>
          <a:p>
            <a:pPr algn="r">
              <a:spcBef>
                <a:spcPct val="0"/>
              </a:spcBef>
            </a:pPr>
            <a:r>
              <a:rPr lang="en-US" sz="1200" noProof="0" dirty="0" smtClean="0">
                <a:solidFill>
                  <a:srgbClr val="FFFFFF"/>
                </a:solidFill>
              </a:rPr>
              <a:t>44 pt</a:t>
            </a:r>
          </a:p>
          <a:p>
            <a:pPr algn="r">
              <a:spcBef>
                <a:spcPct val="0"/>
              </a:spcBef>
            </a:pPr>
            <a:endParaRPr lang="en-US" sz="1200" noProof="0" dirty="0" smtClean="0">
              <a:solidFill>
                <a:srgbClr val="FFFFFF"/>
              </a:solidFill>
            </a:endParaRPr>
          </a:p>
          <a:p>
            <a:pPr algn="r">
              <a:spcBef>
                <a:spcPct val="0"/>
              </a:spcBef>
            </a:pPr>
            <a:endParaRPr lang="en-US" sz="1200" noProof="0" dirty="0" smtClean="0">
              <a:solidFill>
                <a:srgbClr val="FFFFFF"/>
              </a:solidFill>
            </a:endParaRPr>
          </a:p>
          <a:p>
            <a:pPr algn="r">
              <a:spcBef>
                <a:spcPct val="0"/>
              </a:spcBef>
            </a:pPr>
            <a:endParaRPr lang="en-US" sz="1200" noProof="0" dirty="0" smtClean="0">
              <a:solidFill>
                <a:srgbClr val="FFFFFF"/>
              </a:solidFill>
            </a:endParaRPr>
          </a:p>
          <a:p>
            <a:pPr algn="r">
              <a:spcBef>
                <a:spcPct val="0"/>
              </a:spcBef>
            </a:pPr>
            <a:endParaRPr lang="en-US" sz="1200" noProof="0" dirty="0" smtClean="0">
              <a:solidFill>
                <a:srgbClr val="FFFFFF"/>
              </a:solidFill>
            </a:endParaRPr>
          </a:p>
          <a:p>
            <a:pPr algn="r">
              <a:spcBef>
                <a:spcPct val="0"/>
              </a:spcBef>
            </a:pPr>
            <a:endParaRPr lang="en-US" sz="1200" noProof="0" dirty="0" smtClean="0">
              <a:solidFill>
                <a:srgbClr val="FFFFFF"/>
              </a:solidFill>
            </a:endParaRPr>
          </a:p>
          <a:p>
            <a:pPr algn="r">
              <a:spcBef>
                <a:spcPct val="0"/>
              </a:spcBef>
            </a:pPr>
            <a:endParaRPr lang="en-US" sz="1200" noProof="0" dirty="0" smtClean="0">
              <a:solidFill>
                <a:srgbClr val="FFFFFF"/>
              </a:solidFill>
            </a:endParaRPr>
          </a:p>
          <a:p>
            <a:pPr algn="r">
              <a:spcBef>
                <a:spcPct val="0"/>
              </a:spcBef>
            </a:pPr>
            <a:r>
              <a:rPr lang="en-US" sz="1200" noProof="0" dirty="0" smtClean="0">
                <a:solidFill>
                  <a:srgbClr val="FFFFFF"/>
                </a:solidFill>
              </a:rPr>
              <a:t>Text and bullet level 1</a:t>
            </a:r>
          </a:p>
          <a:p>
            <a:pPr algn="r">
              <a:spcBef>
                <a:spcPct val="0"/>
              </a:spcBef>
            </a:pPr>
            <a:r>
              <a:rPr lang="en-US" sz="1200" noProof="0" dirty="0" smtClean="0">
                <a:solidFill>
                  <a:srgbClr val="FFFFFF"/>
                </a:solidFill>
              </a:rPr>
              <a:t> minimum 24 pt</a:t>
            </a:r>
          </a:p>
          <a:p>
            <a:pPr algn="r">
              <a:spcBef>
                <a:spcPct val="0"/>
              </a:spcBef>
            </a:pPr>
            <a:endParaRPr lang="en-US" sz="1200" noProof="0" dirty="0" smtClean="0">
              <a:solidFill>
                <a:srgbClr val="FFFFFF"/>
              </a:solidFill>
            </a:endParaRPr>
          </a:p>
          <a:p>
            <a:pPr algn="r">
              <a:spcBef>
                <a:spcPct val="0"/>
              </a:spcBef>
            </a:pPr>
            <a:r>
              <a:rPr lang="en-US" sz="1200" noProof="0" dirty="0" smtClean="0">
                <a:solidFill>
                  <a:srgbClr val="FFFFFF"/>
                </a:solidFill>
              </a:rPr>
              <a:t>Bullets level 2-5</a:t>
            </a:r>
          </a:p>
          <a:p>
            <a:pPr algn="r">
              <a:spcBef>
                <a:spcPct val="0"/>
              </a:spcBef>
            </a:pPr>
            <a:r>
              <a:rPr lang="en-US" sz="1200" noProof="0" dirty="0" smtClean="0">
                <a:solidFill>
                  <a:srgbClr val="FFFFFF"/>
                </a:solidFill>
              </a:rPr>
              <a:t>minimum 20 pt</a:t>
            </a:r>
          </a:p>
          <a:p>
            <a:pPr algn="r">
              <a:spcBef>
                <a:spcPct val="0"/>
              </a:spcBef>
            </a:pPr>
            <a:endParaRPr lang="en-US" sz="1200" noProof="0" dirty="0" smtClean="0">
              <a:solidFill>
                <a:srgbClr val="FFFFFF"/>
              </a:solidFill>
            </a:endParaRPr>
          </a:p>
          <a:p>
            <a:pPr algn="r"/>
            <a:endParaRPr lang="en-US" sz="800" noProof="0" dirty="0" smtClean="0">
              <a:solidFill>
                <a:schemeClr val="bg1"/>
              </a:solidFill>
            </a:endParaRPr>
          </a:p>
          <a:p>
            <a:pPr algn="r"/>
            <a:endParaRPr lang="en-US" sz="800" noProof="0" dirty="0" smtClean="0">
              <a:solidFill>
                <a:schemeClr val="bg1"/>
              </a:solidFill>
            </a:endParaRPr>
          </a:p>
          <a:p>
            <a:pPr algn="r"/>
            <a:endParaRPr lang="en-US" sz="800" noProof="0" dirty="0" smtClean="0">
              <a:solidFill>
                <a:schemeClr val="bg1"/>
              </a:solidFill>
            </a:endParaRPr>
          </a:p>
          <a:p>
            <a:r>
              <a:rPr lang="en-US" sz="500" noProof="0" dirty="0" smtClean="0">
                <a:solidFill>
                  <a:srgbClr val="9FB7D3"/>
                </a:solidFill>
                <a:latin typeface="+mn-lt"/>
              </a:rPr>
              <a:t>Characters for Embedded font:</a:t>
            </a:r>
            <a:br>
              <a:rPr lang="en-US" sz="500" noProof="0" dirty="0" smtClean="0">
                <a:solidFill>
                  <a:srgbClr val="9FB7D3"/>
                </a:solidFill>
                <a:latin typeface="+mn-lt"/>
              </a:rPr>
            </a:br>
            <a:r>
              <a:rPr lang="en-US" sz="500" noProof="0" dirty="0" smtClean="0">
                <a:solidFill>
                  <a:srgbClr val="9FB7D3"/>
                </a:solidFill>
                <a:latin typeface="Ericsson Capital TT" pitchFamily="2" charset="0"/>
              </a:rPr>
              <a:t>!"#$%&amp;'()*+,-./0123456789:;&lt;=&gt;?@ABCDEFGHIJKLMNOPQRSTUVWXYZ[\]^_`abcdefghijklmnopqrstuvwxyz{|}~¡¢£¤¥¦§¨©ª«¬®¯°±²³´¶·¸¹º»¼½ÀÁÂÃÄÅÆÇÈËÌÍÎÏÐÑÒÓÔÕÖ×ØÙÚÛÜÝÞßàáâãäåæçèéêëìíîïðñòóôõö÷øùúûüýþÿĀāĂăąĆćĊċČĎďĐđĒĖėĘęĚěĞğĠġĢģĪīĮįİıĶķĹĺĻļĽľŁłŃńŅņŇňŌŐőŒœŔŕŖŗŘřŚśŞşŠšŢţŤťŪūŮůŰűŲųŴŵŶŷŸŹźŻżŽžƒȘșˆˇ˘˙˚˛˜˝ẀẁẃẄẅỲỳ–—‘’‚“”„†‡•…‰‹›⁄€™ĀĀĂĂĄĄĆĆĊĊČČĎĎĐĐĒĒĖĖĘĘĚĚĞĞĠĠĢĢĪĪĮĮİĶĶĹĹĻĻĽĽŃŃŅŅŇŇŌŌŐŐŔŔŖŖŘŘŚŚŞŞŢŢŤŤŪŪŮŮŰŰŲŲŴŴŶŶŹŹŻŻȘș−≤≥ﬁﬂ</a:t>
            </a:r>
            <a:endParaRPr lang="en-US" sz="500" i="1" noProof="0" dirty="0" smtClean="0">
              <a:solidFill>
                <a:srgbClr val="9FB7D3"/>
              </a:solidFill>
              <a:latin typeface="Ericsson Capital TT" pitchFamily="2" charset="0"/>
            </a:endParaRPr>
          </a:p>
          <a:p>
            <a:endParaRPr lang="en-US" sz="500" i="1" noProof="0" dirty="0" smtClean="0">
              <a:solidFill>
                <a:srgbClr val="9FB7D3"/>
              </a:solidFill>
              <a:latin typeface="Ericsson Capital TT" pitchFamily="2" charset="0"/>
            </a:endParaRPr>
          </a:p>
          <a:p>
            <a:r>
              <a:rPr lang="en-US" sz="500" noProof="0" dirty="0" smtClean="0">
                <a:solidFill>
                  <a:srgbClr val="9FB7D3"/>
                </a:solidFill>
                <a:latin typeface="Ericsson Capital TT" pitchFamily="2" charset="0"/>
              </a:rPr>
              <a:t>ΆΈΉΊΌΎΏΐΑΒΓΕΖΗΘΙΚΛΜΝΞΟΠΡΣΤΥΦΧΨΪΫΆΈΉΊΰαβγδεζηθικλνξορςΣΤΥΦΧΨΩΪΫΌΎΏ</a:t>
            </a:r>
            <a:endParaRPr lang="en-US" sz="500" i="1" noProof="0" dirty="0" smtClean="0">
              <a:solidFill>
                <a:srgbClr val="9FB7D3"/>
              </a:solidFill>
              <a:latin typeface="Ericsson Capital TT" pitchFamily="2" charset="0"/>
            </a:endParaRPr>
          </a:p>
          <a:p>
            <a:r>
              <a:rPr lang="en-US" sz="500" noProof="0" dirty="0" smtClean="0">
                <a:solidFill>
                  <a:srgbClr val="9FB7D3"/>
                </a:solidFill>
                <a:latin typeface="Ericsson Capital TT" pitchFamily="2" charset="0"/>
              </a:rPr>
              <a:t>ЁЂЃЄЅІЇЈЉЊЋЌЎЏАБВГДЕЖЗИЙКЛМНОПРСТУФХЦЧШЩЪЫЬЭЮЯАБВГДЕЖЗИЙКЛМНОПРСТУФХЦЧШЩЪЫЬЭЮЯЁЂЃЄЅІЇЈЉЊЋЌЎЏѢѢѲѲѴѴҐҐәǽẀẁẂẃẄẅỲỳ№</a:t>
            </a:r>
          </a:p>
          <a:p>
            <a:pPr>
              <a:lnSpc>
                <a:spcPct val="80000"/>
              </a:lnSpc>
              <a:spcBef>
                <a:spcPct val="20000"/>
              </a:spcBef>
            </a:pPr>
            <a:endParaRPr lang="en-US" sz="500" noProof="0" dirty="0" smtClean="0">
              <a:solidFill>
                <a:srgbClr val="9FB7D3"/>
              </a:solidFill>
              <a:latin typeface="Ericsson Capital TT" pitchFamily="2" charset="0"/>
            </a:endParaRPr>
          </a:p>
          <a:p>
            <a:pPr algn="r">
              <a:spcBef>
                <a:spcPct val="0"/>
              </a:spcBef>
            </a:pPr>
            <a:endParaRPr lang="en-US" sz="5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1400" noProof="0" dirty="0" smtClean="0">
              <a:solidFill>
                <a:schemeClr val="bg1"/>
              </a:solidFill>
            </a:endParaRPr>
          </a:p>
          <a:p>
            <a:pPr algn="r">
              <a:spcBef>
                <a:spcPct val="0"/>
              </a:spcBef>
            </a:pPr>
            <a:r>
              <a:rPr lang="en-US" sz="1200" noProof="0" dirty="0" smtClean="0">
                <a:solidFill>
                  <a:schemeClr val="bg1"/>
                </a:solidFill>
              </a:rPr>
              <a:t>Do not add objects or text in the footer area</a:t>
            </a:r>
            <a:endParaRPr lang="en-US" sz="1200" noProof="0" dirty="0">
              <a:solidFill>
                <a:schemeClr val="bg1"/>
              </a:solidFill>
            </a:endParaRPr>
          </a:p>
        </p:txBody>
      </p:sp>
      <p:pic>
        <p:nvPicPr>
          <p:cNvPr id="9" name="Econ2011" descr="ECON_RGB"/>
          <p:cNvPicPr>
            <a:picLocks noChangeAspect="1" noChangeArrowheads="1"/>
          </p:cNvPicPr>
          <p:nvPr/>
        </p:nvPicPr>
        <p:blipFill>
          <a:blip r:embed="rId32" cstate="print"/>
          <a:srcRect/>
          <a:stretch>
            <a:fillRect/>
          </a:stretch>
        </p:blipFill>
        <p:spPr bwMode="auto">
          <a:xfrm>
            <a:off x="8316001" y="360000"/>
            <a:ext cx="444500" cy="588962"/>
          </a:xfrm>
          <a:prstGeom prst="rect">
            <a:avLst/>
          </a:prstGeom>
          <a:noFill/>
        </p:spPr>
      </p:pic>
      <p:sp>
        <p:nvSpPr>
          <p:cNvPr id="21523" name="txtfooterCopy"/>
          <p:cNvSpPr txBox="1">
            <a:spLocks noChangeArrowheads="1"/>
          </p:cNvSpPr>
          <p:nvPr/>
        </p:nvSpPr>
        <p:spPr bwMode="auto">
          <a:xfrm>
            <a:off x="395288" y="6524625"/>
            <a:ext cx="7399338" cy="215900"/>
          </a:xfrm>
          <a:prstGeom prst="rect">
            <a:avLst/>
          </a:prstGeom>
          <a:noFill/>
          <a:ln w="12700" algn="ctr">
            <a:noFill/>
            <a:miter lim="800000"/>
            <a:headEnd/>
            <a:tailEnd/>
          </a:ln>
          <a:effectLst/>
        </p:spPr>
        <p:txBody>
          <a:bodyPr lIns="72000" rIns="72000"/>
          <a:lstStyle/>
          <a:p>
            <a:pPr algn="l"/>
            <a:r>
              <a:rPr lang="en-US" sz="800" b="0" i="0" u="none" smtClean="0">
                <a:solidFill>
                  <a:srgbClr val="87888A"/>
                </a:solidFill>
              </a:rPr>
              <a:t>Parameter set design for HEVC extensions  |  JCTVC-K0276  |  2012-10-09  |  Page </a:t>
            </a:r>
            <a:fld id="{34137401-F6D1-4177-8C38-99D1C0955813}" type="slidenum">
              <a:rPr lang="en-US" sz="800" b="0" i="0" u="none" smtClean="0">
                <a:solidFill>
                  <a:srgbClr val="87888A"/>
                </a:solidFill>
              </a:rPr>
              <a:t>‹#›</a:t>
            </a:fld>
            <a:endParaRPr lang="en-US" sz="800" b="0" i="0" u="none" dirty="0">
              <a:solidFill>
                <a:srgbClr val="87888A"/>
              </a:solidFill>
            </a:endParaRPr>
          </a:p>
        </p:txBody>
      </p:sp>
      <p:sp>
        <p:nvSpPr>
          <p:cNvPr id="21507" name="Content_SM"/>
          <p:cNvSpPr>
            <a:spLocks noGrp="1" noChangeArrowheads="1"/>
          </p:cNvSpPr>
          <p:nvPr>
            <p:ph type="body" idx="1"/>
          </p:nvPr>
        </p:nvSpPr>
        <p:spPr bwMode="auto">
          <a:xfrm>
            <a:off x="396875" y="1800000"/>
            <a:ext cx="8351839" cy="3852000"/>
          </a:xfrm>
          <a:prstGeom prst="rect">
            <a:avLst/>
          </a:prstGeom>
          <a:noFill/>
          <a:ln w="9525">
            <a:noFill/>
            <a:miter lim="800000"/>
            <a:headEnd/>
            <a:tailEnd/>
          </a:ln>
        </p:spPr>
        <p:txBody>
          <a:bodyPr vert="horz" wrap="square" lIns="72000" tIns="0" rIns="72000" bIns="0" numCol="1" anchor="t" anchorCtr="0" compatLnSpc="1">
            <a:prstTxWarp prst="textNoShape">
              <a:avLst/>
            </a:prstTxWarp>
          </a:body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1506" name="Title_SM"/>
          <p:cNvSpPr>
            <a:spLocks noGrp="1" noChangeArrowheads="1"/>
          </p:cNvSpPr>
          <p:nvPr>
            <p:ph type="title"/>
          </p:nvPr>
        </p:nvSpPr>
        <p:spPr bwMode="auto">
          <a:xfrm>
            <a:off x="393701" y="239713"/>
            <a:ext cx="7494588" cy="1085371"/>
          </a:xfrm>
          <a:prstGeom prst="rect">
            <a:avLst/>
          </a:prstGeom>
          <a:noFill/>
          <a:ln w="9525">
            <a:noFill/>
            <a:miter lim="800000"/>
            <a:headEnd/>
            <a:tailEnd/>
          </a:ln>
        </p:spPr>
        <p:txBody>
          <a:bodyPr vert="horz" wrap="square" lIns="72000" tIns="0" rIns="72000" bIns="0" numCol="1" anchor="ctr" anchorCtr="0" compatLnSpc="1">
            <a:prstTxWarp prst="textNoShape">
              <a:avLst/>
            </a:prstTxWarp>
            <a:normAutofit/>
          </a:bodyPr>
          <a:lstStyle/>
          <a:p>
            <a:pPr lvl="0"/>
            <a:r>
              <a:rPr lang="en-US" dirty="0" smtClean="0"/>
              <a:t>Click to Add Header</a:t>
            </a:r>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 id="2147483687" r:id="rId19"/>
    <p:sldLayoutId id="2147483655" r:id="rId20"/>
    <p:sldLayoutId id="2147483656" r:id="rId21"/>
    <p:sldLayoutId id="2147483657" r:id="rId22"/>
    <p:sldLayoutId id="2147483659" r:id="rId23"/>
    <p:sldLayoutId id="2147483658" r:id="rId24"/>
    <p:sldLayoutId id="2147483662" r:id="rId25"/>
    <p:sldLayoutId id="2147483663" r:id="rId26"/>
    <p:sldLayoutId id="2147483664" r:id="rId27"/>
    <p:sldLayoutId id="2147483665" r:id="rId28"/>
    <p:sldLayoutId id="2147483666" r:id="rId29"/>
    <p:sldLayoutId id="2147483667" r:id="rId30"/>
  </p:sldLayoutIdLst>
  <p:timing>
    <p:tnLst>
      <p:par>
        <p:cTn id="1" dur="indefinite" restart="never" nodeType="tmRoot"/>
      </p:par>
    </p:tnLst>
  </p:timing>
  <p:hf sldNum="0" hdr="0" ftr="0" dt="0"/>
  <p:txStyles>
    <p:titleStyle>
      <a:lvl1pPr algn="l" rtl="0" eaLnBrk="1" fontAlgn="base" hangingPunct="1">
        <a:lnSpc>
          <a:spcPct val="75000"/>
        </a:lnSpc>
        <a:spcBef>
          <a:spcPct val="0"/>
        </a:spcBef>
        <a:spcAft>
          <a:spcPct val="0"/>
        </a:spcAft>
        <a:defRPr sz="4400">
          <a:solidFill>
            <a:schemeClr val="tx1"/>
          </a:solidFill>
          <a:latin typeface="Ericsson Capital TT"/>
          <a:ea typeface="+mj-ea"/>
          <a:cs typeface="+mj-cs"/>
        </a:defRPr>
      </a:lvl1pPr>
      <a:lvl2pPr algn="l" rtl="0" eaLnBrk="1" fontAlgn="base" hangingPunct="1">
        <a:spcBef>
          <a:spcPct val="0"/>
        </a:spcBef>
        <a:spcAft>
          <a:spcPct val="0"/>
        </a:spcAft>
        <a:defRPr sz="3200">
          <a:solidFill>
            <a:schemeClr val="tx1"/>
          </a:solidFill>
          <a:latin typeface="Ericsson Capital TT" pitchFamily="2" charset="0"/>
        </a:defRPr>
      </a:lvl2pPr>
      <a:lvl3pPr algn="l" rtl="0" eaLnBrk="1" fontAlgn="base" hangingPunct="1">
        <a:spcBef>
          <a:spcPct val="0"/>
        </a:spcBef>
        <a:spcAft>
          <a:spcPct val="0"/>
        </a:spcAft>
        <a:defRPr sz="3200">
          <a:solidFill>
            <a:schemeClr val="tx1"/>
          </a:solidFill>
          <a:latin typeface="Ericsson Capital TT" pitchFamily="2" charset="0"/>
        </a:defRPr>
      </a:lvl3pPr>
      <a:lvl4pPr algn="l" rtl="0" eaLnBrk="1" fontAlgn="base" hangingPunct="1">
        <a:spcBef>
          <a:spcPct val="0"/>
        </a:spcBef>
        <a:spcAft>
          <a:spcPct val="0"/>
        </a:spcAft>
        <a:defRPr sz="3200">
          <a:solidFill>
            <a:schemeClr val="tx1"/>
          </a:solidFill>
          <a:latin typeface="Ericsson Capital TT" pitchFamily="2" charset="0"/>
        </a:defRPr>
      </a:lvl4pPr>
      <a:lvl5pPr algn="l" rtl="0" eaLnBrk="1" fontAlgn="base" hangingPunct="1">
        <a:spcBef>
          <a:spcPct val="0"/>
        </a:spcBef>
        <a:spcAft>
          <a:spcPct val="0"/>
        </a:spcAft>
        <a:defRPr sz="3200">
          <a:solidFill>
            <a:schemeClr val="tx1"/>
          </a:solidFill>
          <a:latin typeface="Ericsson Capital TT" pitchFamily="2" charset="0"/>
        </a:defRPr>
      </a:lvl5pPr>
      <a:lvl6pPr marL="457200" algn="l" rtl="0" eaLnBrk="1" fontAlgn="base" hangingPunct="1">
        <a:spcBef>
          <a:spcPct val="0"/>
        </a:spcBef>
        <a:spcAft>
          <a:spcPct val="0"/>
        </a:spcAft>
        <a:defRPr sz="3200">
          <a:solidFill>
            <a:schemeClr val="tx1"/>
          </a:solidFill>
          <a:latin typeface="Ericsson Capital TT" pitchFamily="2" charset="0"/>
        </a:defRPr>
      </a:lvl6pPr>
      <a:lvl7pPr marL="914400" algn="l" rtl="0" eaLnBrk="1" fontAlgn="base" hangingPunct="1">
        <a:spcBef>
          <a:spcPct val="0"/>
        </a:spcBef>
        <a:spcAft>
          <a:spcPct val="0"/>
        </a:spcAft>
        <a:defRPr sz="3200">
          <a:solidFill>
            <a:schemeClr val="tx1"/>
          </a:solidFill>
          <a:latin typeface="Ericsson Capital TT" pitchFamily="2" charset="0"/>
        </a:defRPr>
      </a:lvl7pPr>
      <a:lvl8pPr marL="1371600" algn="l" rtl="0" eaLnBrk="1" fontAlgn="base" hangingPunct="1">
        <a:spcBef>
          <a:spcPct val="0"/>
        </a:spcBef>
        <a:spcAft>
          <a:spcPct val="0"/>
        </a:spcAft>
        <a:defRPr sz="3200">
          <a:solidFill>
            <a:schemeClr val="tx1"/>
          </a:solidFill>
          <a:latin typeface="Ericsson Capital TT" pitchFamily="2" charset="0"/>
        </a:defRPr>
      </a:lvl8pPr>
      <a:lvl9pPr marL="1828800" algn="l" rtl="0" eaLnBrk="1" fontAlgn="base" hangingPunct="1">
        <a:spcBef>
          <a:spcPct val="0"/>
        </a:spcBef>
        <a:spcAft>
          <a:spcPct val="0"/>
        </a:spcAft>
        <a:defRPr sz="3200">
          <a:solidFill>
            <a:schemeClr val="tx1"/>
          </a:solidFill>
          <a:latin typeface="Ericsson Capital TT" pitchFamily="2" charset="0"/>
        </a:defRPr>
      </a:lvl9pPr>
    </p:titleStyle>
    <p:bodyStyle>
      <a:lvl1pPr marL="176213" indent="-176213" algn="l" rtl="0" eaLnBrk="1" fontAlgn="base" hangingPunct="1">
        <a:spcBef>
          <a:spcPct val="20000"/>
        </a:spcBef>
        <a:spcAft>
          <a:spcPct val="0"/>
        </a:spcAft>
        <a:buClr>
          <a:srgbClr val="00A9D4"/>
        </a:buClr>
        <a:buFont typeface="Arial" charset="0"/>
        <a:buChar char="›"/>
        <a:defRPr sz="2400">
          <a:solidFill>
            <a:schemeClr val="tx1"/>
          </a:solidFill>
          <a:latin typeface="+mn-lt"/>
          <a:ea typeface="+mn-ea"/>
          <a:cs typeface="+mn-cs"/>
        </a:defRPr>
      </a:lvl1pPr>
      <a:lvl2pPr marL="533400" indent="-177800" algn="l" rtl="0" eaLnBrk="1" fontAlgn="base" hangingPunct="1">
        <a:spcBef>
          <a:spcPct val="20000"/>
        </a:spcBef>
        <a:spcAft>
          <a:spcPct val="0"/>
        </a:spcAft>
        <a:buClr>
          <a:schemeClr val="tx1"/>
        </a:buClr>
        <a:buFont typeface="Ericsson Capital TT" pitchFamily="2" charset="0"/>
        <a:buChar char="–"/>
        <a:defRPr sz="2000">
          <a:solidFill>
            <a:schemeClr val="tx1"/>
          </a:solidFill>
          <a:latin typeface="+mn-lt"/>
        </a:defRPr>
      </a:lvl2pPr>
      <a:lvl3pPr marL="892175" indent="-179388" algn="l" rtl="0" eaLnBrk="1" fontAlgn="base" hangingPunct="1">
        <a:spcBef>
          <a:spcPct val="20000"/>
        </a:spcBef>
        <a:spcAft>
          <a:spcPct val="0"/>
        </a:spcAft>
        <a:buClr>
          <a:srgbClr val="92CCE5"/>
        </a:buClr>
        <a:buFont typeface="Ericsson Capital TT" pitchFamily="2" charset="0"/>
        <a:buChar char="›"/>
        <a:defRPr sz="2000">
          <a:solidFill>
            <a:schemeClr val="tx1"/>
          </a:solidFill>
          <a:latin typeface="+mn-lt"/>
        </a:defRPr>
      </a:lvl3pPr>
      <a:lvl4pPr marL="1252538" indent="-180975" algn="l" rtl="0" eaLnBrk="1" fontAlgn="base" hangingPunct="1">
        <a:spcBef>
          <a:spcPct val="20000"/>
        </a:spcBef>
        <a:spcAft>
          <a:spcPct val="0"/>
        </a:spcAft>
        <a:buClr>
          <a:schemeClr val="tx1"/>
        </a:buClr>
        <a:buFont typeface="Ericsson Capital TT" pitchFamily="2" charset="0"/>
        <a:buChar char="-"/>
        <a:defRPr sz="2000">
          <a:solidFill>
            <a:schemeClr val="tx1"/>
          </a:solidFill>
          <a:latin typeface="+mn-lt"/>
        </a:defRPr>
      </a:lvl4pPr>
      <a:lvl5pPr marL="1614488" indent="-180975" algn="l" rtl="0" eaLnBrk="1" fontAlgn="base" hangingPunct="1">
        <a:spcBef>
          <a:spcPct val="20000"/>
        </a:spcBef>
        <a:spcAft>
          <a:spcPct val="0"/>
        </a:spcAft>
        <a:buClr>
          <a:schemeClr val="tx1"/>
        </a:buClr>
        <a:buFont typeface="Ericsson Capital TT" pitchFamily="2" charset="0"/>
        <a:buChar char="›"/>
        <a:defRPr sz="2000">
          <a:solidFill>
            <a:schemeClr val="tx1"/>
          </a:solidFill>
          <a:latin typeface="+mn-lt"/>
        </a:defRPr>
      </a:lvl5pPr>
      <a:lvl6pPr marL="2071688" indent="-180975" algn="l" rtl="0" eaLnBrk="1" fontAlgn="base" hangingPunct="1">
        <a:spcBef>
          <a:spcPct val="20000"/>
        </a:spcBef>
        <a:spcAft>
          <a:spcPct val="0"/>
        </a:spcAft>
        <a:buClr>
          <a:schemeClr val="tx1"/>
        </a:buClr>
        <a:buFont typeface="Ericsson Capital TT" pitchFamily="2" charset="0"/>
        <a:buChar char="›"/>
        <a:defRPr sz="2000">
          <a:solidFill>
            <a:schemeClr val="tx1"/>
          </a:solidFill>
          <a:latin typeface="+mn-lt"/>
        </a:defRPr>
      </a:lvl6pPr>
      <a:lvl7pPr marL="2528888" indent="-180975" algn="l" rtl="0" eaLnBrk="1" fontAlgn="base" hangingPunct="1">
        <a:spcBef>
          <a:spcPct val="20000"/>
        </a:spcBef>
        <a:spcAft>
          <a:spcPct val="0"/>
        </a:spcAft>
        <a:buClr>
          <a:schemeClr val="tx1"/>
        </a:buClr>
        <a:buFont typeface="Ericsson Capital TT" pitchFamily="2" charset="0"/>
        <a:buChar char="›"/>
        <a:defRPr sz="2000">
          <a:solidFill>
            <a:schemeClr val="tx1"/>
          </a:solidFill>
          <a:latin typeface="+mn-lt"/>
        </a:defRPr>
      </a:lvl7pPr>
      <a:lvl8pPr marL="2986088" indent="-180975" algn="l" rtl="0" eaLnBrk="1" fontAlgn="base" hangingPunct="1">
        <a:spcBef>
          <a:spcPct val="20000"/>
        </a:spcBef>
        <a:spcAft>
          <a:spcPct val="0"/>
        </a:spcAft>
        <a:buClr>
          <a:schemeClr val="tx1"/>
        </a:buClr>
        <a:buFont typeface="Ericsson Capital TT" pitchFamily="2" charset="0"/>
        <a:buChar char="›"/>
        <a:defRPr sz="2000">
          <a:solidFill>
            <a:schemeClr val="tx1"/>
          </a:solidFill>
          <a:latin typeface="+mn-lt"/>
        </a:defRPr>
      </a:lvl8pPr>
      <a:lvl9pPr marL="3443288" indent="-180975" algn="l" rtl="0" eaLnBrk="1" fontAlgn="base" hangingPunct="1">
        <a:spcBef>
          <a:spcPct val="20000"/>
        </a:spcBef>
        <a:spcAft>
          <a:spcPct val="0"/>
        </a:spcAft>
        <a:buClr>
          <a:schemeClr val="tx1"/>
        </a:buClr>
        <a:buFont typeface="Ericsson Capital TT" pitchFamily="2" charset="0"/>
        <a:buChar char="›"/>
        <a:defRPr sz="2000">
          <a:solidFill>
            <a:schemeClr val="tx1"/>
          </a:solidFill>
          <a:latin typeface="+mn-lt"/>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0" name="Rectangle 30"/>
          <p:cNvSpPr>
            <a:spLocks noGrp="1" noChangeArrowheads="1"/>
          </p:cNvSpPr>
          <p:nvPr>
            <p:ph type="subTitle" idx="1"/>
          </p:nvPr>
        </p:nvSpPr>
        <p:spPr>
          <a:prstGeom prst="rect">
            <a:avLst/>
          </a:prstGeom>
        </p:spPr>
        <p:txBody>
          <a:bodyPr/>
          <a:lstStyle/>
          <a:p>
            <a:r>
              <a:rPr lang="en-US" dirty="0" smtClean="0">
                <a:latin typeface="Arial"/>
              </a:rPr>
              <a:t>JCTVC-K0276</a:t>
            </a:r>
          </a:p>
          <a:p>
            <a:endParaRPr lang="en-US" dirty="0" smtClean="0">
              <a:latin typeface="Arial"/>
            </a:endParaRPr>
          </a:p>
          <a:p>
            <a:r>
              <a:rPr lang="en-US" dirty="0" smtClean="0">
                <a:latin typeface="Arial"/>
              </a:rPr>
              <a:t>Thomas Rusert (Ericsson)</a:t>
            </a:r>
          </a:p>
        </p:txBody>
      </p:sp>
      <p:sp>
        <p:nvSpPr>
          <p:cNvPr id="10269" name="Rectangle 29"/>
          <p:cNvSpPr>
            <a:spLocks noGrp="1" noChangeArrowheads="1"/>
          </p:cNvSpPr>
          <p:nvPr>
            <p:ph type="ctrTitle"/>
          </p:nvPr>
        </p:nvSpPr>
        <p:spPr>
          <a:prstGeom prst="rect">
            <a:avLst/>
          </a:prstGeom>
        </p:spPr>
        <p:txBody>
          <a:bodyPr/>
          <a:lstStyle/>
          <a:p>
            <a:r>
              <a:rPr lang="en-US" sz="4000" dirty="0" smtClean="0"/>
              <a:t>Parameter Set Design</a:t>
            </a:r>
            <a:br>
              <a:rPr lang="en-US" sz="4000" dirty="0" smtClean="0"/>
            </a:br>
            <a:r>
              <a:rPr lang="en-US" sz="4000" dirty="0" smtClean="0"/>
              <a:t>FOR HEVC EXTENSIONS</a:t>
            </a:r>
            <a:endParaRPr lang="en-US" sz="4000" dirty="0"/>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Basic parameter set design for </a:t>
            </a:r>
            <a:r>
              <a:rPr lang="en-US" sz="2000" dirty="0" smtClean="0"/>
              <a:t>multi-layer HEVC </a:t>
            </a:r>
            <a:r>
              <a:rPr lang="en-US" sz="2000" dirty="0" smtClean="0"/>
              <a:t>extensions</a:t>
            </a:r>
          </a:p>
          <a:p>
            <a:endParaRPr lang="en-US" sz="2000" dirty="0" smtClean="0"/>
          </a:p>
          <a:p>
            <a:r>
              <a:rPr lang="en-US" sz="2000" dirty="0" smtClean="0"/>
              <a:t>Parameter </a:t>
            </a:r>
            <a:r>
              <a:rPr lang="en-US" sz="2000" dirty="0" smtClean="0"/>
              <a:t>set activation </a:t>
            </a:r>
            <a:r>
              <a:rPr lang="en-US" sz="2000" dirty="0" smtClean="0"/>
              <a:t>text for multi-layer HEVC extensions</a:t>
            </a:r>
            <a:endParaRPr lang="en-US" sz="2000" dirty="0" smtClean="0"/>
          </a:p>
          <a:p>
            <a:endParaRPr lang="en-US" sz="2000" dirty="0" smtClean="0"/>
          </a:p>
          <a:p>
            <a:r>
              <a:rPr lang="en-US" sz="2000" dirty="0" smtClean="0"/>
              <a:t>VPS extension design based on JCTVC-J1007 approach 1</a:t>
            </a:r>
            <a:endParaRPr lang="en-US" sz="2000" dirty="0" smtClean="0"/>
          </a:p>
          <a:p>
            <a:endParaRPr lang="en-US" sz="2000" dirty="0" smtClean="0"/>
          </a:p>
          <a:p>
            <a:r>
              <a:rPr lang="en-US" sz="2000" dirty="0" smtClean="0"/>
              <a:t>SPS design for </a:t>
            </a:r>
            <a:r>
              <a:rPr lang="en-US" sz="2000" dirty="0" err="1" smtClean="0"/>
              <a:t>layer_id</a:t>
            </a:r>
            <a:r>
              <a:rPr lang="en-US" sz="2000" dirty="0" smtClean="0"/>
              <a:t> &gt; 0</a:t>
            </a:r>
            <a:endParaRPr lang="en-US" sz="2000" dirty="0" smtClean="0"/>
          </a:p>
        </p:txBody>
      </p:sp>
      <p:sp>
        <p:nvSpPr>
          <p:cNvPr id="3" name="Title 2"/>
          <p:cNvSpPr>
            <a:spLocks noGrp="1"/>
          </p:cNvSpPr>
          <p:nvPr>
            <p:ph type="title"/>
          </p:nvPr>
        </p:nvSpPr>
        <p:spPr/>
        <p:txBody>
          <a:bodyPr/>
          <a:lstStyle/>
          <a:p>
            <a:r>
              <a:rPr lang="en-US" dirty="0" smtClean="0"/>
              <a:t>Proposal Outline</a:t>
            </a:r>
            <a:endParaRPr lang="en-US" dirty="0"/>
          </a:p>
        </p:txBody>
      </p:sp>
    </p:spTree>
    <p:extLst>
      <p:ext uri="{BB962C8B-B14F-4D97-AF65-F5344CB8AC3E}">
        <p14:creationId xmlns:p14="http://schemas.microsoft.com/office/powerpoint/2010/main" val="27504657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lvl="0" indent="-457200" hangingPunct="0">
              <a:buFont typeface="+mj-lt"/>
              <a:buAutoNum type="arabicPeriod"/>
            </a:pPr>
            <a:r>
              <a:rPr lang="en-CA" sz="2000" dirty="0" err="1" smtClean="0"/>
              <a:t>layer_id</a:t>
            </a:r>
            <a:r>
              <a:rPr lang="en-CA" sz="2000" dirty="0" smtClean="0"/>
              <a:t> for </a:t>
            </a:r>
            <a:r>
              <a:rPr lang="en-CA" sz="2000" dirty="0" err="1" smtClean="0"/>
              <a:t>xPS</a:t>
            </a:r>
            <a:r>
              <a:rPr lang="en-CA" sz="2000" dirty="0" smtClean="0"/>
              <a:t> NAL units assigned </a:t>
            </a:r>
            <a:r>
              <a:rPr lang="en-CA" sz="2000" dirty="0" smtClean="0"/>
              <a:t>to allow for </a:t>
            </a:r>
            <a:r>
              <a:rPr lang="en-CA" sz="2000" dirty="0"/>
              <a:t>clean </a:t>
            </a:r>
            <a:r>
              <a:rPr lang="en-CA" sz="2000" dirty="0" smtClean="0"/>
              <a:t>bitstream extraction using HEVC bitstream extraction process</a:t>
            </a:r>
            <a:endParaRPr lang="en-US" sz="2000" dirty="0"/>
          </a:p>
          <a:p>
            <a:pPr lvl="1" hangingPunct="0"/>
            <a:r>
              <a:rPr lang="en-CA" sz="1800" dirty="0" err="1"/>
              <a:t>layer_id</a:t>
            </a:r>
            <a:r>
              <a:rPr lang="en-CA" sz="1800" dirty="0"/>
              <a:t> equal to 0 for VPS NAL units</a:t>
            </a:r>
            <a:endParaRPr lang="en-US" sz="1800" dirty="0"/>
          </a:p>
          <a:p>
            <a:pPr lvl="1" hangingPunct="0"/>
            <a:r>
              <a:rPr lang="en-CA" sz="1800" dirty="0" err="1"/>
              <a:t>layer_id</a:t>
            </a:r>
            <a:r>
              <a:rPr lang="en-CA" sz="1800" dirty="0"/>
              <a:t> greater than or equal to 0 for SPS and PPS NAL units</a:t>
            </a:r>
            <a:endParaRPr lang="en-US" sz="1800" dirty="0"/>
          </a:p>
          <a:p>
            <a:pPr marL="457200" indent="-457200" hangingPunct="0">
              <a:buFont typeface="+mj-lt"/>
              <a:buAutoNum type="arabicPeriod"/>
            </a:pPr>
            <a:endParaRPr lang="en-CA" sz="2000" dirty="0" smtClean="0"/>
          </a:p>
          <a:p>
            <a:pPr marL="457200" lvl="0" indent="-457200" hangingPunct="0">
              <a:buFont typeface="+mj-lt"/>
              <a:buAutoNum type="arabicPeriod"/>
            </a:pPr>
            <a:r>
              <a:rPr lang="en-CA" sz="2000" dirty="0"/>
              <a:t>Activation of parameter sets for layers above the base layer done in the same way as for the base layer (SH</a:t>
            </a:r>
            <a:r>
              <a:rPr lang="en-CA" sz="2000" dirty="0">
                <a:sym typeface="Wingdings" pitchFamily="2" charset="2"/>
              </a:rPr>
              <a:t></a:t>
            </a:r>
            <a:r>
              <a:rPr lang="en-CA" sz="2000" dirty="0"/>
              <a:t>PPS</a:t>
            </a:r>
            <a:r>
              <a:rPr lang="en-CA" sz="2000" dirty="0">
                <a:sym typeface="Wingdings" pitchFamily="2" charset="2"/>
              </a:rPr>
              <a:t>SPS</a:t>
            </a:r>
            <a:r>
              <a:rPr lang="en-CA" sz="2000" dirty="0"/>
              <a:t>VPS)</a:t>
            </a:r>
            <a:endParaRPr lang="en-US" sz="2000" dirty="0"/>
          </a:p>
          <a:p>
            <a:pPr marL="457200" indent="-457200" hangingPunct="0">
              <a:buFont typeface="+mj-lt"/>
              <a:buAutoNum type="arabicPeriod"/>
            </a:pPr>
            <a:endParaRPr lang="en-CA" sz="2000" dirty="0" smtClean="0"/>
          </a:p>
          <a:p>
            <a:pPr marL="457200" indent="-457200" hangingPunct="0">
              <a:buFont typeface="+mj-lt"/>
              <a:buAutoNum type="arabicPeriod"/>
            </a:pPr>
            <a:r>
              <a:rPr lang="en-CA" sz="2000" dirty="0" smtClean="0"/>
              <a:t>Up </a:t>
            </a:r>
            <a:r>
              <a:rPr lang="en-CA" sz="2000" dirty="0"/>
              <a:t>to one VPS </a:t>
            </a:r>
            <a:r>
              <a:rPr lang="en-CA" sz="2000" dirty="0" smtClean="0"/>
              <a:t>active for </a:t>
            </a:r>
            <a:r>
              <a:rPr lang="en-CA" sz="2000" dirty="0"/>
              <a:t>a coded video </a:t>
            </a:r>
            <a:r>
              <a:rPr lang="en-CA" sz="2000" dirty="0" smtClean="0"/>
              <a:t>sequence</a:t>
            </a:r>
          </a:p>
          <a:p>
            <a:pPr marL="457200" indent="-457200" hangingPunct="0">
              <a:buFont typeface="+mj-lt"/>
              <a:buAutoNum type="arabicPeriod"/>
            </a:pPr>
            <a:endParaRPr lang="en-CA" sz="2000" dirty="0" smtClean="0"/>
          </a:p>
          <a:p>
            <a:pPr marL="457200" indent="-457200" hangingPunct="0">
              <a:buFont typeface="+mj-lt"/>
              <a:buAutoNum type="arabicPeriod"/>
            </a:pPr>
            <a:r>
              <a:rPr lang="en-CA" sz="2000" dirty="0" smtClean="0"/>
              <a:t>Up </a:t>
            </a:r>
            <a:r>
              <a:rPr lang="en-CA" sz="2000" dirty="0"/>
              <a:t>to one S</a:t>
            </a:r>
            <a:r>
              <a:rPr lang="en-CA" sz="2000" dirty="0" smtClean="0"/>
              <a:t>PS </a:t>
            </a:r>
            <a:r>
              <a:rPr lang="en-CA" sz="2000" dirty="0"/>
              <a:t>and up to one </a:t>
            </a:r>
            <a:r>
              <a:rPr lang="en-CA" sz="2000" dirty="0" smtClean="0"/>
              <a:t>PPS active </a:t>
            </a:r>
            <a:r>
              <a:rPr lang="en-CA" sz="2000" dirty="0"/>
              <a:t>for each value of </a:t>
            </a:r>
            <a:r>
              <a:rPr lang="en-CA" sz="2000" dirty="0" err="1" smtClean="0"/>
              <a:t>layer_id</a:t>
            </a:r>
            <a:endParaRPr lang="en-CA" sz="2000" dirty="0" smtClean="0"/>
          </a:p>
          <a:p>
            <a:pPr lvl="1" hangingPunct="0"/>
            <a:r>
              <a:rPr lang="en-CA" sz="1800" dirty="0" smtClean="0"/>
              <a:t>When a SPS (PPS) is activated for </a:t>
            </a:r>
            <a:r>
              <a:rPr lang="en-CA" sz="1800" dirty="0" err="1" smtClean="0"/>
              <a:t>layer_id</a:t>
            </a:r>
            <a:r>
              <a:rPr lang="en-CA" sz="1800" dirty="0" smtClean="0"/>
              <a:t> equal to </a:t>
            </a:r>
            <a:r>
              <a:rPr lang="en-CA" sz="1800" dirty="0" err="1" smtClean="0"/>
              <a:t>LId</a:t>
            </a:r>
            <a:r>
              <a:rPr lang="en-CA" sz="1800" dirty="0" smtClean="0"/>
              <a:t>, then a SPS (PPS) NAL unit with </a:t>
            </a:r>
            <a:r>
              <a:rPr lang="en-CA" sz="1800" dirty="0" err="1" smtClean="0"/>
              <a:t>layer_id</a:t>
            </a:r>
            <a:r>
              <a:rPr lang="en-CA" sz="1800" dirty="0" smtClean="0"/>
              <a:t> less than or equal to </a:t>
            </a:r>
            <a:r>
              <a:rPr lang="en-CA" sz="1800" dirty="0" err="1" smtClean="0"/>
              <a:t>LId</a:t>
            </a:r>
            <a:r>
              <a:rPr lang="en-CA" sz="1800" dirty="0" smtClean="0"/>
              <a:t> shall be available to the decoding process</a:t>
            </a:r>
          </a:p>
          <a:p>
            <a:pPr marL="457200" lvl="0" indent="-457200" hangingPunct="0">
              <a:buFont typeface="+mj-lt"/>
              <a:buAutoNum type="arabicPeriod"/>
            </a:pPr>
            <a:endParaRPr lang="en-CA" sz="2000" dirty="0" smtClean="0"/>
          </a:p>
          <a:p>
            <a:endParaRPr lang="en-US" sz="2000" dirty="0"/>
          </a:p>
        </p:txBody>
      </p:sp>
      <p:sp>
        <p:nvSpPr>
          <p:cNvPr id="3" name="Title 2"/>
          <p:cNvSpPr>
            <a:spLocks noGrp="1"/>
          </p:cNvSpPr>
          <p:nvPr>
            <p:ph type="title"/>
          </p:nvPr>
        </p:nvSpPr>
        <p:spPr/>
        <p:txBody>
          <a:bodyPr>
            <a:normAutofit/>
          </a:bodyPr>
          <a:lstStyle/>
          <a:p>
            <a:r>
              <a:rPr lang="en-US" dirty="0" smtClean="0"/>
              <a:t>Basic Parameter Set Design for HEVC Ext</a:t>
            </a:r>
            <a:endParaRPr lang="en-US" dirty="0"/>
          </a:p>
        </p:txBody>
      </p:sp>
    </p:spTree>
    <p:extLst>
      <p:ext uri="{BB962C8B-B14F-4D97-AF65-F5344CB8AC3E}">
        <p14:creationId xmlns:p14="http://schemas.microsoft.com/office/powerpoint/2010/main" val="10808280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6875" y="1293185"/>
            <a:ext cx="8351839" cy="5231440"/>
          </a:xfrm>
        </p:spPr>
        <p:txBody>
          <a:bodyPr/>
          <a:lstStyle/>
          <a:p>
            <a:pPr marL="0" indent="0" hangingPunct="0">
              <a:spcBef>
                <a:spcPts val="680"/>
              </a:spcBef>
              <a:spcAft>
                <a:spcPts val="0"/>
              </a:spcAft>
              <a:buNone/>
              <a:tabLst>
                <a:tab pos="228600" algn="l"/>
                <a:tab pos="457200" algn="l"/>
                <a:tab pos="685800" algn="l"/>
                <a:tab pos="914400" algn="l"/>
              </a:tabLst>
            </a:pPr>
            <a:r>
              <a:rPr lang="en-US" sz="1000" dirty="0">
                <a:latin typeface="Times New Roman"/>
                <a:ea typeface="Times New Roman"/>
              </a:rPr>
              <a:t>A picture parameter set RBSP includes parameters that can be referred to by the coded slice NAL units of one or more coded pictures. Each picture parameter set RBSP is initially considered not active at the start of the operation of the decoding process. At most one picture parameter set RBSP is considered active </a:t>
            </a:r>
            <a:r>
              <a:rPr lang="en-US" sz="1000" dirty="0">
                <a:highlight>
                  <a:srgbClr val="FFFF00"/>
                </a:highlight>
                <a:latin typeface="Times New Roman"/>
                <a:ea typeface="Times New Roman"/>
              </a:rPr>
              <a:t>for a layer</a:t>
            </a:r>
            <a:r>
              <a:rPr lang="en-US" sz="1000" dirty="0">
                <a:latin typeface="Times New Roman"/>
                <a:ea typeface="Times New Roman"/>
              </a:rPr>
              <a:t> at any given moment during the operation of the decoding process, and the activation of any particular picture parameter set RBSP </a:t>
            </a:r>
            <a:r>
              <a:rPr lang="en-US" sz="1000" dirty="0">
                <a:highlight>
                  <a:srgbClr val="FFFF00"/>
                </a:highlight>
                <a:latin typeface="Times New Roman"/>
                <a:ea typeface="Times New Roman"/>
              </a:rPr>
              <a:t>for a layer</a:t>
            </a:r>
            <a:r>
              <a:rPr lang="en-US" sz="1000" dirty="0">
                <a:latin typeface="Times New Roman"/>
                <a:ea typeface="Times New Roman"/>
              </a:rPr>
              <a:t> results in the deactivation of the previously-active picture parameter set RBSP </a:t>
            </a:r>
            <a:r>
              <a:rPr lang="en-US" sz="1000" dirty="0">
                <a:highlight>
                  <a:srgbClr val="FFFF00"/>
                </a:highlight>
                <a:latin typeface="Times New Roman"/>
                <a:ea typeface="Times New Roman"/>
              </a:rPr>
              <a:t>for that layer</a:t>
            </a:r>
            <a:r>
              <a:rPr lang="en-US" sz="1000" dirty="0">
                <a:latin typeface="Times New Roman"/>
                <a:ea typeface="Times New Roman"/>
              </a:rPr>
              <a:t> (if any).</a:t>
            </a:r>
          </a:p>
          <a:p>
            <a:pPr marL="0" indent="0" hangingPunct="0">
              <a:spcBef>
                <a:spcPts val="680"/>
              </a:spcBef>
              <a:spcAft>
                <a:spcPts val="0"/>
              </a:spcAft>
              <a:buNone/>
              <a:tabLst>
                <a:tab pos="228600" algn="l"/>
                <a:tab pos="457200" algn="l"/>
                <a:tab pos="685800" algn="l"/>
                <a:tab pos="914400" algn="l"/>
              </a:tabLst>
            </a:pPr>
            <a:r>
              <a:rPr lang="en-US" sz="1000" dirty="0">
                <a:latin typeface="Times New Roman"/>
                <a:ea typeface="Times New Roman"/>
              </a:rPr>
              <a:t>When a picture parameter set RBSP (with a particular value of </a:t>
            </a:r>
            <a:r>
              <a:rPr lang="en-US" sz="1000" dirty="0" err="1">
                <a:latin typeface="Times New Roman"/>
                <a:ea typeface="Times New Roman"/>
              </a:rPr>
              <a:t>pic_parameter_set_id</a:t>
            </a:r>
            <a:r>
              <a:rPr lang="en-US" sz="1000" dirty="0">
                <a:latin typeface="Times New Roman"/>
                <a:ea typeface="Times New Roman"/>
              </a:rPr>
              <a:t>) is not active </a:t>
            </a:r>
            <a:r>
              <a:rPr lang="en-US" sz="1000" dirty="0">
                <a:highlight>
                  <a:srgbClr val="FFFF00"/>
                </a:highlight>
                <a:latin typeface="Times New Roman"/>
                <a:ea typeface="Times New Roman"/>
              </a:rPr>
              <a:t>for the layer having </a:t>
            </a:r>
            <a:r>
              <a:rPr lang="en-US" sz="1000" dirty="0" err="1">
                <a:highlight>
                  <a:srgbClr val="FFFF00"/>
                </a:highlight>
                <a:latin typeface="Times New Roman"/>
                <a:ea typeface="Times New Roman"/>
              </a:rPr>
              <a:t>layer_id</a:t>
            </a:r>
            <a:r>
              <a:rPr lang="en-US" sz="1000" dirty="0">
                <a:highlight>
                  <a:srgbClr val="FFFF00"/>
                </a:highlight>
                <a:latin typeface="Times New Roman"/>
                <a:ea typeface="Times New Roman"/>
              </a:rPr>
              <a:t> equal to </a:t>
            </a:r>
            <a:r>
              <a:rPr lang="en-US" sz="1000" dirty="0" err="1">
                <a:highlight>
                  <a:srgbClr val="FFFF00"/>
                </a:highlight>
                <a:latin typeface="Times New Roman"/>
                <a:ea typeface="Times New Roman"/>
              </a:rPr>
              <a:t>LId</a:t>
            </a:r>
            <a:r>
              <a:rPr lang="en-US" sz="1000" dirty="0">
                <a:latin typeface="Times New Roman"/>
                <a:ea typeface="Times New Roman"/>
              </a:rPr>
              <a:t> and it is referred to by a coded slice NAL unit </a:t>
            </a:r>
            <a:r>
              <a:rPr lang="en-US" sz="1000" dirty="0">
                <a:highlight>
                  <a:srgbClr val="FFFF00"/>
                </a:highlight>
                <a:latin typeface="Times New Roman"/>
                <a:ea typeface="Times New Roman"/>
              </a:rPr>
              <a:t>having </a:t>
            </a:r>
            <a:r>
              <a:rPr lang="en-US" sz="1000" dirty="0" err="1">
                <a:highlight>
                  <a:srgbClr val="FFFF00"/>
                </a:highlight>
                <a:latin typeface="Times New Roman"/>
                <a:ea typeface="Times New Roman"/>
              </a:rPr>
              <a:t>layer_id</a:t>
            </a:r>
            <a:r>
              <a:rPr lang="en-US" sz="1000" dirty="0">
                <a:highlight>
                  <a:srgbClr val="FFFF00"/>
                </a:highlight>
                <a:latin typeface="Times New Roman"/>
                <a:ea typeface="Times New Roman"/>
              </a:rPr>
              <a:t> equal to </a:t>
            </a:r>
            <a:r>
              <a:rPr lang="en-US" sz="1000" dirty="0" err="1">
                <a:highlight>
                  <a:srgbClr val="FFFF00"/>
                </a:highlight>
                <a:latin typeface="Times New Roman"/>
                <a:ea typeface="Times New Roman"/>
              </a:rPr>
              <a:t>LId</a:t>
            </a:r>
            <a:r>
              <a:rPr lang="en-US" sz="1000" dirty="0">
                <a:latin typeface="Times New Roman"/>
                <a:ea typeface="Times New Roman"/>
              </a:rPr>
              <a:t> (using that value of </a:t>
            </a:r>
            <a:r>
              <a:rPr lang="en-US" sz="1000" dirty="0" err="1">
                <a:latin typeface="Times New Roman"/>
                <a:ea typeface="Times New Roman"/>
              </a:rPr>
              <a:t>pic_parameter_set_id</a:t>
            </a:r>
            <a:r>
              <a:rPr lang="en-US" sz="1000" dirty="0">
                <a:latin typeface="Times New Roman"/>
                <a:ea typeface="Times New Roman"/>
              </a:rPr>
              <a:t>), it is activated </a:t>
            </a:r>
            <a:r>
              <a:rPr lang="en-US" sz="1000" dirty="0">
                <a:highlight>
                  <a:srgbClr val="FFFF00"/>
                </a:highlight>
                <a:latin typeface="Times New Roman"/>
                <a:ea typeface="Times New Roman"/>
              </a:rPr>
              <a:t>for the layer having </a:t>
            </a:r>
            <a:r>
              <a:rPr lang="en-US" sz="1000" dirty="0" err="1">
                <a:highlight>
                  <a:srgbClr val="FFFF00"/>
                </a:highlight>
                <a:latin typeface="Times New Roman"/>
                <a:ea typeface="Times New Roman"/>
              </a:rPr>
              <a:t>layer_id</a:t>
            </a:r>
            <a:r>
              <a:rPr lang="en-US" sz="1000" dirty="0">
                <a:highlight>
                  <a:srgbClr val="FFFF00"/>
                </a:highlight>
                <a:latin typeface="Times New Roman"/>
                <a:ea typeface="Times New Roman"/>
              </a:rPr>
              <a:t> equal to </a:t>
            </a:r>
            <a:r>
              <a:rPr lang="en-US" sz="1000" dirty="0" err="1">
                <a:highlight>
                  <a:srgbClr val="FFFF00"/>
                </a:highlight>
                <a:latin typeface="Times New Roman"/>
                <a:ea typeface="Times New Roman"/>
              </a:rPr>
              <a:t>LId</a:t>
            </a:r>
            <a:r>
              <a:rPr lang="en-US" sz="1000" dirty="0">
                <a:latin typeface="Times New Roman"/>
                <a:ea typeface="Times New Roman"/>
              </a:rPr>
              <a:t>. This picture parameter set RBSP is called the active picture parameter set RBSP </a:t>
            </a:r>
            <a:r>
              <a:rPr lang="en-US" sz="1000" dirty="0">
                <a:highlight>
                  <a:srgbClr val="FFFF00"/>
                </a:highlight>
                <a:latin typeface="Times New Roman"/>
                <a:ea typeface="Times New Roman"/>
              </a:rPr>
              <a:t>for the layer having </a:t>
            </a:r>
            <a:r>
              <a:rPr lang="en-US" sz="1000" dirty="0" err="1">
                <a:highlight>
                  <a:srgbClr val="FFFF00"/>
                </a:highlight>
                <a:latin typeface="Times New Roman"/>
                <a:ea typeface="Times New Roman"/>
              </a:rPr>
              <a:t>layer_id</a:t>
            </a:r>
            <a:r>
              <a:rPr lang="en-US" sz="1000" dirty="0">
                <a:highlight>
                  <a:srgbClr val="FFFF00"/>
                </a:highlight>
                <a:latin typeface="Times New Roman"/>
                <a:ea typeface="Times New Roman"/>
              </a:rPr>
              <a:t> equal to </a:t>
            </a:r>
            <a:r>
              <a:rPr lang="en-US" sz="1000" dirty="0" err="1">
                <a:highlight>
                  <a:srgbClr val="FFFF00"/>
                </a:highlight>
                <a:latin typeface="Times New Roman"/>
                <a:ea typeface="Times New Roman"/>
              </a:rPr>
              <a:t>LId</a:t>
            </a:r>
            <a:r>
              <a:rPr lang="en-US" sz="1000" dirty="0">
                <a:latin typeface="Times New Roman"/>
                <a:ea typeface="Times New Roman"/>
              </a:rPr>
              <a:t> until it is deactivated by the activation of another picture parameter set RBSP </a:t>
            </a:r>
            <a:r>
              <a:rPr lang="en-US" sz="1000" dirty="0">
                <a:highlight>
                  <a:srgbClr val="FFFF00"/>
                </a:highlight>
                <a:latin typeface="Times New Roman"/>
                <a:ea typeface="Times New Roman"/>
              </a:rPr>
              <a:t>for that layer</a:t>
            </a:r>
            <a:r>
              <a:rPr lang="en-US" sz="1000" dirty="0">
                <a:latin typeface="Times New Roman"/>
                <a:ea typeface="Times New Roman"/>
              </a:rPr>
              <a:t>. A picture parameter set RBSP, with that particular value of </a:t>
            </a:r>
            <a:r>
              <a:rPr lang="en-US" sz="1000" dirty="0" err="1">
                <a:latin typeface="Times New Roman"/>
                <a:ea typeface="Times New Roman"/>
              </a:rPr>
              <a:t>pic_parameter_set_id</a:t>
            </a:r>
            <a:r>
              <a:rPr lang="en-US" sz="1000" dirty="0">
                <a:latin typeface="Times New Roman"/>
                <a:ea typeface="Times New Roman"/>
              </a:rPr>
              <a:t> </a:t>
            </a:r>
            <a:r>
              <a:rPr lang="en-US" sz="1000" dirty="0">
                <a:highlight>
                  <a:srgbClr val="FFFF00"/>
                </a:highlight>
                <a:latin typeface="Times New Roman"/>
                <a:ea typeface="Times New Roman"/>
              </a:rPr>
              <a:t>and </a:t>
            </a:r>
            <a:r>
              <a:rPr lang="en-US" sz="1000" dirty="0" err="1">
                <a:highlight>
                  <a:srgbClr val="FFFF00"/>
                </a:highlight>
                <a:latin typeface="Times New Roman"/>
                <a:ea typeface="Times New Roman"/>
              </a:rPr>
              <a:t>layer_id</a:t>
            </a:r>
            <a:r>
              <a:rPr lang="en-US" sz="1000" dirty="0">
                <a:highlight>
                  <a:srgbClr val="FFFF00"/>
                </a:highlight>
                <a:latin typeface="Times New Roman"/>
                <a:ea typeface="Times New Roman"/>
              </a:rPr>
              <a:t> less than or equal to </a:t>
            </a:r>
            <a:r>
              <a:rPr lang="en-US" sz="1000" dirty="0" err="1">
                <a:highlight>
                  <a:srgbClr val="FFFF00"/>
                </a:highlight>
                <a:latin typeface="Times New Roman"/>
                <a:ea typeface="Times New Roman"/>
              </a:rPr>
              <a:t>LId</a:t>
            </a:r>
            <a:r>
              <a:rPr lang="en-US" sz="1000" dirty="0">
                <a:latin typeface="Times New Roman"/>
                <a:ea typeface="Times New Roman"/>
              </a:rPr>
              <a:t>, shall be available to the decoding process prior to its activation, included in at least one access unit with </a:t>
            </a:r>
            <a:r>
              <a:rPr lang="en-US" sz="1000" dirty="0" err="1">
                <a:latin typeface="Times New Roman"/>
                <a:ea typeface="Times New Roman"/>
              </a:rPr>
              <a:t>TemporalId</a:t>
            </a:r>
            <a:r>
              <a:rPr lang="en-US" sz="1000" dirty="0">
                <a:latin typeface="Times New Roman"/>
                <a:ea typeface="Times New Roman"/>
              </a:rPr>
              <a:t> less than or equal to the </a:t>
            </a:r>
            <a:r>
              <a:rPr lang="en-US" sz="1000" dirty="0" err="1">
                <a:latin typeface="Times New Roman"/>
                <a:ea typeface="Times New Roman"/>
              </a:rPr>
              <a:t>TemporalId</a:t>
            </a:r>
            <a:r>
              <a:rPr lang="en-US" sz="1000" dirty="0">
                <a:latin typeface="Times New Roman"/>
                <a:ea typeface="Times New Roman"/>
              </a:rPr>
              <a:t> of the picture parameter set NAL unit, unless the picture parameter set is provided through external means.</a:t>
            </a:r>
          </a:p>
          <a:p>
            <a:pPr marL="0" indent="0" hangingPunct="0">
              <a:spcBef>
                <a:spcPts val="680"/>
              </a:spcBef>
              <a:spcAft>
                <a:spcPts val="0"/>
              </a:spcAft>
              <a:buNone/>
              <a:tabLst>
                <a:tab pos="228600" algn="l"/>
                <a:tab pos="457200" algn="l"/>
                <a:tab pos="685800" algn="l"/>
                <a:tab pos="914400" algn="l"/>
              </a:tabLst>
            </a:pPr>
            <a:r>
              <a:rPr lang="en-US" sz="1000" dirty="0">
                <a:latin typeface="Times New Roman"/>
                <a:ea typeface="Times New Roman"/>
              </a:rPr>
              <a:t>Any picture parameter set NAL unit containing the value of </a:t>
            </a:r>
            <a:r>
              <a:rPr lang="en-US" sz="1000" dirty="0" err="1">
                <a:latin typeface="Times New Roman"/>
                <a:ea typeface="Times New Roman"/>
              </a:rPr>
              <a:t>pic_parameter_set_id</a:t>
            </a:r>
            <a:r>
              <a:rPr lang="en-US" sz="1000" dirty="0">
                <a:latin typeface="Times New Roman"/>
                <a:ea typeface="Times New Roman"/>
              </a:rPr>
              <a:t> for the active picture parameter set RBSP for a coded picture shall have the same content as that of the active picture parameter set RBSP for the coded picture unless it follows the last VCL NAL unit of the coded picture and precedes the first VCL NAL unit of another coded picture.</a:t>
            </a:r>
          </a:p>
          <a:p>
            <a:pPr marL="0" indent="0" hangingPunct="0">
              <a:spcBef>
                <a:spcPts val="680"/>
              </a:spcBef>
              <a:spcAft>
                <a:spcPts val="0"/>
              </a:spcAft>
              <a:buNone/>
              <a:tabLst>
                <a:tab pos="228600" algn="l"/>
                <a:tab pos="457200" algn="l"/>
                <a:tab pos="685800" algn="l"/>
                <a:tab pos="914400" algn="l"/>
              </a:tabLst>
            </a:pPr>
            <a:r>
              <a:rPr lang="en-US" sz="1000" dirty="0">
                <a:latin typeface="Times New Roman"/>
                <a:ea typeface="Times New Roman"/>
              </a:rPr>
              <a:t>A sequence parameter set RBSP includes parameters that can be referred to by one or more picture parameter set RBSPs or one or more SEI NAL units containing a buffering period SEI message. Each sequence parameter set RBSP is initially considered not active at the start of the operation of the decoding process. At most one sequence parameter set RBSP is considered active </a:t>
            </a:r>
            <a:r>
              <a:rPr lang="en-US" sz="1000" dirty="0">
                <a:highlight>
                  <a:srgbClr val="FFFF00"/>
                </a:highlight>
                <a:latin typeface="Times New Roman"/>
                <a:ea typeface="Times New Roman"/>
              </a:rPr>
              <a:t>for a layer</a:t>
            </a:r>
            <a:r>
              <a:rPr lang="en-US" sz="1000" dirty="0">
                <a:latin typeface="Times New Roman"/>
                <a:ea typeface="Times New Roman"/>
              </a:rPr>
              <a:t> at any given moment during the operation of the decoding process, and the activation of any particular sequence parameter set RBSP </a:t>
            </a:r>
            <a:r>
              <a:rPr lang="en-US" sz="1000" dirty="0">
                <a:highlight>
                  <a:srgbClr val="FFFF00"/>
                </a:highlight>
                <a:latin typeface="Times New Roman"/>
                <a:ea typeface="Times New Roman"/>
              </a:rPr>
              <a:t>for a layer</a:t>
            </a:r>
            <a:r>
              <a:rPr lang="en-US" sz="1000" dirty="0">
                <a:latin typeface="Times New Roman"/>
                <a:ea typeface="Times New Roman"/>
              </a:rPr>
              <a:t> results in the deactivation of the previously-active sequence parameter set RBSP </a:t>
            </a:r>
            <a:r>
              <a:rPr lang="en-US" sz="1000" dirty="0">
                <a:highlight>
                  <a:srgbClr val="FFFF00"/>
                </a:highlight>
                <a:latin typeface="Times New Roman"/>
                <a:ea typeface="Times New Roman"/>
              </a:rPr>
              <a:t>for that layer</a:t>
            </a:r>
            <a:r>
              <a:rPr lang="en-US" sz="1000" dirty="0">
                <a:latin typeface="Times New Roman"/>
                <a:ea typeface="Times New Roman"/>
              </a:rPr>
              <a:t> (if any).</a:t>
            </a:r>
          </a:p>
          <a:p>
            <a:pPr marL="0" indent="0" hangingPunct="0">
              <a:spcBef>
                <a:spcPts val="680"/>
              </a:spcBef>
              <a:spcAft>
                <a:spcPts val="0"/>
              </a:spcAft>
              <a:buNone/>
              <a:tabLst>
                <a:tab pos="228600" algn="l"/>
                <a:tab pos="457200" algn="l"/>
                <a:tab pos="685800" algn="l"/>
                <a:tab pos="914400" algn="l"/>
              </a:tabLst>
            </a:pPr>
            <a:r>
              <a:rPr lang="en-US" sz="1000" dirty="0">
                <a:latin typeface="Times New Roman"/>
                <a:ea typeface="Times New Roman"/>
              </a:rPr>
              <a:t>When a sequence parameter set RBSP (with a particular value of </a:t>
            </a:r>
            <a:r>
              <a:rPr lang="en-US" sz="1000" dirty="0" err="1">
                <a:latin typeface="Times New Roman"/>
                <a:ea typeface="Times New Roman"/>
              </a:rPr>
              <a:t>seq_parameter_set_id</a:t>
            </a:r>
            <a:r>
              <a:rPr lang="en-US" sz="1000" dirty="0">
                <a:latin typeface="Times New Roman"/>
                <a:ea typeface="Times New Roman"/>
              </a:rPr>
              <a:t>) is not already active </a:t>
            </a:r>
            <a:r>
              <a:rPr lang="en-US" sz="1000" dirty="0">
                <a:highlight>
                  <a:srgbClr val="FFFF00"/>
                </a:highlight>
                <a:latin typeface="Times New Roman"/>
                <a:ea typeface="Times New Roman"/>
              </a:rPr>
              <a:t>for the layer having </a:t>
            </a:r>
            <a:r>
              <a:rPr lang="en-US" sz="1000" dirty="0" err="1">
                <a:highlight>
                  <a:srgbClr val="FFFF00"/>
                </a:highlight>
                <a:latin typeface="Times New Roman"/>
                <a:ea typeface="Times New Roman"/>
              </a:rPr>
              <a:t>layer_id</a:t>
            </a:r>
            <a:r>
              <a:rPr lang="en-US" sz="1000" dirty="0">
                <a:highlight>
                  <a:srgbClr val="FFFF00"/>
                </a:highlight>
                <a:latin typeface="Times New Roman"/>
                <a:ea typeface="Times New Roman"/>
              </a:rPr>
              <a:t> equal to </a:t>
            </a:r>
            <a:r>
              <a:rPr lang="en-US" sz="1000" dirty="0" err="1">
                <a:highlight>
                  <a:srgbClr val="FFFF00"/>
                </a:highlight>
                <a:latin typeface="Times New Roman"/>
                <a:ea typeface="Times New Roman"/>
              </a:rPr>
              <a:t>LId</a:t>
            </a:r>
            <a:r>
              <a:rPr lang="en-US" sz="1000" dirty="0">
                <a:latin typeface="Times New Roman"/>
                <a:ea typeface="Times New Roman"/>
              </a:rPr>
              <a:t> and it is referred to by activation of a picture parameter set RBSP </a:t>
            </a:r>
            <a:r>
              <a:rPr lang="en-US" sz="1000" dirty="0">
                <a:highlight>
                  <a:srgbClr val="FFFF00"/>
                </a:highlight>
                <a:latin typeface="Times New Roman"/>
                <a:ea typeface="Times New Roman"/>
              </a:rPr>
              <a:t>for the layer having </a:t>
            </a:r>
            <a:r>
              <a:rPr lang="en-US" sz="1000" dirty="0" err="1">
                <a:highlight>
                  <a:srgbClr val="FFFF00"/>
                </a:highlight>
                <a:latin typeface="Times New Roman"/>
                <a:ea typeface="Times New Roman"/>
              </a:rPr>
              <a:t>layer_id</a:t>
            </a:r>
            <a:r>
              <a:rPr lang="en-US" sz="1000" dirty="0">
                <a:highlight>
                  <a:srgbClr val="FFFF00"/>
                </a:highlight>
                <a:latin typeface="Times New Roman"/>
                <a:ea typeface="Times New Roman"/>
              </a:rPr>
              <a:t> equal to </a:t>
            </a:r>
            <a:r>
              <a:rPr lang="en-US" sz="1000" dirty="0" err="1">
                <a:highlight>
                  <a:srgbClr val="FFFF00"/>
                </a:highlight>
                <a:latin typeface="Times New Roman"/>
                <a:ea typeface="Times New Roman"/>
              </a:rPr>
              <a:t>LId</a:t>
            </a:r>
            <a:r>
              <a:rPr lang="en-US" sz="1000" dirty="0">
                <a:latin typeface="Times New Roman"/>
                <a:ea typeface="Times New Roman"/>
              </a:rPr>
              <a:t> (using that value of </a:t>
            </a:r>
            <a:r>
              <a:rPr lang="en-US" sz="1000" dirty="0" err="1">
                <a:latin typeface="Times New Roman"/>
                <a:ea typeface="Times New Roman"/>
              </a:rPr>
              <a:t>seq_parameter_set_id</a:t>
            </a:r>
            <a:r>
              <a:rPr lang="en-US" sz="1000" dirty="0">
                <a:latin typeface="Times New Roman"/>
                <a:ea typeface="Times New Roman"/>
              </a:rPr>
              <a:t>) or is referred to by an SEI NAL unit containing a buffering period SEI message (using that value of </a:t>
            </a:r>
            <a:r>
              <a:rPr lang="en-US" sz="1000" dirty="0" err="1">
                <a:latin typeface="Times New Roman"/>
                <a:ea typeface="Times New Roman"/>
              </a:rPr>
              <a:t>seq_parameter_set_id</a:t>
            </a:r>
            <a:r>
              <a:rPr lang="en-US" sz="1000" dirty="0">
                <a:latin typeface="Times New Roman"/>
                <a:ea typeface="Times New Roman"/>
              </a:rPr>
              <a:t>), it is activated </a:t>
            </a:r>
            <a:r>
              <a:rPr lang="en-US" sz="1000" dirty="0">
                <a:highlight>
                  <a:srgbClr val="FFFF00"/>
                </a:highlight>
                <a:latin typeface="Times New Roman"/>
                <a:ea typeface="Times New Roman"/>
              </a:rPr>
              <a:t>for the layer having </a:t>
            </a:r>
            <a:r>
              <a:rPr lang="en-US" sz="1000" dirty="0" err="1">
                <a:highlight>
                  <a:srgbClr val="FFFF00"/>
                </a:highlight>
                <a:latin typeface="Times New Roman"/>
                <a:ea typeface="Times New Roman"/>
              </a:rPr>
              <a:t>layer_id</a:t>
            </a:r>
            <a:r>
              <a:rPr lang="en-US" sz="1000" dirty="0">
                <a:highlight>
                  <a:srgbClr val="FFFF00"/>
                </a:highlight>
                <a:latin typeface="Times New Roman"/>
                <a:ea typeface="Times New Roman"/>
              </a:rPr>
              <a:t> equal to </a:t>
            </a:r>
            <a:r>
              <a:rPr lang="en-US" sz="1000" dirty="0" err="1">
                <a:highlight>
                  <a:srgbClr val="FFFF00"/>
                </a:highlight>
                <a:latin typeface="Times New Roman"/>
                <a:ea typeface="Times New Roman"/>
              </a:rPr>
              <a:t>LId</a:t>
            </a:r>
            <a:r>
              <a:rPr lang="en-US" sz="1000" dirty="0">
                <a:latin typeface="Times New Roman"/>
                <a:ea typeface="Times New Roman"/>
              </a:rPr>
              <a:t>. This sequence parameter set RBSP is called the active sequence parameter set RBSP </a:t>
            </a:r>
            <a:r>
              <a:rPr lang="en-US" sz="1000" dirty="0">
                <a:highlight>
                  <a:srgbClr val="FFFF00"/>
                </a:highlight>
                <a:latin typeface="Times New Roman"/>
                <a:ea typeface="Times New Roman"/>
              </a:rPr>
              <a:t>for the layer having </a:t>
            </a:r>
            <a:r>
              <a:rPr lang="en-US" sz="1000" dirty="0" err="1">
                <a:highlight>
                  <a:srgbClr val="FFFF00"/>
                </a:highlight>
                <a:latin typeface="Times New Roman"/>
                <a:ea typeface="Times New Roman"/>
              </a:rPr>
              <a:t>layer_id</a:t>
            </a:r>
            <a:r>
              <a:rPr lang="en-US" sz="1000" dirty="0">
                <a:highlight>
                  <a:srgbClr val="FFFF00"/>
                </a:highlight>
                <a:latin typeface="Times New Roman"/>
                <a:ea typeface="Times New Roman"/>
              </a:rPr>
              <a:t> equal to </a:t>
            </a:r>
            <a:r>
              <a:rPr lang="en-US" sz="1000" dirty="0" err="1">
                <a:highlight>
                  <a:srgbClr val="FFFF00"/>
                </a:highlight>
                <a:latin typeface="Times New Roman"/>
                <a:ea typeface="Times New Roman"/>
              </a:rPr>
              <a:t>LId</a:t>
            </a:r>
            <a:r>
              <a:rPr lang="en-US" sz="1000" dirty="0">
                <a:latin typeface="Times New Roman"/>
                <a:ea typeface="Times New Roman"/>
              </a:rPr>
              <a:t> until it is deactivated by the activation of another sequence parameter set RBSP </a:t>
            </a:r>
            <a:r>
              <a:rPr lang="en-US" sz="1000" dirty="0">
                <a:highlight>
                  <a:srgbClr val="FFFF00"/>
                </a:highlight>
                <a:latin typeface="Times New Roman"/>
                <a:ea typeface="Times New Roman"/>
              </a:rPr>
              <a:t>for that layer</a:t>
            </a:r>
            <a:r>
              <a:rPr lang="en-US" sz="1000" dirty="0">
                <a:latin typeface="Times New Roman"/>
                <a:ea typeface="Times New Roman"/>
              </a:rPr>
              <a:t>. A sequence parameter set RBSP, with that particular value of </a:t>
            </a:r>
            <a:r>
              <a:rPr lang="en-US" sz="1000" dirty="0" err="1">
                <a:latin typeface="Times New Roman"/>
                <a:ea typeface="Times New Roman"/>
              </a:rPr>
              <a:t>seq_parameter_set_id</a:t>
            </a:r>
            <a:r>
              <a:rPr lang="en-US" sz="1000" dirty="0">
                <a:latin typeface="Times New Roman"/>
                <a:ea typeface="Times New Roman"/>
              </a:rPr>
              <a:t> </a:t>
            </a:r>
            <a:r>
              <a:rPr lang="en-US" sz="1000" dirty="0">
                <a:highlight>
                  <a:srgbClr val="FFFF00"/>
                </a:highlight>
                <a:latin typeface="Times New Roman"/>
                <a:ea typeface="Times New Roman"/>
              </a:rPr>
              <a:t>and </a:t>
            </a:r>
            <a:r>
              <a:rPr lang="en-US" sz="1000" dirty="0" err="1">
                <a:highlight>
                  <a:srgbClr val="FFFF00"/>
                </a:highlight>
                <a:latin typeface="Times New Roman"/>
                <a:ea typeface="Times New Roman"/>
              </a:rPr>
              <a:t>layer_id</a:t>
            </a:r>
            <a:r>
              <a:rPr lang="en-US" sz="1000" dirty="0">
                <a:highlight>
                  <a:srgbClr val="FFFF00"/>
                </a:highlight>
                <a:latin typeface="Times New Roman"/>
                <a:ea typeface="Times New Roman"/>
              </a:rPr>
              <a:t> less than or equal to </a:t>
            </a:r>
            <a:r>
              <a:rPr lang="en-US" sz="1000" dirty="0" err="1">
                <a:highlight>
                  <a:srgbClr val="FFFF00"/>
                </a:highlight>
                <a:latin typeface="Times New Roman"/>
                <a:ea typeface="Times New Roman"/>
              </a:rPr>
              <a:t>LId</a:t>
            </a:r>
            <a:r>
              <a:rPr lang="en-US" sz="1000" dirty="0">
                <a:highlight>
                  <a:srgbClr val="FFFF00"/>
                </a:highlight>
                <a:latin typeface="Times New Roman"/>
                <a:ea typeface="Times New Roman"/>
              </a:rPr>
              <a:t>,</a:t>
            </a:r>
            <a:r>
              <a:rPr lang="en-US" sz="1000" dirty="0">
                <a:latin typeface="Times New Roman"/>
                <a:ea typeface="Times New Roman"/>
              </a:rPr>
              <a:t> shall be available to the decoding process prior to its activation, included in at least one access unit with </a:t>
            </a:r>
            <a:r>
              <a:rPr lang="en-US" sz="1000" dirty="0" err="1">
                <a:latin typeface="Times New Roman"/>
                <a:ea typeface="Times New Roman"/>
              </a:rPr>
              <a:t>TemporalId</a:t>
            </a:r>
            <a:r>
              <a:rPr lang="en-US" sz="1000" dirty="0">
                <a:latin typeface="Times New Roman"/>
                <a:ea typeface="Times New Roman"/>
              </a:rPr>
              <a:t> equal to 0, unless the sequence parameter set is provided through external means. An activated sequence parameter set RBSP shall remain active for the entire coded video sequence.</a:t>
            </a:r>
          </a:p>
          <a:p>
            <a:pPr marL="4127" indent="0" algn="just" hangingPunct="0">
              <a:spcBef>
                <a:spcPts val="300"/>
              </a:spcBef>
              <a:spcAft>
                <a:spcPts val="0"/>
              </a:spcAft>
              <a:buNone/>
            </a:pPr>
            <a:r>
              <a:rPr lang="en-GB" sz="700" dirty="0">
                <a:latin typeface="Times New Roman"/>
                <a:ea typeface="Malgun Gothic"/>
              </a:rPr>
              <a:t>NOTE 1 – Because an IDR or BLA access unit begins a new coded video sequence and an activated sequence parameter set RBSP must remain active for the entire coded video sequence, a sequence parameter set RBSP can only be activated by a buffering period SEI message when the buffering period SEI message is part of an IDR or BLA access unit.</a:t>
            </a:r>
            <a:endParaRPr lang="en-US" sz="700" dirty="0">
              <a:latin typeface="Times New Roman"/>
              <a:ea typeface="Malgun Gothic"/>
            </a:endParaRPr>
          </a:p>
          <a:p>
            <a:pPr marL="0" indent="0" hangingPunct="0">
              <a:spcBef>
                <a:spcPts val="680"/>
              </a:spcBef>
              <a:spcAft>
                <a:spcPts val="0"/>
              </a:spcAft>
              <a:buNone/>
              <a:tabLst>
                <a:tab pos="228600" algn="l"/>
                <a:tab pos="457200" algn="l"/>
                <a:tab pos="685800" algn="l"/>
                <a:tab pos="914400" algn="l"/>
              </a:tabLst>
            </a:pPr>
            <a:r>
              <a:rPr lang="en-US" sz="1000" dirty="0">
                <a:latin typeface="Times New Roman"/>
                <a:ea typeface="Times New Roman"/>
              </a:rPr>
              <a:t>Any sequence parameter set NAL unit containing the value of </a:t>
            </a:r>
            <a:r>
              <a:rPr lang="en-US" sz="1000" dirty="0" err="1">
                <a:latin typeface="Times New Roman"/>
                <a:ea typeface="Times New Roman"/>
              </a:rPr>
              <a:t>seq_parameter_set_id</a:t>
            </a:r>
            <a:r>
              <a:rPr lang="en-US" sz="1000" dirty="0">
                <a:latin typeface="Times New Roman"/>
                <a:ea typeface="Times New Roman"/>
              </a:rPr>
              <a:t> for the active sequence parameter set RBSP for </a:t>
            </a:r>
            <a:r>
              <a:rPr lang="en-US" sz="1000" dirty="0">
                <a:highlight>
                  <a:srgbClr val="FFFF00"/>
                </a:highlight>
                <a:latin typeface="Times New Roman"/>
                <a:ea typeface="Times New Roman"/>
              </a:rPr>
              <a:t>a layer of</a:t>
            </a:r>
            <a:r>
              <a:rPr lang="en-US" sz="1000" dirty="0">
                <a:latin typeface="Times New Roman"/>
                <a:ea typeface="Times New Roman"/>
              </a:rPr>
              <a:t> a coded video sequence shall have the same content as that of the active sequence parameter set RBSP for </a:t>
            </a:r>
            <a:r>
              <a:rPr lang="en-US" sz="1000" dirty="0">
                <a:highlight>
                  <a:srgbClr val="FFFF00"/>
                </a:highlight>
                <a:latin typeface="Times New Roman"/>
                <a:ea typeface="Times New Roman"/>
              </a:rPr>
              <a:t>that layer of</a:t>
            </a:r>
            <a:r>
              <a:rPr lang="en-US" sz="1000" dirty="0">
                <a:latin typeface="Times New Roman"/>
                <a:ea typeface="Times New Roman"/>
              </a:rPr>
              <a:t> the coded video sequence unless it follows the last access unit of the coded video sequence and precedes the first VCL NAL unit and the first SEI NAL unit containing a buffering period SEI message (when present) of another coded video sequence.</a:t>
            </a:r>
          </a:p>
          <a:p>
            <a:pPr marL="0" indent="0">
              <a:buNone/>
            </a:pPr>
            <a:endParaRPr lang="en-US" dirty="0"/>
          </a:p>
        </p:txBody>
      </p:sp>
      <p:sp>
        <p:nvSpPr>
          <p:cNvPr id="3" name="Title 2"/>
          <p:cNvSpPr>
            <a:spLocks noGrp="1"/>
          </p:cNvSpPr>
          <p:nvPr>
            <p:ph type="title"/>
          </p:nvPr>
        </p:nvSpPr>
        <p:spPr/>
        <p:txBody>
          <a:bodyPr/>
          <a:lstStyle/>
          <a:p>
            <a:r>
              <a:rPr lang="en-US" dirty="0" smtClean="0"/>
              <a:t>Parameter </a:t>
            </a:r>
            <a:r>
              <a:rPr lang="en-US" dirty="0" smtClean="0"/>
              <a:t>Set </a:t>
            </a:r>
            <a:r>
              <a:rPr lang="en-US" dirty="0" smtClean="0"/>
              <a:t>Activation Text</a:t>
            </a:r>
            <a:endParaRPr lang="en-US" dirty="0"/>
          </a:p>
        </p:txBody>
      </p:sp>
    </p:spTree>
    <p:extLst>
      <p:ext uri="{BB962C8B-B14F-4D97-AF65-F5344CB8AC3E}">
        <p14:creationId xmlns:p14="http://schemas.microsoft.com/office/powerpoint/2010/main" val="19082593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VPS Extension Syntax</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546177668"/>
              </p:ext>
            </p:extLst>
          </p:nvPr>
        </p:nvGraphicFramePr>
        <p:xfrm>
          <a:off x="501650" y="1021068"/>
          <a:ext cx="8238313" cy="5974080"/>
        </p:xfrm>
        <a:graphic>
          <a:graphicData uri="http://schemas.openxmlformats.org/drawingml/2006/table">
            <a:tbl>
              <a:tblPr/>
              <a:tblGrid>
                <a:gridCol w="6622164"/>
                <a:gridCol w="1616149"/>
              </a:tblGrid>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err="1">
                          <a:effectLst/>
                          <a:latin typeface="Times New Roman"/>
                          <a:ea typeface="MS Mincho"/>
                        </a:rPr>
                        <a:t>vps_extension</a:t>
                      </a:r>
                      <a:r>
                        <a:rPr lang="en-GB" sz="1400" dirty="0">
                          <a:effectLst/>
                          <a:latin typeface="Times New Roman"/>
                          <a:ea typeface="MS Mincho"/>
                        </a:rPr>
                        <a:t>( ) {</a:t>
                      </a:r>
                      <a:endParaRPr lang="en-US" sz="1400"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b="0">
                          <a:effectLst/>
                          <a:latin typeface="Times New Roman"/>
                          <a:ea typeface="MS Mincho"/>
                        </a:rPr>
                        <a:t>Descriptor</a:t>
                      </a:r>
                      <a:endParaRPr lang="en-US" sz="1400" b="1">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effectLst/>
                          <a:latin typeface="Times New Roman"/>
                          <a:ea typeface="Batang"/>
                        </a:rPr>
                        <a:t>	while( !</a:t>
                      </a:r>
                      <a:r>
                        <a:rPr lang="en-GB" sz="1400" dirty="0" err="1">
                          <a:effectLst/>
                          <a:latin typeface="Times New Roman"/>
                          <a:ea typeface="Batang"/>
                        </a:rPr>
                        <a:t>byte_aligned</a:t>
                      </a:r>
                      <a:r>
                        <a:rPr lang="en-GB" sz="1400" dirty="0">
                          <a:effectLst/>
                          <a:latin typeface="Times New Roman"/>
                          <a:ea typeface="Batang"/>
                        </a:rPr>
                        <a:t>( ) )</a:t>
                      </a:r>
                      <a:endParaRPr lang="en-US" sz="1400"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b="0">
                          <a:effectLst/>
                          <a:latin typeface="Times New Roman"/>
                          <a:ea typeface="MS Mincho"/>
                        </a:rPr>
                        <a:t> </a:t>
                      </a:r>
                      <a:endParaRPr lang="en-US" sz="1400" b="1">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effectLst/>
                          <a:latin typeface="Times New Roman"/>
                          <a:ea typeface="Batang"/>
                        </a:rPr>
                        <a:t>		</a:t>
                      </a:r>
                      <a:r>
                        <a:rPr lang="en-GB" sz="1400" b="1" dirty="0" err="1">
                          <a:effectLst/>
                          <a:latin typeface="Times New Roman"/>
                          <a:ea typeface="Batang"/>
                        </a:rPr>
                        <a:t>vps_extension_byte_alignment_reserved_one_bit</a:t>
                      </a:r>
                      <a:endParaRPr lang="en-US" sz="1400"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b="0">
                          <a:effectLst/>
                          <a:latin typeface="Times New Roman"/>
                          <a:ea typeface="Batang"/>
                        </a:rPr>
                        <a:t>u(1)</a:t>
                      </a:r>
                      <a:endParaRPr lang="en-US" sz="1400" b="1">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ea typeface="Batang"/>
                        </a:rPr>
                        <a:t>	// layer specific information</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b="0">
                          <a:effectLst/>
                          <a:latin typeface="Times New Roman"/>
                          <a:ea typeface="Batang"/>
                        </a:rPr>
                        <a:t> </a:t>
                      </a:r>
                      <a:endParaRPr lang="en-US" sz="1400" b="1">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dirty="0">
                          <a:effectLst/>
                          <a:latin typeface="Times New Roman"/>
                          <a:ea typeface="Batang"/>
                        </a:rPr>
                        <a:t>	num_dimensions_minus1</a:t>
                      </a:r>
                      <a:endParaRPr lang="en-US" sz="1400"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just" hangingPunct="0">
                        <a:spcAft>
                          <a:spcPts val="300"/>
                        </a:spcAft>
                      </a:pPr>
                      <a:r>
                        <a:rPr lang="en-GB" sz="1400" b="0">
                          <a:effectLst/>
                          <a:latin typeface="Times New Roman"/>
                          <a:ea typeface="MS Mincho"/>
                        </a:rPr>
                        <a:t>u(4)</a:t>
                      </a:r>
                      <a:endParaRPr lang="en-US" sz="1400" b="1">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400">
                          <a:effectLst/>
                          <a:latin typeface="Times New Roman"/>
                          <a:ea typeface="Batang"/>
                        </a:rPr>
                        <a:t>	for( i = 0; i &lt;= num_dimensions_minus1; i++ ) {</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just" hangingPunct="0">
                        <a:spcAft>
                          <a:spcPts val="300"/>
                        </a:spcAft>
                      </a:pPr>
                      <a:r>
                        <a:rPr lang="en-US" sz="1400" b="0" dirty="0">
                          <a:effectLst/>
                          <a:latin typeface="Times New Roman"/>
                          <a:ea typeface="Batang"/>
                        </a:rPr>
                        <a:t> </a:t>
                      </a:r>
                      <a:endParaRPr lang="en-US" sz="1400" b="1"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400" b="1">
                          <a:effectLst/>
                          <a:latin typeface="Times New Roman"/>
                          <a:ea typeface="Batang"/>
                        </a:rPr>
                        <a:t>		</a:t>
                      </a:r>
                      <a:r>
                        <a:rPr lang="en-GB" sz="1400" b="1">
                          <a:effectLst/>
                          <a:latin typeface="Times New Roman"/>
                          <a:ea typeface="Batang"/>
                        </a:rPr>
                        <a:t>dimension_type</a:t>
                      </a:r>
                      <a:r>
                        <a:rPr lang="en-US" sz="1400">
                          <a:effectLst/>
                          <a:latin typeface="Times New Roman"/>
                          <a:ea typeface="Batang"/>
                        </a:rPr>
                        <a:t>[ i ]</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just" hangingPunct="0">
                        <a:spcAft>
                          <a:spcPts val="300"/>
                        </a:spcAft>
                      </a:pPr>
                      <a:r>
                        <a:rPr lang="en-GB" sz="1400" b="0" dirty="0">
                          <a:effectLst/>
                          <a:latin typeface="Times New Roman"/>
                          <a:ea typeface="Batang"/>
                        </a:rPr>
                        <a:t>u(4)</a:t>
                      </a:r>
                      <a:endParaRPr lang="en-US" sz="1400" b="1"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400" b="1" dirty="0">
                          <a:effectLst/>
                          <a:latin typeface="Times New Roman"/>
                          <a:ea typeface="Batang"/>
                        </a:rPr>
                        <a:t>		</a:t>
                      </a:r>
                      <a:r>
                        <a:rPr lang="en-GB" sz="1400" b="1" dirty="0">
                          <a:effectLst/>
                          <a:latin typeface="Times New Roman"/>
                          <a:ea typeface="Batang"/>
                        </a:rPr>
                        <a:t>dimension_id_length_minus1</a:t>
                      </a:r>
                      <a:r>
                        <a:rPr lang="en-US" sz="1400" dirty="0">
                          <a:effectLst/>
                          <a:latin typeface="Times New Roman"/>
                          <a:ea typeface="Batang"/>
                        </a:rPr>
                        <a:t>[ </a:t>
                      </a:r>
                      <a:r>
                        <a:rPr lang="en-US" sz="1400" dirty="0" err="1">
                          <a:effectLst/>
                          <a:latin typeface="Times New Roman"/>
                          <a:ea typeface="Batang"/>
                        </a:rPr>
                        <a:t>i</a:t>
                      </a:r>
                      <a:r>
                        <a:rPr lang="en-US" sz="1400" dirty="0">
                          <a:effectLst/>
                          <a:latin typeface="Times New Roman"/>
                          <a:ea typeface="Batang"/>
                        </a:rPr>
                        <a:t> ]</a:t>
                      </a:r>
                      <a:endParaRPr lang="en-US" sz="1400"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just" hangingPunct="0">
                        <a:spcAft>
                          <a:spcPts val="300"/>
                        </a:spcAft>
                      </a:pPr>
                      <a:r>
                        <a:rPr lang="en-GB" sz="1400" b="0">
                          <a:effectLst/>
                          <a:latin typeface="Times New Roman"/>
                          <a:ea typeface="Batang"/>
                        </a:rPr>
                        <a:t>u(3)</a:t>
                      </a:r>
                      <a:endParaRPr lang="en-US" sz="1400" b="1">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effectLst/>
                          <a:latin typeface="Times New Roman"/>
                          <a:ea typeface="Batang"/>
                        </a:rPr>
                        <a:t>	}</a:t>
                      </a:r>
                      <a:endParaRPr lang="en-US" sz="1400"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just" hangingPunct="0">
                        <a:spcAft>
                          <a:spcPts val="300"/>
                        </a:spcAft>
                      </a:pPr>
                      <a:r>
                        <a:rPr lang="en-GB" sz="1400" b="0" dirty="0">
                          <a:effectLst/>
                          <a:latin typeface="Times New Roman"/>
                          <a:ea typeface="MS Mincho"/>
                        </a:rPr>
                        <a:t> </a:t>
                      </a:r>
                      <a:endParaRPr lang="en-US" sz="1400" b="1"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ea typeface="Batang"/>
                        </a:rPr>
                        <a:t>	</a:t>
                      </a:r>
                      <a:r>
                        <a:rPr lang="en-GB" sz="1400">
                          <a:effectLst/>
                          <a:latin typeface="Times New Roman"/>
                          <a:ea typeface="Batang"/>
                        </a:rPr>
                        <a:t>for( i = 1; i &lt;= max_num_layers_minus1; i++ ) {</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b="0" dirty="0">
                          <a:effectLst/>
                          <a:latin typeface="Times New Roman"/>
                          <a:ea typeface="MS Mincho"/>
                        </a:rPr>
                        <a:t> </a:t>
                      </a:r>
                      <a:endParaRPr lang="en-US" sz="1400" b="1"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ea typeface="Batang"/>
                        </a:rPr>
                        <a:t>		// mapping of layer ID to scalability dimension IDs</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b="0" dirty="0">
                          <a:effectLst/>
                          <a:latin typeface="Times New Roman"/>
                          <a:ea typeface="Batang"/>
                        </a:rPr>
                        <a:t> </a:t>
                      </a:r>
                      <a:endParaRPr lang="en-US" sz="1400" b="1"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ea typeface="Batang"/>
                        </a:rPr>
                        <a:t>		vps_layer_id</a:t>
                      </a:r>
                      <a:r>
                        <a:rPr lang="en-GB" sz="1400">
                          <a:effectLst/>
                          <a:latin typeface="Times New Roman"/>
                          <a:ea typeface="Batang"/>
                        </a:rPr>
                        <a:t>[ i ]</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just" hangingPunct="0">
                        <a:spcAft>
                          <a:spcPts val="300"/>
                        </a:spcAft>
                      </a:pPr>
                      <a:r>
                        <a:rPr lang="en-GB" sz="1400" b="0" dirty="0">
                          <a:effectLst/>
                          <a:latin typeface="Times New Roman"/>
                          <a:ea typeface="Batang"/>
                        </a:rPr>
                        <a:t>u(6)</a:t>
                      </a:r>
                      <a:endParaRPr lang="en-US" sz="1400" b="1"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strike="sngStrike">
                          <a:solidFill>
                            <a:srgbClr val="FF0000"/>
                          </a:solidFill>
                          <a:effectLst/>
                          <a:latin typeface="Times New Roman"/>
                          <a:ea typeface="Batang"/>
                        </a:rPr>
                        <a:t>		num_dimensions_minus1</a:t>
                      </a:r>
                      <a:r>
                        <a:rPr lang="en-GB" sz="1400" strike="sngStrike">
                          <a:solidFill>
                            <a:srgbClr val="FF0000"/>
                          </a:solidFill>
                          <a:effectLst/>
                          <a:latin typeface="Times New Roman"/>
                          <a:ea typeface="Batang"/>
                        </a:rPr>
                        <a:t>[ i ]</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just" hangingPunct="0">
                        <a:spcAft>
                          <a:spcPts val="300"/>
                        </a:spcAft>
                      </a:pPr>
                      <a:r>
                        <a:rPr lang="en-GB" sz="1400" b="0" strike="sngStrike">
                          <a:solidFill>
                            <a:srgbClr val="FF0000"/>
                          </a:solidFill>
                          <a:effectLst/>
                          <a:latin typeface="Times New Roman"/>
                          <a:ea typeface="Batang"/>
                        </a:rPr>
                        <a:t>u(4)</a:t>
                      </a:r>
                      <a:endParaRPr lang="en-US" sz="1400" b="1">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400">
                          <a:effectLst/>
                          <a:latin typeface="Times New Roman"/>
                          <a:ea typeface="Batang"/>
                        </a:rPr>
                        <a:t>		for( j = 0; j &lt;= num_dimensions_minus1; j++ ) {</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US" sz="1400" b="0" dirty="0">
                          <a:effectLst/>
                          <a:latin typeface="Times New Roman"/>
                          <a:ea typeface="Batang"/>
                        </a:rPr>
                        <a:t> </a:t>
                      </a:r>
                      <a:endParaRPr lang="en-US" sz="1400" b="1"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400" b="1" strike="sngStrike">
                          <a:solidFill>
                            <a:srgbClr val="FF0000"/>
                          </a:solidFill>
                          <a:effectLst/>
                          <a:latin typeface="Times New Roman"/>
                          <a:ea typeface="Batang"/>
                        </a:rPr>
                        <a:t>			</a:t>
                      </a:r>
                      <a:r>
                        <a:rPr lang="en-GB" sz="1400" b="1" strike="sngStrike">
                          <a:solidFill>
                            <a:srgbClr val="FF0000"/>
                          </a:solidFill>
                          <a:effectLst/>
                          <a:latin typeface="Times New Roman"/>
                          <a:ea typeface="Batang"/>
                        </a:rPr>
                        <a:t>dimension_type</a:t>
                      </a:r>
                      <a:r>
                        <a:rPr lang="en-GB" sz="1400" strike="sngStrike">
                          <a:solidFill>
                            <a:srgbClr val="FF0000"/>
                          </a:solidFill>
                          <a:effectLst/>
                          <a:latin typeface="Times New Roman"/>
                          <a:ea typeface="Batang"/>
                        </a:rPr>
                        <a:t>[ i</a:t>
                      </a:r>
                      <a:r>
                        <a:rPr lang="en-US" sz="1400" strike="sngStrike">
                          <a:solidFill>
                            <a:srgbClr val="FF0000"/>
                          </a:solidFill>
                          <a:effectLst/>
                          <a:latin typeface="Times New Roman"/>
                          <a:ea typeface="Batang"/>
                        </a:rPr>
                        <a:t> ][ j ]</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just" hangingPunct="0">
                        <a:spcAft>
                          <a:spcPts val="300"/>
                        </a:spcAft>
                      </a:pPr>
                      <a:r>
                        <a:rPr lang="en-GB" sz="1400" b="0" strike="sngStrike" dirty="0">
                          <a:solidFill>
                            <a:srgbClr val="FF0000"/>
                          </a:solidFill>
                          <a:effectLst/>
                          <a:latin typeface="Times New Roman"/>
                          <a:ea typeface="Batang"/>
                        </a:rPr>
                        <a:t>u(4)</a:t>
                      </a:r>
                      <a:endParaRPr lang="en-US" sz="1400" b="1"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ea typeface="Batang"/>
                        </a:rPr>
                        <a:t>			dimension_id</a:t>
                      </a:r>
                      <a:r>
                        <a:rPr lang="en-GB" sz="1400">
                          <a:effectLst/>
                          <a:latin typeface="Times New Roman"/>
                          <a:ea typeface="Batang"/>
                        </a:rPr>
                        <a:t>[ i ]</a:t>
                      </a:r>
                      <a:r>
                        <a:rPr lang="en-US" sz="1400">
                          <a:effectLst/>
                          <a:latin typeface="Times New Roman"/>
                          <a:ea typeface="Batang"/>
                        </a:rPr>
                        <a:t>[ j ]</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b="0">
                          <a:effectLst/>
                          <a:latin typeface="Times New Roman"/>
                          <a:ea typeface="Batang"/>
                        </a:rPr>
                        <a:t>u(</a:t>
                      </a:r>
                      <a:r>
                        <a:rPr lang="en-GB" sz="1400" b="0" strike="sngStrike">
                          <a:solidFill>
                            <a:srgbClr val="FF0000"/>
                          </a:solidFill>
                          <a:effectLst/>
                          <a:latin typeface="Times New Roman"/>
                          <a:ea typeface="Batang"/>
                        </a:rPr>
                        <a:t>8</a:t>
                      </a:r>
                      <a:r>
                        <a:rPr lang="en-GB" sz="1400" b="0">
                          <a:effectLst/>
                          <a:latin typeface="Times New Roman"/>
                          <a:ea typeface="Batang"/>
                        </a:rPr>
                        <a:t>v)</a:t>
                      </a:r>
                      <a:endParaRPr lang="en-US" sz="1400" b="1">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ea typeface="Batang"/>
                        </a:rPr>
                        <a:t>		}</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b="0" dirty="0">
                          <a:effectLst/>
                          <a:latin typeface="Times New Roman"/>
                          <a:ea typeface="Batang"/>
                        </a:rPr>
                        <a:t> </a:t>
                      </a:r>
                      <a:endParaRPr lang="en-US" sz="1400" b="1"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ea typeface="Batang"/>
                        </a:rPr>
                        <a:t>		// layer dependency</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b="0" dirty="0">
                          <a:effectLst/>
                          <a:latin typeface="Times New Roman"/>
                          <a:ea typeface="MS Mincho"/>
                        </a:rPr>
                        <a:t> </a:t>
                      </a:r>
                      <a:endParaRPr lang="en-US" sz="1400" b="1"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ea typeface="Batang"/>
                        </a:rPr>
                        <a:t>		num_direct_ref_layers</a:t>
                      </a:r>
                      <a:r>
                        <a:rPr lang="en-GB" sz="1400">
                          <a:effectLst/>
                          <a:latin typeface="Times New Roman"/>
                          <a:ea typeface="Batang"/>
                        </a:rPr>
                        <a:t>[ i ]</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b="0">
                          <a:effectLst/>
                          <a:latin typeface="Times New Roman"/>
                          <a:ea typeface="Batang"/>
                        </a:rPr>
                        <a:t>u(6)</a:t>
                      </a:r>
                      <a:endParaRPr lang="en-US" sz="1400" b="1">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ea typeface="Batang"/>
                        </a:rPr>
                        <a:t>		</a:t>
                      </a:r>
                      <a:r>
                        <a:rPr lang="en-GB" sz="1400">
                          <a:effectLst/>
                          <a:latin typeface="Times New Roman"/>
                          <a:ea typeface="Batang"/>
                        </a:rPr>
                        <a:t>for( j = 0; j &lt; num_direct_ref_layers[ i ]; j++ )</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b="0" dirty="0">
                          <a:effectLst/>
                          <a:latin typeface="Times New Roman"/>
                          <a:ea typeface="MS Mincho"/>
                        </a:rPr>
                        <a:t> </a:t>
                      </a:r>
                      <a:endParaRPr lang="en-US" sz="1400" b="1"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ea typeface="Batang"/>
                        </a:rPr>
                        <a:t>			ref_layer_id</a:t>
                      </a:r>
                      <a:r>
                        <a:rPr lang="en-GB" sz="1400">
                          <a:effectLst/>
                          <a:latin typeface="Times New Roman"/>
                          <a:ea typeface="Batang"/>
                        </a:rPr>
                        <a:t>[ i ][ j ]</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b="0" dirty="0">
                          <a:effectLst/>
                          <a:latin typeface="Times New Roman"/>
                          <a:ea typeface="Batang"/>
                        </a:rPr>
                        <a:t>u(6)</a:t>
                      </a:r>
                      <a:endParaRPr lang="en-US" sz="1400" b="1"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ea typeface="Batang"/>
                        </a:rPr>
                        <a:t>	}</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b="0" dirty="0">
                          <a:effectLst/>
                          <a:latin typeface="Times New Roman"/>
                          <a:ea typeface="MS Mincho"/>
                        </a:rPr>
                        <a:t> </a:t>
                      </a:r>
                      <a:endParaRPr lang="en-US" sz="1400" b="1"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ea typeface="Batang"/>
                        </a:rPr>
                        <a:t>	</a:t>
                      </a:r>
                      <a:r>
                        <a:rPr lang="en-US" sz="1400" b="1">
                          <a:effectLst/>
                          <a:latin typeface="Times New Roman"/>
                          <a:ea typeface="Batang"/>
                        </a:rPr>
                        <a:t>num_additional_operation_points</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just" hangingPunct="0">
                        <a:spcAft>
                          <a:spcPts val="300"/>
                        </a:spcAft>
                      </a:pPr>
                      <a:r>
                        <a:rPr lang="en-GB" sz="1400" b="0" dirty="0" err="1">
                          <a:effectLst/>
                          <a:latin typeface="Times New Roman"/>
                          <a:ea typeface="MS Mincho"/>
                        </a:rPr>
                        <a:t>ue</a:t>
                      </a:r>
                      <a:r>
                        <a:rPr lang="en-GB" sz="1400" b="0" dirty="0">
                          <a:effectLst/>
                          <a:latin typeface="Times New Roman"/>
                          <a:ea typeface="MS Mincho"/>
                        </a:rPr>
                        <a:t>(v)</a:t>
                      </a:r>
                      <a:endParaRPr lang="en-US" sz="1400" b="1"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ea typeface="Batang"/>
                        </a:rPr>
                        <a:t>	</a:t>
                      </a:r>
                      <a:r>
                        <a:rPr lang="en-GB" sz="1400">
                          <a:effectLst/>
                          <a:latin typeface="Times New Roman"/>
                          <a:ea typeface="Batang"/>
                        </a:rPr>
                        <a:t>for( i = 0; i &lt; num_additional_operation_points; i++ ) {</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just" hangingPunct="0">
                        <a:spcAft>
                          <a:spcPts val="300"/>
                        </a:spcAft>
                      </a:pPr>
                      <a:r>
                        <a:rPr lang="en-GB" sz="1400" b="0" dirty="0">
                          <a:effectLst/>
                          <a:latin typeface="Times New Roman"/>
                          <a:ea typeface="MS Mincho"/>
                        </a:rPr>
                        <a:t> </a:t>
                      </a:r>
                      <a:endParaRPr lang="en-US" sz="1400" b="1"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ea typeface="Batang"/>
                        </a:rPr>
                        <a:t>		op_point( i )</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just" hangingPunct="0">
                        <a:spcAft>
                          <a:spcPts val="300"/>
                        </a:spcAft>
                      </a:pPr>
                      <a:r>
                        <a:rPr lang="en-GB" sz="1400" b="0" dirty="0">
                          <a:effectLst/>
                          <a:latin typeface="Times New Roman"/>
                          <a:ea typeface="MS Mincho"/>
                        </a:rPr>
                        <a:t> </a:t>
                      </a:r>
                      <a:endParaRPr lang="en-US" sz="1400" b="1"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ea typeface="MS Mincho"/>
                        </a:rPr>
                        <a:t>		profile_and_level( 1, vps_max_sub_layers_minus1 )</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just" hangingPunct="0">
                        <a:spcAft>
                          <a:spcPts val="300"/>
                        </a:spcAft>
                      </a:pPr>
                      <a:r>
                        <a:rPr lang="en-GB" sz="1400" dirty="0">
                          <a:effectLst/>
                          <a:latin typeface="Times New Roman"/>
                          <a:ea typeface="Times New Roman"/>
                        </a:rPr>
                        <a:t> </a:t>
                      </a:r>
                      <a:endParaRPr lang="en-US" sz="1400" dirty="0">
                        <a:effectLst/>
                        <a:latin typeface="Times New Roman"/>
                        <a:ea typeface="Times New Roman"/>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ea typeface="Batang"/>
                        </a:rPr>
                        <a:t>	}</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just" hangingPunct="0">
                        <a:spcAft>
                          <a:spcPts val="300"/>
                        </a:spcAft>
                      </a:pPr>
                      <a:r>
                        <a:rPr lang="en-GB" sz="1400" b="0" dirty="0">
                          <a:effectLst/>
                          <a:latin typeface="Times New Roman"/>
                          <a:ea typeface="MS Mincho"/>
                        </a:rPr>
                        <a:t> </a:t>
                      </a:r>
                      <a:endParaRPr lang="en-US" sz="1400" b="1"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r>
              <a:tr h="137546">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ea typeface="Batang"/>
                        </a:rPr>
                        <a:t>}</a:t>
                      </a:r>
                      <a:endParaRPr lang="en-US" sz="140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b="0" dirty="0">
                          <a:effectLst/>
                          <a:latin typeface="Times New Roman"/>
                          <a:ea typeface="MS Mincho"/>
                        </a:rPr>
                        <a:t> </a:t>
                      </a:r>
                      <a:endParaRPr lang="en-US" sz="1400" b="1" dirty="0">
                        <a:effectLst/>
                        <a:latin typeface="Times New Roman"/>
                        <a:ea typeface="MS Mincho"/>
                      </a:endParaRPr>
                    </a:p>
                  </a:txBody>
                  <a:tcPr marL="61895" marR="618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349427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VPS Ext Semantics</a:t>
            </a:r>
            <a:endParaRPr lang="en-US" dirty="0"/>
          </a:p>
        </p:txBody>
      </p:sp>
      <p:pic>
        <p:nvPicPr>
          <p:cNvPr id="2050"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404481" y="1002776"/>
            <a:ext cx="6089312" cy="5542306"/>
          </a:xfrm>
          <a:prstGeom prst="rect">
            <a:avLst/>
          </a:prstGeom>
          <a:solidFill>
            <a:schemeClr val="bg1"/>
          </a:solidFill>
          <a:ln>
            <a:noFill/>
          </a:ln>
          <a:effectLst/>
        </p:spPr>
      </p:pic>
    </p:spTree>
    <p:extLst>
      <p:ext uri="{BB962C8B-B14F-4D97-AF65-F5344CB8AC3E}">
        <p14:creationId xmlns:p14="http://schemas.microsoft.com/office/powerpoint/2010/main" val="4416429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SPS Syntax</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277382008"/>
              </p:ext>
            </p:extLst>
          </p:nvPr>
        </p:nvGraphicFramePr>
        <p:xfrm>
          <a:off x="1318286" y="1809264"/>
          <a:ext cx="6007565" cy="3413760"/>
        </p:xfrm>
        <a:graphic>
          <a:graphicData uri="http://schemas.openxmlformats.org/drawingml/2006/table">
            <a:tbl>
              <a:tblPr/>
              <a:tblGrid>
                <a:gridCol w="4731658"/>
                <a:gridCol w="1275907"/>
              </a:tblGrid>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err="1">
                          <a:effectLst/>
                          <a:latin typeface="Times New Roman"/>
                          <a:ea typeface="MS Mincho"/>
                        </a:rPr>
                        <a:t>seq_parameter_set_rbsp</a:t>
                      </a:r>
                      <a:r>
                        <a:rPr lang="en-GB" sz="1400" dirty="0">
                          <a:effectLst/>
                          <a:latin typeface="Times New Roman"/>
                          <a:ea typeface="MS Mincho"/>
                        </a:rPr>
                        <a:t>( ) {</a:t>
                      </a:r>
                      <a:endParaRPr lang="en-US" sz="1400" dirty="0">
                        <a:effectLst/>
                        <a:latin typeface="Times New Roman"/>
                        <a:ea typeface="MS Mincho"/>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b="1">
                          <a:effectLst/>
                          <a:latin typeface="Times New Roman"/>
                          <a:ea typeface="MS Mincho"/>
                        </a:rPr>
                        <a:t>Descriptor</a:t>
                      </a:r>
                      <a:endParaRPr lang="en-US" sz="1400" b="1">
                        <a:effectLst/>
                        <a:latin typeface="Times New Roman"/>
                        <a:ea typeface="MS Mincho"/>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dirty="0">
                          <a:effectLst/>
                          <a:latin typeface="Times New Roman"/>
                          <a:ea typeface="MS Mincho"/>
                        </a:rPr>
                        <a:t>	</a:t>
                      </a:r>
                      <a:r>
                        <a:rPr lang="en-GB" sz="1400" b="1" dirty="0" err="1">
                          <a:effectLst/>
                          <a:latin typeface="Times New Roman"/>
                          <a:ea typeface="MS Mincho"/>
                        </a:rPr>
                        <a:t>video_parameter_set_id</a:t>
                      </a:r>
                      <a:endParaRPr lang="en-US" sz="1400" dirty="0">
                        <a:effectLst/>
                        <a:latin typeface="Times New Roman"/>
                        <a:ea typeface="MS Mincho"/>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Times New Roman"/>
                        </a:rPr>
                        <a:t>u(4)</a:t>
                      </a:r>
                      <a:endParaRPr lang="en-US"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effectLst/>
                          <a:latin typeface="Times New Roman"/>
                          <a:ea typeface="MS Mincho"/>
                        </a:rPr>
                        <a:t>	…</a:t>
                      </a:r>
                      <a:endParaRPr lang="en-US" sz="1400" dirty="0">
                        <a:effectLst/>
                        <a:latin typeface="Times New Roman"/>
                        <a:ea typeface="MS Mincho"/>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Times New Roman"/>
                        </a:rPr>
                        <a:t> </a:t>
                      </a:r>
                      <a:endParaRPr lang="en-US"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effectLst/>
                          <a:latin typeface="Times New Roman"/>
                          <a:ea typeface="MS Mincho"/>
                        </a:rPr>
                        <a:t>	if( </a:t>
                      </a:r>
                      <a:r>
                        <a:rPr lang="en-GB" sz="1400" dirty="0" err="1">
                          <a:effectLst/>
                          <a:latin typeface="Times New Roman"/>
                          <a:ea typeface="MS Mincho"/>
                        </a:rPr>
                        <a:t>layer_id</a:t>
                      </a:r>
                      <a:r>
                        <a:rPr lang="en-GB" sz="1400" dirty="0">
                          <a:effectLst/>
                          <a:latin typeface="Times New Roman"/>
                          <a:ea typeface="MS Mincho"/>
                        </a:rPr>
                        <a:t> == 0 )</a:t>
                      </a:r>
                      <a:endParaRPr lang="en-US" sz="1400" dirty="0">
                        <a:effectLst/>
                        <a:latin typeface="Times New Roman"/>
                        <a:ea typeface="MS Mincho"/>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a:effectLst/>
                          <a:latin typeface="Times New Roman"/>
                          <a:ea typeface="Times New Roman"/>
                        </a:rPr>
                        <a:t> </a:t>
                      </a:r>
                      <a:endParaRPr lang="en-US"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effectLst/>
                          <a:latin typeface="Times New Roman"/>
                          <a:ea typeface="MS Mincho"/>
                        </a:rPr>
                        <a:t>	for( </a:t>
                      </a:r>
                      <a:r>
                        <a:rPr lang="en-GB" sz="1400" dirty="0" err="1">
                          <a:effectLst/>
                          <a:latin typeface="Times New Roman"/>
                          <a:ea typeface="MS Mincho"/>
                        </a:rPr>
                        <a:t>i</a:t>
                      </a:r>
                      <a:r>
                        <a:rPr lang="en-GB" sz="1400" dirty="0">
                          <a:effectLst/>
                          <a:latin typeface="Times New Roman"/>
                          <a:ea typeface="MS Mincho"/>
                        </a:rPr>
                        <a:t> = 0; </a:t>
                      </a:r>
                      <a:r>
                        <a:rPr lang="en-GB" sz="1400" dirty="0" err="1">
                          <a:effectLst/>
                          <a:latin typeface="Times New Roman"/>
                          <a:ea typeface="MS Mincho"/>
                        </a:rPr>
                        <a:t>i</a:t>
                      </a:r>
                      <a:r>
                        <a:rPr lang="en-GB" sz="1400" dirty="0">
                          <a:effectLst/>
                          <a:latin typeface="Times New Roman"/>
                          <a:ea typeface="MS Mincho"/>
                        </a:rPr>
                        <a:t> &lt;= sps_max_sub_layers_minus1; </a:t>
                      </a:r>
                      <a:r>
                        <a:rPr lang="en-GB" sz="1400" dirty="0" err="1">
                          <a:effectLst/>
                          <a:latin typeface="Times New Roman"/>
                          <a:ea typeface="MS Mincho"/>
                        </a:rPr>
                        <a:t>i</a:t>
                      </a:r>
                      <a:r>
                        <a:rPr lang="en-GB" sz="1400" dirty="0">
                          <a:effectLst/>
                          <a:latin typeface="Times New Roman"/>
                          <a:ea typeface="MS Mincho"/>
                        </a:rPr>
                        <a:t>++ ) {</a:t>
                      </a:r>
                      <a:endParaRPr lang="en-US" sz="1400" dirty="0">
                        <a:effectLst/>
                        <a:latin typeface="Times New Roman"/>
                        <a:ea typeface="MS Mincho"/>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Times New Roman"/>
                        </a:rPr>
                        <a:t> </a:t>
                      </a:r>
                      <a:endParaRPr lang="en-US"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ea typeface="MS Mincho"/>
                        </a:rPr>
                        <a:t>		sps_max_dec_pic_buffering</a:t>
                      </a:r>
                      <a:r>
                        <a:rPr lang="en-GB" sz="1400">
                          <a:effectLst/>
                          <a:latin typeface="Times New Roman"/>
                          <a:ea typeface="MS Mincho"/>
                        </a:rPr>
                        <a:t>[ i ]</a:t>
                      </a:r>
                      <a:endParaRPr lang="en-US" sz="1400">
                        <a:effectLst/>
                        <a:latin typeface="Times New Roman"/>
                        <a:ea typeface="MS Mincho"/>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Times New Roman"/>
                        </a:rPr>
                        <a:t>ue(v)</a:t>
                      </a:r>
                      <a:endParaRPr lang="en-US"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ea typeface="MS Mincho"/>
                        </a:rPr>
                        <a:t>		sps_max_num_reorder_pics</a:t>
                      </a:r>
                      <a:r>
                        <a:rPr lang="en-GB" sz="1400">
                          <a:effectLst/>
                          <a:latin typeface="Times New Roman"/>
                          <a:ea typeface="MS Mincho"/>
                        </a:rPr>
                        <a:t>[ i ]</a:t>
                      </a:r>
                      <a:endParaRPr lang="en-US" sz="1400">
                        <a:effectLst/>
                        <a:latin typeface="Times New Roman"/>
                        <a:ea typeface="MS Mincho"/>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dirty="0" err="1">
                          <a:effectLst/>
                          <a:latin typeface="Times New Roman"/>
                          <a:ea typeface="Times New Roman"/>
                        </a:rPr>
                        <a:t>ue</a:t>
                      </a:r>
                      <a:r>
                        <a:rPr lang="en-GB" sz="1400" dirty="0">
                          <a:effectLst/>
                          <a:latin typeface="Times New Roman"/>
                          <a:ea typeface="Times New Roman"/>
                        </a:rPr>
                        <a:t>(v)</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ea typeface="MS Mincho"/>
                        </a:rPr>
                        <a:t>		sps_max_latency_increase</a:t>
                      </a:r>
                      <a:r>
                        <a:rPr lang="en-GB" sz="1400">
                          <a:effectLst/>
                          <a:latin typeface="Times New Roman"/>
                          <a:ea typeface="MS Mincho"/>
                        </a:rPr>
                        <a:t>[ i ]</a:t>
                      </a:r>
                      <a:endParaRPr lang="en-US" sz="1400">
                        <a:effectLst/>
                        <a:latin typeface="Times New Roman"/>
                        <a:ea typeface="MS Mincho"/>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dirty="0" err="1">
                          <a:effectLst/>
                          <a:latin typeface="Times New Roman"/>
                          <a:ea typeface="Times New Roman"/>
                        </a:rPr>
                        <a:t>ue</a:t>
                      </a:r>
                      <a:r>
                        <a:rPr lang="en-GB" sz="1400" dirty="0">
                          <a:effectLst/>
                          <a:latin typeface="Times New Roman"/>
                          <a:ea typeface="Times New Roman"/>
                        </a:rPr>
                        <a:t>(v)</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ea typeface="MS Mincho"/>
                        </a:rPr>
                        <a:t>	}</a:t>
                      </a:r>
                      <a:endParaRPr lang="en-US" sz="1400">
                        <a:effectLst/>
                        <a:latin typeface="Times New Roman"/>
                        <a:ea typeface="MS Mincho"/>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Times New Roman"/>
                        </a:rPr>
                        <a:t> </a:t>
                      </a:r>
                      <a:endParaRPr lang="en-US"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ea typeface="MS Mincho"/>
                        </a:rPr>
                        <a:t>	</a:t>
                      </a:r>
                      <a:r>
                        <a:rPr lang="en-GB" sz="1400" b="1">
                          <a:effectLst/>
                          <a:latin typeface="Times New Roman"/>
                          <a:ea typeface="MS Mincho"/>
                        </a:rPr>
                        <a:t>restricted_ref_pic_lists_flag</a:t>
                      </a:r>
                      <a:endParaRPr lang="en-US" sz="1400">
                        <a:effectLst/>
                        <a:latin typeface="Times New Roman"/>
                        <a:ea typeface="MS Mincho"/>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u="sng" dirty="0">
                          <a:effectLst/>
                          <a:latin typeface="Times New Roman"/>
                          <a:ea typeface="Times New Roman"/>
                        </a:rPr>
                        <a:t>u(1)</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ea typeface="MS Mincho"/>
                        </a:rPr>
                        <a:t>	… </a:t>
                      </a:r>
                      <a:endParaRPr lang="en-US" sz="1400">
                        <a:effectLst/>
                        <a:latin typeface="Times New Roman"/>
                        <a:ea typeface="MS Mincho"/>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dirty="0">
                          <a:effectLst/>
                          <a:latin typeface="Times New Roman"/>
                          <a:ea typeface="Times New Roman"/>
                        </a:rPr>
                        <a:t> </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ea typeface="MS Mincho"/>
                        </a:rPr>
                        <a:t>	if( layer_id == 0 )</a:t>
                      </a:r>
                      <a:endParaRPr lang="en-US" sz="1400">
                        <a:effectLst/>
                        <a:latin typeface="Times New Roman"/>
                        <a:ea typeface="MS Mincho"/>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dirty="0">
                          <a:effectLst/>
                          <a:latin typeface="Times New Roman"/>
                          <a:ea typeface="Times New Roman"/>
                        </a:rPr>
                        <a:t> </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ea typeface="MS Mincho"/>
                        </a:rPr>
                        <a:t>	sps_temporal_id_nesting_flag</a:t>
                      </a:r>
                      <a:endParaRPr lang="en-US" sz="1400">
                        <a:effectLst/>
                        <a:latin typeface="Times New Roman"/>
                        <a:ea typeface="MS Mincho"/>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Times New Roman"/>
                        </a:rPr>
                        <a:t>u(1)</a:t>
                      </a:r>
                      <a:endParaRPr lang="en-US"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ea typeface="MS Mincho"/>
                        </a:rPr>
                        <a:t>	num_short_term_ref_pic_sets</a:t>
                      </a:r>
                      <a:endParaRPr lang="en-US" sz="1400">
                        <a:effectLst/>
                        <a:latin typeface="Times New Roman"/>
                        <a:ea typeface="MS Mincho"/>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dirty="0" err="1">
                          <a:effectLst/>
                          <a:latin typeface="Times New Roman"/>
                          <a:ea typeface="Times New Roman"/>
                        </a:rPr>
                        <a:t>ue</a:t>
                      </a:r>
                      <a:r>
                        <a:rPr lang="en-GB" sz="1400" dirty="0">
                          <a:effectLst/>
                          <a:latin typeface="Times New Roman"/>
                          <a:ea typeface="Times New Roman"/>
                        </a:rPr>
                        <a:t>(v)</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ea typeface="MS Mincho"/>
                        </a:rPr>
                        <a:t>	…</a:t>
                      </a:r>
                      <a:endParaRPr lang="en-US" sz="1400">
                        <a:effectLst/>
                        <a:latin typeface="Times New Roman"/>
                        <a:ea typeface="MS Mincho"/>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dirty="0">
                          <a:effectLst/>
                          <a:latin typeface="Times New Roman"/>
                          <a:ea typeface="Times New Roman"/>
                        </a:rPr>
                        <a:t> </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ea typeface="MS Mincho"/>
                        </a:rPr>
                        <a:t>}</a:t>
                      </a:r>
                      <a:endParaRPr lang="en-US" sz="1400">
                        <a:effectLst/>
                        <a:latin typeface="Times New Roman"/>
                        <a:ea typeface="MS Mincho"/>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dirty="0">
                          <a:effectLst/>
                          <a:latin typeface="Times New Roman"/>
                          <a:ea typeface="Times New Roman"/>
                        </a:rPr>
                        <a:t> </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733123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6875" y="1488558"/>
            <a:ext cx="8351839" cy="5036066"/>
          </a:xfrm>
        </p:spPr>
        <p:txBody>
          <a:bodyPr/>
          <a:lstStyle/>
          <a:p>
            <a:pPr marL="0" lvl="0" indent="0" hangingPunct="0">
              <a:buNone/>
            </a:pPr>
            <a:r>
              <a:rPr lang="en-CA" sz="1800" u="sng" dirty="0" smtClean="0"/>
              <a:t>Basic </a:t>
            </a:r>
            <a:r>
              <a:rPr lang="en-CA" sz="1800" u="sng" dirty="0" err="1" smtClean="0"/>
              <a:t>xPS</a:t>
            </a:r>
            <a:r>
              <a:rPr lang="en-CA" sz="1800" u="sng" dirty="0" smtClean="0"/>
              <a:t> design for HEVC extensions</a:t>
            </a:r>
          </a:p>
          <a:p>
            <a:pPr marL="457200" lvl="0" indent="-457200" hangingPunct="0">
              <a:buFont typeface="+mj-lt"/>
              <a:buAutoNum type="arabicPeriod"/>
            </a:pPr>
            <a:r>
              <a:rPr lang="en-CA" sz="1800" dirty="0" err="1" smtClean="0"/>
              <a:t>layer_id</a:t>
            </a:r>
            <a:r>
              <a:rPr lang="en-CA" sz="1800" dirty="0" smtClean="0"/>
              <a:t> for </a:t>
            </a:r>
            <a:r>
              <a:rPr lang="en-CA" sz="1800" dirty="0" err="1" smtClean="0"/>
              <a:t>xPS</a:t>
            </a:r>
            <a:r>
              <a:rPr lang="en-CA" sz="1800" dirty="0" smtClean="0"/>
              <a:t> NAL units assigned for </a:t>
            </a:r>
            <a:r>
              <a:rPr lang="en-CA" sz="1800" dirty="0"/>
              <a:t>clean bitstream </a:t>
            </a:r>
            <a:r>
              <a:rPr lang="en-CA" sz="1800" dirty="0" smtClean="0"/>
              <a:t>extraction</a:t>
            </a:r>
            <a:endParaRPr lang="en-US" sz="1800" dirty="0"/>
          </a:p>
          <a:p>
            <a:pPr marL="457200" lvl="0" indent="-457200" hangingPunct="0">
              <a:buFont typeface="+mj-lt"/>
              <a:buAutoNum type="arabicPeriod"/>
            </a:pPr>
            <a:r>
              <a:rPr lang="en-CA" sz="1800" dirty="0" err="1"/>
              <a:t>xPS</a:t>
            </a:r>
            <a:r>
              <a:rPr lang="en-CA" sz="1800" dirty="0"/>
              <a:t> activation for layers above the base layer (SH</a:t>
            </a:r>
            <a:r>
              <a:rPr lang="en-CA" sz="1800" dirty="0">
                <a:sym typeface="Wingdings" pitchFamily="2" charset="2"/>
              </a:rPr>
              <a:t>PPSSPSVPS)</a:t>
            </a:r>
            <a:endParaRPr lang="en-CA" sz="1800" dirty="0"/>
          </a:p>
          <a:p>
            <a:pPr marL="457200" indent="-457200" hangingPunct="0">
              <a:buFont typeface="+mj-lt"/>
              <a:buAutoNum type="arabicPeriod"/>
            </a:pPr>
            <a:r>
              <a:rPr lang="en-CA" sz="1800" dirty="0" smtClean="0"/>
              <a:t>Up </a:t>
            </a:r>
            <a:r>
              <a:rPr lang="en-CA" sz="1800" dirty="0"/>
              <a:t>to one VPS </a:t>
            </a:r>
            <a:r>
              <a:rPr lang="en-CA" sz="1800" dirty="0" smtClean="0"/>
              <a:t>active for </a:t>
            </a:r>
            <a:r>
              <a:rPr lang="en-CA" sz="1800" dirty="0"/>
              <a:t>a coded video </a:t>
            </a:r>
            <a:r>
              <a:rPr lang="en-CA" sz="1800" dirty="0" smtClean="0"/>
              <a:t>sequence</a:t>
            </a:r>
          </a:p>
          <a:p>
            <a:pPr marL="457200" indent="-457200" hangingPunct="0">
              <a:buFont typeface="+mj-lt"/>
              <a:buAutoNum type="arabicPeriod"/>
            </a:pPr>
            <a:r>
              <a:rPr lang="en-CA" sz="1800" dirty="0" smtClean="0"/>
              <a:t>Up </a:t>
            </a:r>
            <a:r>
              <a:rPr lang="en-CA" sz="1800" dirty="0"/>
              <a:t>to one S</a:t>
            </a:r>
            <a:r>
              <a:rPr lang="en-CA" sz="1800" dirty="0" smtClean="0"/>
              <a:t>PS </a:t>
            </a:r>
            <a:r>
              <a:rPr lang="en-CA" sz="1800" dirty="0"/>
              <a:t>and up to one </a:t>
            </a:r>
            <a:r>
              <a:rPr lang="en-CA" sz="1800" dirty="0" smtClean="0"/>
              <a:t>PPS active </a:t>
            </a:r>
            <a:r>
              <a:rPr lang="en-CA" sz="1800" dirty="0"/>
              <a:t>for each value of </a:t>
            </a:r>
            <a:r>
              <a:rPr lang="en-CA" sz="1800" dirty="0" err="1" smtClean="0"/>
              <a:t>layer_id</a:t>
            </a:r>
            <a:endParaRPr lang="en-CA" sz="1800" dirty="0" smtClean="0"/>
          </a:p>
          <a:p>
            <a:pPr marL="0" lvl="0" indent="0" hangingPunct="0">
              <a:buNone/>
            </a:pPr>
            <a:endParaRPr lang="en-US" sz="1800" dirty="0" smtClean="0"/>
          </a:p>
          <a:p>
            <a:pPr marL="0" lvl="0" indent="0" hangingPunct="0">
              <a:buNone/>
            </a:pPr>
            <a:r>
              <a:rPr lang="en-US" sz="1800" u="sng" dirty="0" smtClean="0"/>
              <a:t>VPS extension design modifications relative to JCTVC-J1007</a:t>
            </a:r>
            <a:endParaRPr lang="en-US" sz="1800" u="sng" dirty="0"/>
          </a:p>
          <a:p>
            <a:pPr marL="457200" indent="-457200">
              <a:buFont typeface="+mj-lt"/>
              <a:buAutoNum type="arabicPeriod" startAt="5"/>
            </a:pPr>
            <a:r>
              <a:rPr lang="en-US" sz="1800" dirty="0" smtClean="0"/>
              <a:t>Move num_dimensions_minus1 and </a:t>
            </a:r>
            <a:r>
              <a:rPr lang="en-US" sz="1800" dirty="0" err="1" smtClean="0"/>
              <a:t>dimension_type</a:t>
            </a:r>
            <a:r>
              <a:rPr lang="en-US" sz="1800" dirty="0" smtClean="0"/>
              <a:t> out of layer loop</a:t>
            </a:r>
          </a:p>
          <a:p>
            <a:pPr marL="457200" indent="-457200">
              <a:buFont typeface="+mj-lt"/>
              <a:buAutoNum type="arabicPeriod" startAt="5"/>
            </a:pPr>
            <a:r>
              <a:rPr lang="en-US" sz="1800" dirty="0" smtClean="0"/>
              <a:t>Add dimension_id_length_minus1 to specify length of scalability dimension</a:t>
            </a:r>
          </a:p>
          <a:p>
            <a:pPr marL="457200" indent="-457200">
              <a:buFont typeface="+mj-lt"/>
              <a:buAutoNum type="arabicPeriod" startAt="5"/>
            </a:pPr>
            <a:r>
              <a:rPr lang="en-US" sz="1800" dirty="0" smtClean="0"/>
              <a:t>Add </a:t>
            </a:r>
            <a:r>
              <a:rPr lang="en-US" sz="1800" dirty="0" err="1" smtClean="0"/>
              <a:t>vps_layer_id</a:t>
            </a:r>
            <a:r>
              <a:rPr lang="en-US" sz="1800" dirty="0" smtClean="0"/>
              <a:t> to specify value of </a:t>
            </a:r>
            <a:r>
              <a:rPr lang="en-US" sz="1800" dirty="0" err="1" smtClean="0"/>
              <a:t>layer_id</a:t>
            </a:r>
            <a:r>
              <a:rPr lang="en-US" sz="1800" dirty="0" smtClean="0"/>
              <a:t> for each layer</a:t>
            </a:r>
          </a:p>
          <a:p>
            <a:pPr marL="457200" indent="-457200">
              <a:buFont typeface="+mj-lt"/>
              <a:buAutoNum type="arabicPeriod" startAt="5"/>
            </a:pPr>
            <a:r>
              <a:rPr lang="en-US" sz="1800" dirty="0" smtClean="0"/>
              <a:t>Add loop over additional operation points with profile/tier/level</a:t>
            </a:r>
          </a:p>
          <a:p>
            <a:pPr marL="457200" indent="-457200">
              <a:buFont typeface="+mj-lt"/>
              <a:buAutoNum type="arabicPeriod" startAt="5"/>
            </a:pPr>
            <a:endParaRPr lang="en-US" sz="1800" dirty="0" smtClean="0"/>
          </a:p>
          <a:p>
            <a:pPr marL="0" indent="0">
              <a:buNone/>
            </a:pPr>
            <a:r>
              <a:rPr lang="en-US" sz="1800" u="sng" dirty="0" smtClean="0"/>
              <a:t>SPS design for HEVC extensions</a:t>
            </a:r>
          </a:p>
          <a:p>
            <a:pPr marL="342900" indent="-342900">
              <a:buFont typeface="+mj-lt"/>
              <a:buAutoNum type="arabicPeriod" startAt="9"/>
            </a:pPr>
            <a:r>
              <a:rPr lang="en-US" sz="1800" dirty="0" smtClean="0"/>
              <a:t>Temporal scalability related parameters not included in SPS with </a:t>
            </a:r>
            <a:r>
              <a:rPr lang="en-US" sz="1800" dirty="0" err="1" smtClean="0"/>
              <a:t>layer_id</a:t>
            </a:r>
            <a:r>
              <a:rPr lang="en-US" sz="1800" dirty="0" smtClean="0"/>
              <a:t>&gt;0</a:t>
            </a:r>
            <a:endParaRPr lang="en-US" sz="1800" dirty="0"/>
          </a:p>
        </p:txBody>
      </p:sp>
      <p:sp>
        <p:nvSpPr>
          <p:cNvPr id="3" name="Title 2"/>
          <p:cNvSpPr>
            <a:spLocks noGrp="1"/>
          </p:cNvSpPr>
          <p:nvPr>
            <p:ph type="title"/>
          </p:nvPr>
        </p:nvSpPr>
        <p:spPr/>
        <p:txBody>
          <a:bodyPr>
            <a:normAutofit/>
          </a:bodyPr>
          <a:lstStyle/>
          <a:p>
            <a:r>
              <a:rPr lang="en-US" dirty="0" smtClean="0"/>
              <a:t>Proposal Summary</a:t>
            </a:r>
            <a:endParaRPr lang="en-US" dirty="0"/>
          </a:p>
        </p:txBody>
      </p:sp>
    </p:spTree>
    <p:extLst>
      <p:ext uri="{BB962C8B-B14F-4D97-AF65-F5344CB8AC3E}">
        <p14:creationId xmlns:p14="http://schemas.microsoft.com/office/powerpoint/2010/main" val="30066330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Logo_ChapterSlide_Normal"/>
          <p:cNvPicPr>
            <a:picLocks/>
          </p:cNvPicPr>
          <p:nvPr/>
        </p:nvPicPr>
        <p:blipFill>
          <a:blip r:embed="rId3">
            <a:extLst>
              <a:ext uri="{28A0092B-C50C-407E-A947-70E740481C1C}">
                <a14:useLocalDpi xmlns:a14="http://schemas.microsoft.com/office/drawing/2010/main" val="0"/>
              </a:ext>
            </a:extLst>
          </a:blip>
          <a:stretch>
            <a:fillRect/>
          </a:stretch>
        </p:blipFill>
        <p:spPr>
          <a:xfrm>
            <a:off x="-1" y="0"/>
            <a:ext cx="9144000" cy="6858000"/>
          </a:xfrm>
          <a:prstGeom prst="rect">
            <a:avLst/>
          </a:prstGeom>
        </p:spPr>
      </p:pic>
    </p:spTree>
    <p:extLst>
      <p:ext uri="{BB962C8B-B14F-4D97-AF65-F5344CB8AC3E}">
        <p14:creationId xmlns:p14="http://schemas.microsoft.com/office/powerpoint/2010/main" val="378125813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YPE" val="TitlePage"/>
</p:tagLst>
</file>

<file path=ppt/theme/theme1.xml><?xml version="1.0" encoding="utf-8"?>
<a:theme xmlns:a="http://schemas.openxmlformats.org/drawingml/2006/main" name="PresentationTemplate2011">
  <a:themeElements>
    <a:clrScheme name="Landscape2009 1">
      <a:dk1>
        <a:srgbClr val="58585A"/>
      </a:dk1>
      <a:lt1>
        <a:srgbClr val="FFFFFF"/>
      </a:lt1>
      <a:dk2>
        <a:srgbClr val="00285E"/>
      </a:dk2>
      <a:lt2>
        <a:srgbClr val="B1B3B4"/>
      </a:lt2>
      <a:accent1>
        <a:srgbClr val="89BA17"/>
      </a:accent1>
      <a:accent2>
        <a:srgbClr val="F08A00"/>
      </a:accent2>
      <a:accent3>
        <a:srgbClr val="FFFFFF"/>
      </a:accent3>
      <a:accent4>
        <a:srgbClr val="4A4A4C"/>
      </a:accent4>
      <a:accent5>
        <a:srgbClr val="C4D9AB"/>
      </a:accent5>
      <a:accent6>
        <a:srgbClr val="D97D00"/>
      </a:accent6>
      <a:hlink>
        <a:srgbClr val="00A9D4"/>
      </a:hlink>
      <a:folHlink>
        <a:srgbClr val="00625F"/>
      </a:folHlink>
    </a:clrScheme>
    <a:fontScheme name="Landscape2009">
      <a:majorFont>
        <a:latin typeface="Ericsson Capital T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72000" tIns="45720" rIns="7200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72000" tIns="45720" rIns="7200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2000" b="0" i="0" u="none" strike="noStrike" cap="none" normalizeH="0" baseline="0" smtClean="0">
            <a:ln>
              <a:noFill/>
            </a:ln>
            <a:solidFill>
              <a:schemeClr val="tx1"/>
            </a:solidFill>
            <a:effectLst/>
            <a:latin typeface="Arial" charset="0"/>
          </a:defRPr>
        </a:defPPr>
      </a:lstStyle>
    </a:lnDef>
  </a:objectDefaults>
  <a:extraClrSchemeLst>
    <a:extraClrScheme>
      <a:clrScheme name="Landscape2009 1">
        <a:dk1>
          <a:srgbClr val="58585A"/>
        </a:dk1>
        <a:lt1>
          <a:srgbClr val="FFFFFF"/>
        </a:lt1>
        <a:dk2>
          <a:srgbClr val="00285E"/>
        </a:dk2>
        <a:lt2>
          <a:srgbClr val="B1B3B4"/>
        </a:lt2>
        <a:accent1>
          <a:srgbClr val="89BA17"/>
        </a:accent1>
        <a:accent2>
          <a:srgbClr val="F08A00"/>
        </a:accent2>
        <a:accent3>
          <a:srgbClr val="FFFFFF"/>
        </a:accent3>
        <a:accent4>
          <a:srgbClr val="4A4A4C"/>
        </a:accent4>
        <a:accent5>
          <a:srgbClr val="C4D9AB"/>
        </a:accent5>
        <a:accent6>
          <a:srgbClr val="D97D00"/>
        </a:accent6>
        <a:hlink>
          <a:srgbClr val="00A9D4"/>
        </a:hlink>
        <a:folHlink>
          <a:srgbClr val="00625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PresentationTemplate2011</Template>
  <TotalTime>7701</TotalTime>
  <Words>1043</Words>
  <Application>Microsoft Office PowerPoint</Application>
  <PresentationFormat>On-screen Show (4:3)</PresentationFormat>
  <Paragraphs>173</Paragraphs>
  <Slides>9</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MS Mincho</vt:lpstr>
      <vt:lpstr>Batang</vt:lpstr>
      <vt:lpstr>Ericsson Capital TT</vt:lpstr>
      <vt:lpstr>Malgun Gothic</vt:lpstr>
      <vt:lpstr>Wingdings</vt:lpstr>
      <vt:lpstr>Times New Roman</vt:lpstr>
      <vt:lpstr>PresentationTemplate2011</vt:lpstr>
      <vt:lpstr>Parameter Set Design FOR HEVC EXTENSIONS</vt:lpstr>
      <vt:lpstr>Proposal Outline</vt:lpstr>
      <vt:lpstr>Basic Parameter Set Design for HEVC Ext</vt:lpstr>
      <vt:lpstr>Parameter Set Activation Text</vt:lpstr>
      <vt:lpstr>VPS Extension Syntax</vt:lpstr>
      <vt:lpstr>VPS Ext Semantics</vt:lpstr>
      <vt:lpstr>SPS Syntax</vt:lpstr>
      <vt:lpstr>Proposal Summary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Parameter set design for HEVC extensions</dc:title>
  <dc:creator>Thomas Rusert</dc:creator>
  <cp:keywords/>
  <dc:description>Rev PA1</dc:description>
  <cp:lastModifiedBy>r1</cp:lastModifiedBy>
  <cp:revision>69</cp:revision>
  <dcterms:created xsi:type="dcterms:W3CDTF">2009-08-18T09:58:28Z</dcterms:created>
  <dcterms:modified xsi:type="dcterms:W3CDTF">2012-10-09T15:11:52Z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umentType">
    <vt:lpwstr>Presentation2011</vt:lpwstr>
  </property>
  <property fmtid="{D5CDD505-2E9C-101B-9397-08002B2CF9AE}" pid="3" name="TemplateName">
    <vt:lpwstr>CXC 173 2731/1</vt:lpwstr>
  </property>
  <property fmtid="{D5CDD505-2E9C-101B-9397-08002B2CF9AE}" pid="4" name="TemplateVersion">
    <vt:lpwstr>R1A</vt:lpwstr>
  </property>
  <property fmtid="{D5CDD505-2E9C-101B-9397-08002B2CF9AE}" pid="5" name="EmbeddedFonts">
    <vt:bool>true</vt:bool>
  </property>
  <property fmtid="{D5CDD505-2E9C-101B-9397-08002B2CF9AE}" pid="6" name="FooterType">
    <vt:lpwstr>PresTemp</vt:lpwstr>
  </property>
  <property fmtid="{D5CDD505-2E9C-101B-9397-08002B2CF9AE}" pid="7" name="UsedFont">
    <vt:lpwstr>Ericsson Capital TT</vt:lpwstr>
  </property>
  <property fmtid="{D5CDD505-2E9C-101B-9397-08002B2CF9AE}" pid="8" name="x">
    <vt:lpwstr>1</vt:lpwstr>
  </property>
  <property fmtid="{D5CDD505-2E9C-101B-9397-08002B2CF9AE}" pid="9" name="White">
    <vt:bool>true</vt:bool>
  </property>
  <property fmtid="{D5CDD505-2E9C-101B-9397-08002B2CF9AE}" pid="10" name="chkMetaData">
    <vt:bool>false</vt:bool>
  </property>
  <property fmtid="{D5CDD505-2E9C-101B-9397-08002B2CF9AE}" pid="11" name="chkTaglines">
    <vt:bool>false</vt:bool>
  </property>
  <property fmtid="{D5CDD505-2E9C-101B-9397-08002B2CF9AE}" pid="12" name="SecurityClass">
    <vt:lpwstr/>
  </property>
  <property fmtid="{D5CDD505-2E9C-101B-9397-08002B2CF9AE}" pid="13" name="txtConfLabel">
    <vt:lpwstr>Commercial in confidence</vt:lpwstr>
  </property>
  <property fmtid="{D5CDD505-2E9C-101B-9397-08002B2CF9AE}" pid="14" name="optUseConfClass">
    <vt:bool>false</vt:bool>
  </property>
  <property fmtid="{D5CDD505-2E9C-101B-9397-08002B2CF9AE}" pid="15" name="optUseConfLabel">
    <vt:bool>true</vt:bool>
  </property>
  <property fmtid="{D5CDD505-2E9C-101B-9397-08002B2CF9AE}" pid="16" name="optFooterCVLDocNo">
    <vt:bool>true</vt:bool>
  </property>
  <property fmtid="{D5CDD505-2E9C-101B-9397-08002B2CF9AE}" pid="17" name="optFooterCVLCopyright">
    <vt:bool>false</vt:bool>
  </property>
  <property fmtid="{D5CDD505-2E9C-101B-9397-08002B2CF9AE}" pid="18" name="optEnterText1">
    <vt:bool>false</vt:bool>
  </property>
  <property fmtid="{D5CDD505-2E9C-101B-9397-08002B2CF9AE}" pid="19" name="optFooterCVLConfLabel">
    <vt:bool>false</vt:bool>
  </property>
  <property fmtid="{D5CDD505-2E9C-101B-9397-08002B2CF9AE}" pid="20" name="optEnterText2">
    <vt:bool>true</vt:bool>
  </property>
  <property fmtid="{D5CDD505-2E9C-101B-9397-08002B2CF9AE}" pid="21" name="optFooterCVLTitle">
    <vt:bool>true</vt:bool>
  </property>
  <property fmtid="{D5CDD505-2E9C-101B-9397-08002B2CF9AE}" pid="22" name="optFooterCVLPrep">
    <vt:bool>false</vt:bool>
  </property>
  <property fmtid="{D5CDD505-2E9C-101B-9397-08002B2CF9AE}" pid="23" name="optEnterText3">
    <vt:bool>false</vt:bool>
  </property>
  <property fmtid="{D5CDD505-2E9C-101B-9397-08002B2CF9AE}" pid="24" name="optFooterCVLDate">
    <vt:bool>true</vt:bool>
  </property>
  <property fmtid="{D5CDD505-2E9C-101B-9397-08002B2CF9AE}" pid="25" name="optEnterText4">
    <vt:bool>false</vt:bool>
  </property>
  <property fmtid="{D5CDD505-2E9C-101B-9397-08002B2CF9AE}" pid="26" name="LeftFooterField">
    <vt:lpwstr/>
  </property>
  <property fmtid="{D5CDD505-2E9C-101B-9397-08002B2CF9AE}" pid="27" name="MiddleFooterField">
    <vt:lpwstr>JCTVC-K0276</vt:lpwstr>
  </property>
  <property fmtid="{D5CDD505-2E9C-101B-9397-08002B2CF9AE}" pid="28" name="RightFooterField">
    <vt:lpwstr>Parameter set design for HEVC extensions</vt:lpwstr>
  </property>
  <property fmtid="{D5CDD505-2E9C-101B-9397-08002B2CF9AE}" pid="29" name="RightFooterField2">
    <vt:lpwstr>2012-10-09</vt:lpwstr>
  </property>
  <property fmtid="{D5CDD505-2E9C-101B-9397-08002B2CF9AE}" pid="30" name="TotalNumb">
    <vt:bool>false</vt:bool>
  </property>
  <property fmtid="{D5CDD505-2E9C-101B-9397-08002B2CF9AE}" pid="31" name="Pages">
    <vt:bool>true</vt:bool>
  </property>
  <property fmtid="{D5CDD505-2E9C-101B-9397-08002B2CF9AE}" pid="32" name="DocumentType2">
    <vt:lpwstr>Presentation2011</vt:lpwstr>
  </property>
  <property fmtid="{D5CDD505-2E9C-101B-9397-08002B2CF9AE}" pid="33" name="TemplateName2">
    <vt:lpwstr>CXC 173 2731/1</vt:lpwstr>
  </property>
  <property fmtid="{D5CDD505-2E9C-101B-9397-08002B2CF9AE}" pid="34" name="TemplateVersion2">
    <vt:lpwstr>R1A</vt:lpwstr>
  </property>
  <property fmtid="{D5CDD505-2E9C-101B-9397-08002B2CF9AE}" pid="35" name="PackageNo">
    <vt:lpwstr>LXA 119 603</vt:lpwstr>
  </property>
  <property fmtid="{D5CDD505-2E9C-101B-9397-08002B2CF9AE}" pid="36" name="PackageVersion">
    <vt:lpwstr>R3A</vt:lpwstr>
  </property>
  <property fmtid="{D5CDD505-2E9C-101B-9397-08002B2CF9AE}" pid="37" name="Prepared">
    <vt:lpwstr>Thomas Rusert</vt:lpwstr>
  </property>
  <property fmtid="{D5CDD505-2E9C-101B-9397-08002B2CF9AE}" pid="38" name="ApprovedBy">
    <vt:lpwstr/>
  </property>
  <property fmtid="{D5CDD505-2E9C-101B-9397-08002B2CF9AE}" pid="39" name="DocNo">
    <vt:lpwstr/>
  </property>
  <property fmtid="{D5CDD505-2E9C-101B-9397-08002B2CF9AE}" pid="40" name="Checked">
    <vt:lpwstr/>
  </property>
  <property fmtid="{D5CDD505-2E9C-101B-9397-08002B2CF9AE}" pid="41" name="Revision">
    <vt:lpwstr>PA1</vt:lpwstr>
  </property>
  <property fmtid="{D5CDD505-2E9C-101B-9397-08002B2CF9AE}" pid="42" name="DocName">
    <vt:lpwstr/>
  </property>
  <property fmtid="{D5CDD505-2E9C-101B-9397-08002B2CF9AE}" pid="43" name="Title">
    <vt:lpwstr>Parameter set design for HEVC extensions</vt:lpwstr>
  </property>
  <property fmtid="{D5CDD505-2E9C-101B-9397-08002B2CF9AE}" pid="44" name="Date">
    <vt:lpwstr>2012-10-09</vt:lpwstr>
  </property>
  <property fmtid="{D5CDD505-2E9C-101B-9397-08002B2CF9AE}" pid="45" name="Reference">
    <vt:lpwstr/>
  </property>
  <property fmtid="{D5CDD505-2E9C-101B-9397-08002B2CF9AE}" pid="46" name="Keyword">
    <vt:lpwstr/>
  </property>
  <property fmtid="{D5CDD505-2E9C-101B-9397-08002B2CF9AE}" pid="47" name="UpdateProcess">
    <vt:lpwstr>End</vt:lpwstr>
  </property>
</Properties>
</file>