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18.xml" ContentType="application/vnd.openxmlformats-officedocument.theme+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theme/theme21.xml" ContentType="application/vnd.openxmlformats-officedocument.theme+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theme/theme10.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Layouts/slideLayout187.xml" ContentType="application/vnd.openxmlformats-officedocument.presentationml.slideLayout+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Masters/slideMaster27.xml" ContentType="application/vnd.openxmlformats-officedocument.presentationml.slideMaster+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theme/theme7.xml" ContentType="application/vnd.openxmlformats-officedocument.theme+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Masters/slideMaster24.xml" ContentType="application/vnd.openxmlformats-officedocument.presentationml.slideMaster+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heme/theme16.xml" ContentType="application/vnd.openxmlformats-officedocument.theme+xml"/>
  <Override PartName="/ppt/slideLayouts/slideLayout111.xml" ContentType="application/vnd.openxmlformats-officedocument.presentationml.slideLayout+xml"/>
  <Override PartName="/ppt/theme/theme27.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theme/theme23.xml" ContentType="application/vnd.openxmlformats-officedocument.theme+xml"/>
  <Override PartName="/ppt/slideLayouts/slideLayout205.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slideLayouts/slideLayout89.xml" ContentType="application/vnd.openxmlformats-officedocument.presentationml.slideLayout+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Masters/slideMaster25.xml" ContentType="application/vnd.openxmlformats-officedocument.presentationml.slideMaster+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theme/theme17.xml" ContentType="application/vnd.openxmlformats-officedocument.theme+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21.xml" ContentType="application/vnd.openxmlformats-officedocument.presentationml.slideMaster+xml"/>
  <Override PartName="/ppt/theme/theme24.xml" ContentType="application/vnd.openxmlformats-officedocument.theme+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theme/theme20.xml" ContentType="application/vnd.openxmlformats-officedocument.theme+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docProps/custom.xml" ContentType="application/vnd.openxmlformats-officedocument.custom-properties+xml"/>
  <Override PartName="/ppt/theme/theme14.xml" ContentType="application/vnd.openxmlformats-officedocument.theme+xml"/>
  <Override PartName="/ppt/theme/theme25.xml" ContentType="application/vnd.openxmlformats-officedocument.theme+xml"/>
  <Override PartName="/ppt/slideMasters/slideMaster4.xml" ContentType="application/vnd.openxmlformats-officedocument.presentationml.slideMaster+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theme/theme19.xml" ContentType="application/vnd.openxmlformats-officedocument.theme+xml"/>
  <Override PartName="/ppt/slideLayouts/slideLayout150.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99.xml" ContentType="application/vnd.openxmlformats-officedocument.presentationml.slideLayout+xml"/>
  <Override PartName="/ppt/theme/theme22.xml" ContentType="application/vnd.openxmlformats-officedocument.theme+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handoutMasters/handoutMaster1.xml" ContentType="application/vnd.openxmlformats-officedocument.presentationml.handoutMaster+xml"/>
  <Override PartName="/ppt/theme/theme11.xml" ContentType="application/vnd.openxmlformats-officedocument.theme+xml"/>
  <Override PartName="/ppt/slideLayouts/slideLayout88.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 id="2147483785" r:id="rId2"/>
    <p:sldMasterId id="2147483796" r:id="rId3"/>
    <p:sldMasterId id="2147483799" r:id="rId4"/>
    <p:sldMasterId id="2147483802" r:id="rId5"/>
    <p:sldMasterId id="2147483805" r:id="rId6"/>
    <p:sldMasterId id="2147483808" r:id="rId7"/>
    <p:sldMasterId id="2147483811" r:id="rId8"/>
    <p:sldMasterId id="2147483814" r:id="rId9"/>
    <p:sldMasterId id="2147483836" r:id="rId10"/>
    <p:sldMasterId id="2147483849" r:id="rId11"/>
    <p:sldMasterId id="2147483862" r:id="rId12"/>
    <p:sldMasterId id="2147483874" r:id="rId13"/>
    <p:sldMasterId id="2147483886" r:id="rId14"/>
    <p:sldMasterId id="2147483898" r:id="rId15"/>
    <p:sldMasterId id="2147483910" r:id="rId16"/>
    <p:sldMasterId id="2147483923" r:id="rId17"/>
    <p:sldMasterId id="2147483936" r:id="rId18"/>
    <p:sldMasterId id="2147483948" r:id="rId19"/>
    <p:sldMasterId id="2147483960" r:id="rId20"/>
    <p:sldMasterId id="2147483972" r:id="rId21"/>
    <p:sldMasterId id="2147483984" r:id="rId22"/>
    <p:sldMasterId id="2147483997" r:id="rId23"/>
    <p:sldMasterId id="2147484010" r:id="rId24"/>
    <p:sldMasterId id="2147484022" r:id="rId25"/>
    <p:sldMasterId id="2147484034" r:id="rId26"/>
    <p:sldMasterId id="2147484046" r:id="rId27"/>
  </p:sldMasterIdLst>
  <p:handoutMasterIdLst>
    <p:handoutMasterId r:id="rId36"/>
  </p:handoutMasterIdLst>
  <p:sldIdLst>
    <p:sldId id="262" r:id="rId28"/>
    <p:sldId id="258" r:id="rId29"/>
    <p:sldId id="274" r:id="rId30"/>
    <p:sldId id="278" r:id="rId31"/>
    <p:sldId id="279" r:id="rId32"/>
    <p:sldId id="264" r:id="rId33"/>
    <p:sldId id="260" r:id="rId34"/>
    <p:sldId id="280"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777777"/>
    <a:srgbClr val="9900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18" autoAdjust="0"/>
    <p:restoredTop sz="94660"/>
  </p:normalViewPr>
  <p:slideViewPr>
    <p:cSldViewPr>
      <p:cViewPr varScale="1">
        <p:scale>
          <a:sx n="70" d="100"/>
          <a:sy n="70" d="100"/>
        </p:scale>
        <p:origin x="-768" y="-90"/>
      </p:cViewPr>
      <p:guideLst>
        <p:guide orient="horz" pos="436"/>
        <p:guide orient="horz" pos="618"/>
        <p:guide orient="horz" pos="845"/>
        <p:guide orient="horz" pos="2840"/>
        <p:guide pos="5284"/>
        <p:guide pos="476"/>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16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7.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6.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1.xml"/><Relationship Id="rId36"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3.xml"/><Relationship Id="rId35"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3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0" hangingPunct="0">
              <a:defRPr sz="1200">
                <a:ea typeface="宋体" pitchFamily="2" charset="-122"/>
              </a:defRPr>
            </a:lvl1pPr>
          </a:lstStyle>
          <a:p>
            <a:pPr>
              <a:defRPr/>
            </a:pPr>
            <a:endParaRPr lang="zh-CN" altLang="en-US"/>
          </a:p>
        </p:txBody>
      </p:sp>
      <p:sp>
        <p:nvSpPr>
          <p:cNvPr id="22733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eaLnBrk="0" hangingPunct="0">
              <a:defRPr sz="1200">
                <a:ea typeface="宋体" pitchFamily="2" charset="-122"/>
              </a:defRPr>
            </a:lvl1pPr>
          </a:lstStyle>
          <a:p>
            <a:pPr>
              <a:defRPr/>
            </a:pPr>
            <a:fld id="{8420588A-6954-49BB-997E-883BA08F1B70}" type="datetimeFigureOut">
              <a:rPr lang="zh-CN" altLang="en-US"/>
              <a:pPr>
                <a:defRPr/>
              </a:pPr>
              <a:t>2012-10-11</a:t>
            </a:fld>
            <a:endParaRPr lang="en-US" altLang="zh-CN"/>
          </a:p>
        </p:txBody>
      </p:sp>
      <p:sp>
        <p:nvSpPr>
          <p:cNvPr id="22733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eaLnBrk="0" hangingPunct="0">
              <a:defRPr sz="1200">
                <a:ea typeface="宋体" pitchFamily="2" charset="-122"/>
              </a:defRPr>
            </a:lvl1pPr>
          </a:lstStyle>
          <a:p>
            <a:pPr>
              <a:defRPr/>
            </a:pPr>
            <a:endParaRPr lang="en-US" altLang="zh-CN"/>
          </a:p>
        </p:txBody>
      </p:sp>
      <p:sp>
        <p:nvSpPr>
          <p:cNvPr id="22733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eaLnBrk="0" hangingPunct="0">
              <a:defRPr sz="1200">
                <a:ea typeface="宋体" pitchFamily="2" charset="-122"/>
              </a:defRPr>
            </a:lvl1pPr>
          </a:lstStyle>
          <a:p>
            <a:pPr>
              <a:defRPr/>
            </a:pPr>
            <a:fld id="{997873BC-DD61-4C8D-A325-A34A0C722C6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22.xml"/><Relationship Id="rId4" Type="http://schemas.openxmlformats.org/officeDocument/2006/relationships/image" Target="../media/image17.png"/></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2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1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16.xml"/><Relationship Id="rId4" Type="http://schemas.openxmlformats.org/officeDocument/2006/relationships/image" Target="../media/image17.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17.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10.xml"/><Relationship Id="rId4" Type="http://schemas.openxmlformats.org/officeDocument/2006/relationships/image" Target="../media/image17.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155825"/>
            <a:ext cx="5616575" cy="625475"/>
          </a:xfrm>
        </p:spPr>
        <p:txBody>
          <a:bodyPr/>
          <a:lstStyle/>
          <a:p>
            <a:r>
              <a:rPr lang="zh-CN" altLang="en-US" smtClean="0"/>
              <a:t>单击此处编辑母版标题样式</a:t>
            </a:r>
            <a:endParaRPr lang="zh-CN" altLang="en-US" dirty="0"/>
          </a:p>
        </p:txBody>
      </p:sp>
      <p:sp>
        <p:nvSpPr>
          <p:cNvPr id="8" name="副标题 2"/>
          <p:cNvSpPr>
            <a:spLocks noGrp="1"/>
          </p:cNvSpPr>
          <p:nvPr>
            <p:ph type="subTitle" idx="11"/>
          </p:nvPr>
        </p:nvSpPr>
        <p:spPr>
          <a:xfrm>
            <a:off x="755650" y="3068638"/>
            <a:ext cx="6400800"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Rectangle 19"/>
          <p:cNvSpPr>
            <a:spLocks noGrp="1" noChangeArrowheads="1"/>
          </p:cNvSpPr>
          <p:nvPr>
            <p:ph type="dt" sz="quarter" idx="12"/>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nvPr>
        </p:nvSpPr>
        <p:spPr>
          <a:xfrm>
            <a:off x="6361113" y="6489700"/>
            <a:ext cx="803275" cy="179388"/>
          </a:xfrm>
        </p:spPr>
        <p:txBody>
          <a:bodyPr/>
          <a:lstStyle>
            <a:lvl1pPr>
              <a:defRPr/>
            </a:lvl1pPr>
          </a:lstStyle>
          <a:p>
            <a:pPr>
              <a:defRPr/>
            </a:pPr>
            <a:endParaRPr lang="en-US" altLang="zh-CN"/>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652463" y="430213"/>
            <a:ext cx="7745412" cy="87153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52463" y="1641475"/>
            <a:ext cx="7929562" cy="20208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2463" y="3814763"/>
            <a:ext cx="7929562" cy="20208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AA9A3F45-12E0-4E0F-9C69-0002D3C30908}" type="datetimeFigureOut">
              <a:rPr lang="zh-CN" altLang="en-US"/>
              <a:pPr>
                <a:defRPr/>
              </a:pPr>
              <a:t>2012-10-11</a:t>
            </a:fld>
            <a:endParaRPr lang="zh-CN" altLang="en-US"/>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7" name="Text Box 22"/>
          <p:cNvSpPr txBox="1">
            <a:spLocks noChangeArrowheads="1"/>
          </p:cNvSpPr>
          <p:nvPr/>
        </p:nvSpPr>
        <p:spPr bwMode="auto">
          <a:xfrm>
            <a:off x="7224713" y="4094163"/>
            <a:ext cx="1404937" cy="265112"/>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mn-lt"/>
                <a:ea typeface="+mn-ea"/>
              </a:rPr>
              <a:t>www.hisilicon.com</a:t>
            </a:r>
          </a:p>
        </p:txBody>
      </p:sp>
      <p:sp>
        <p:nvSpPr>
          <p:cNvPr id="8"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pic>
        <p:nvPicPr>
          <p:cNvPr id="9" name="Picture 67" descr="海思-修"/>
          <p:cNvPicPr>
            <a:picLocks noChangeAspect="1" noChangeArrowheads="1"/>
          </p:cNvPicPr>
          <p:nvPr/>
        </p:nvPicPr>
        <p:blipFill>
          <a:blip r:embed="rId4" cstate="print"/>
          <a:srcRect/>
          <a:stretch>
            <a:fillRect/>
          </a:stretch>
        </p:blipFill>
        <p:spPr bwMode="auto">
          <a:xfrm>
            <a:off x="5495925" y="6094413"/>
            <a:ext cx="1728788" cy="358775"/>
          </a:xfrm>
          <a:prstGeom prst="rect">
            <a:avLst/>
          </a:prstGeom>
          <a:noFill/>
          <a:ln w="9525">
            <a:noFill/>
            <a:miter lim="800000"/>
            <a:headEnd/>
            <a:tailEnd/>
          </a:ln>
        </p:spPr>
      </p:pic>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Tree>
  </p:cSld>
  <p:clrMapOvr>
    <a:masterClrMapping/>
  </p:clrMapOvr>
  <p:transition spd="med"/>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nvPr>
        </p:nvSpPr>
        <p:spPr>
          <a:xfrm>
            <a:off x="6361113" y="6489700"/>
            <a:ext cx="803275" cy="179388"/>
          </a:xfrm>
        </p:spPr>
        <p:txBody>
          <a:bodyPr/>
          <a:lstStyle>
            <a:lvl1pPr>
              <a:defRPr smtClean="0"/>
            </a:lvl1pPr>
          </a:lstStyle>
          <a:p>
            <a:pPr>
              <a:defRPr/>
            </a:pPr>
            <a:fld id="{432256E4-E6EC-43AC-A44B-E9B89B869DB7}" type="datetimeFigureOut">
              <a:rPr lang="zh-CN" altLang="en-US"/>
              <a:pPr>
                <a:defRPr/>
              </a:pPr>
              <a:t>2012-10-11</a:t>
            </a:fld>
            <a:endParaRPr lang="zh-CN" altLang="en-US"/>
          </a:p>
        </p:txBody>
      </p:sp>
    </p:spTree>
  </p:cSld>
  <p:clrMapOvr>
    <a:masterClrMapping/>
  </p:clrMapOvr>
  <p:transition spd="med"/>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p:txBody>
          <a:bodyPr/>
          <a:lstStyle>
            <a:lvl1pPr>
              <a:defRPr smtClean="0"/>
            </a:lvl1pPr>
          </a:lstStyle>
          <a:p>
            <a:pPr>
              <a:defRPr/>
            </a:pPr>
            <a:fld id="{0B95A925-B6EF-4046-BD6D-36E638198A93}" type="datetimeFigureOut">
              <a:rPr lang="zh-CN" altLang="en-US"/>
              <a:pPr>
                <a:defRPr/>
              </a:pPr>
              <a:t>2012-10-11</a:t>
            </a:fld>
            <a:endParaRPr lang="zh-CN" altLang="en-US"/>
          </a:p>
        </p:txBody>
      </p:sp>
    </p:spTree>
  </p:cSld>
  <p:clrMapOvr>
    <a:masterClrMapping/>
  </p:clrMapOvr>
  <p:transition spd="med"/>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p:txBody>
          <a:bodyPr/>
          <a:lstStyle>
            <a:lvl1pPr>
              <a:defRPr smtClean="0"/>
            </a:lvl1pPr>
          </a:lstStyle>
          <a:p>
            <a:pPr>
              <a:defRPr/>
            </a:pPr>
            <a:fld id="{5FAFFDB8-A7CF-45EF-AA84-3D5A03D77A22}" type="datetimeFigureOut">
              <a:rPr lang="zh-CN" altLang="en-US"/>
              <a:pPr>
                <a:defRPr/>
              </a:pPr>
              <a:t>2012-10-11</a:t>
            </a:fld>
            <a:endParaRPr lang="zh-CN" altLang="en-US"/>
          </a:p>
        </p:txBody>
      </p:sp>
    </p:spTree>
  </p:cSld>
  <p:clrMapOvr>
    <a:masterClrMapping/>
  </p:clrMapOvr>
  <p:transition spd="med"/>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p:txBody>
          <a:bodyPr/>
          <a:lstStyle>
            <a:lvl1pPr>
              <a:defRPr smtClean="0"/>
            </a:lvl1pPr>
          </a:lstStyle>
          <a:p>
            <a:pPr>
              <a:defRPr/>
            </a:pPr>
            <a:fld id="{D94D0BD2-5CBE-4E12-857A-B59263D4AB3B}" type="datetimeFigureOut">
              <a:rPr lang="zh-CN" altLang="en-US"/>
              <a:pPr>
                <a:defRPr/>
              </a:pPr>
              <a:t>2012-10-11</a:t>
            </a:fld>
            <a:endParaRPr lang="zh-CN" altLang="en-US"/>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p:txBody>
          <a:bodyPr/>
          <a:lstStyle>
            <a:lvl1pPr>
              <a:defRPr smtClean="0"/>
            </a:lvl1pPr>
          </a:lstStyle>
          <a:p>
            <a:pPr>
              <a:defRPr/>
            </a:pPr>
            <a:fld id="{525F3FCF-9723-40A5-8E6C-274AAF953864}" type="datetimeFigureOut">
              <a:rPr lang="zh-CN" altLang="en-US"/>
              <a:pPr>
                <a:defRPr/>
              </a:pPr>
              <a:t>2012-10-11</a:t>
            </a:fld>
            <a:endParaRPr lang="zh-CN" altLang="en-US"/>
          </a:p>
        </p:txBody>
      </p:sp>
    </p:spTree>
  </p:cSld>
  <p:clrMapOvr>
    <a:masterClrMapping/>
  </p:clrMapOvr>
  <p:transition spd="med"/>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p:txBody>
          <a:bodyPr/>
          <a:lstStyle>
            <a:lvl1pPr>
              <a:defRPr smtClean="0"/>
            </a:lvl1pPr>
          </a:lstStyle>
          <a:p>
            <a:pPr>
              <a:defRPr/>
            </a:pPr>
            <a:fld id="{CF1A61B6-B904-4604-B8CC-C0AB40D55ACF}" type="datetimeFigureOut">
              <a:rPr lang="zh-CN" altLang="en-US"/>
              <a:pPr>
                <a:defRPr/>
              </a:pPr>
              <a:t>2012-10-11</a:t>
            </a:fld>
            <a:endParaRPr lang="zh-CN" altLang="en-US"/>
          </a:p>
        </p:txBody>
      </p:sp>
    </p:spTree>
  </p:cSld>
  <p:clrMapOvr>
    <a:masterClrMapping/>
  </p:clrMapOvr>
  <p:transition spd="med"/>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p:txBody>
          <a:bodyPr/>
          <a:lstStyle>
            <a:lvl1pPr>
              <a:defRPr smtClean="0"/>
            </a:lvl1pPr>
          </a:lstStyle>
          <a:p>
            <a:pPr>
              <a:defRPr/>
            </a:pPr>
            <a:fld id="{D55908AB-3FB1-4F84-9D9A-9565B7AAB8CB}" type="datetimeFigureOut">
              <a:rPr lang="zh-CN" altLang="en-US"/>
              <a:pPr>
                <a:defRPr/>
              </a:pPr>
              <a:t>2012-10-11</a:t>
            </a:fld>
            <a:endParaRPr lang="zh-CN" altLang="en-US"/>
          </a:p>
        </p:txBody>
      </p:sp>
    </p:spTree>
  </p:cSld>
  <p:clrMapOvr>
    <a:masterClrMapping/>
  </p:clrMapOvr>
  <p:transition spd="med"/>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p:txBody>
          <a:bodyPr/>
          <a:lstStyle>
            <a:lvl1pPr>
              <a:defRPr smtClean="0"/>
            </a:lvl1pPr>
          </a:lstStyle>
          <a:p>
            <a:pPr>
              <a:defRPr/>
            </a:pPr>
            <a:fld id="{1050EAA1-32FF-4380-9802-60CF8FB4AC2E}" type="datetimeFigureOut">
              <a:rPr lang="zh-CN" altLang="en-US"/>
              <a:pPr>
                <a:defRPr/>
              </a:pPr>
              <a:t>2012-10-11</a:t>
            </a:fld>
            <a:endParaRPr lang="zh-CN" altLang="en-US"/>
          </a:p>
        </p:txBody>
      </p:sp>
    </p:spTree>
  </p:cSld>
  <p:clrMapOvr>
    <a:masterClrMapping/>
  </p:clrMapOvr>
  <p:transition spd="med"/>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p:txBody>
          <a:bodyPr/>
          <a:lstStyle>
            <a:lvl1pPr>
              <a:defRPr smtClean="0"/>
            </a:lvl1pPr>
          </a:lstStyle>
          <a:p>
            <a:pPr>
              <a:defRPr/>
            </a:pPr>
            <a:fld id="{5E2F69EB-01E3-4373-8455-99114E3C9A8B}" type="datetimeFigureOut">
              <a:rPr lang="zh-CN" altLang="en-US"/>
              <a:pPr>
                <a:defRPr/>
              </a:pPr>
              <a:t>2012-10-11</a:t>
            </a:fld>
            <a:endParaRPr lang="zh-CN" altLang="en-US"/>
          </a:p>
        </p:txBody>
      </p:sp>
    </p:spTree>
  </p:cSld>
  <p:clrMapOvr>
    <a:masterClrMapping/>
  </p:clrMapOvr>
  <p:transition spd="med"/>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p:txBody>
          <a:bodyPr/>
          <a:lstStyle>
            <a:lvl1pPr>
              <a:defRPr smtClean="0"/>
            </a:lvl1pPr>
          </a:lstStyle>
          <a:p>
            <a:pPr>
              <a:defRPr/>
            </a:pPr>
            <a:fld id="{EE8AD46E-BA61-4E89-A9F4-BAC17045481E}" type="datetimeFigureOut">
              <a:rPr lang="zh-CN" altLang="en-US"/>
              <a:pPr>
                <a:defRPr/>
              </a:pPr>
              <a:t>2012-10-11</a:t>
            </a:fld>
            <a:endParaRPr lang="zh-CN" altLang="en-US"/>
          </a:p>
        </p:txBody>
      </p:sp>
    </p:spTree>
  </p:cSld>
  <p:clrMapOvr>
    <a:masterClrMapping/>
  </p:clrMapOvr>
  <p:transition spd="med"/>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med"/>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sp>
        <p:nvSpPr>
          <p:cNvPr id="7" name="Text Box 22"/>
          <p:cNvSpPr txBox="1">
            <a:spLocks noChangeArrowheads="1"/>
          </p:cNvSpPr>
          <p:nvPr/>
        </p:nvSpPr>
        <p:spPr bwMode="auto">
          <a:xfrm>
            <a:off x="7224713" y="4094163"/>
            <a:ext cx="1333500" cy="261937"/>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mn-lt"/>
                <a:ea typeface="+mn-ea"/>
              </a:rPr>
              <a:t>www.huawei.com</a:t>
            </a:r>
          </a:p>
        </p:txBody>
      </p:sp>
      <p:sp>
        <p:nvSpPr>
          <p:cNvPr id="8" name="Rectangle 23"/>
          <p:cNvSpPr>
            <a:spLocks noChangeArrowheads="1"/>
          </p:cNvSpPr>
          <p:nvPr/>
        </p:nvSpPr>
        <p:spPr bwMode="auto">
          <a:xfrm>
            <a:off x="3984625" y="6207125"/>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9" name="Rectangle 25"/>
          <p:cNvSpPr>
            <a:spLocks noChangeArrowheads="1"/>
          </p:cNvSpPr>
          <p:nvPr/>
        </p:nvSpPr>
        <p:spPr bwMode="auto">
          <a:xfrm>
            <a:off x="6792913" y="247650"/>
            <a:ext cx="1468437" cy="292100"/>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b="1">
                <a:solidFill>
                  <a:srgbClr val="666666"/>
                </a:solidFill>
                <a:latin typeface="+mn-lt"/>
                <a:ea typeface="+mn-ea"/>
              </a:rPr>
              <a:t>Security Level:</a:t>
            </a:r>
            <a:r>
              <a:rPr lang="zh-CN" altLang="en-US" b="1">
                <a:solidFill>
                  <a:srgbClr val="666666"/>
                </a:solidFill>
                <a:latin typeface="+mn-lt"/>
                <a:ea typeface="+mn-ea"/>
              </a:rPr>
              <a:t> </a:t>
            </a:r>
          </a:p>
        </p:txBody>
      </p:sp>
      <p:sp>
        <p:nvSpPr>
          <p:cNvPr id="10"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
        <p:nvSpPr>
          <p:cNvPr id="11" name="Rectangle 26"/>
          <p:cNvSpPr>
            <a:spLocks noGrp="1" noChangeArrowheads="1"/>
          </p:cNvSpPr>
          <p:nvPr>
            <p:ph type="dt" sz="quarter" idx="10"/>
          </p:nvPr>
        </p:nvSpPr>
        <p:spPr>
          <a:xfrm>
            <a:off x="684213" y="282575"/>
            <a:ext cx="2133600" cy="474663"/>
          </a:xfrm>
        </p:spPr>
        <p:txBody>
          <a:bodyPr lIns="80139" tIns="40069" rIns="80139" bIns="40069"/>
          <a:lstStyle>
            <a:lvl1pPr>
              <a:lnSpc>
                <a:spcPct val="100000"/>
              </a:lnSpc>
              <a:defRPr smtClean="0">
                <a:latin typeface="FrutigerNext LT Regular" pitchFamily="34" charset="0"/>
              </a:defRPr>
            </a:lvl1pPr>
          </a:lstStyle>
          <a:p>
            <a:pPr>
              <a:defRPr/>
            </a:pPr>
            <a:fld id="{9D5DB572-4C7D-4C2F-910D-98F844DCD3F2}" type="datetimeFigureOut">
              <a:rPr lang="zh-CN" altLang="en-US"/>
              <a:pPr>
                <a:defRPr/>
              </a:pPr>
              <a:t>2012-10-11</a:t>
            </a:fld>
            <a:endParaRPr lang="zh-CN" altLang="en-US"/>
          </a:p>
        </p:txBody>
      </p:sp>
    </p:spTree>
  </p:cSld>
  <p:clrMapOvr>
    <a:masterClrMapping/>
  </p:clrMapOvr>
  <p:transition spd="med"/>
</p:sldLayout>
</file>

<file path=ppt/slideLayouts/slideLayout15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8679D8EA-7224-4480-9F5C-805CDC286657}" type="datetimeFigureOut">
              <a:rPr lang="zh-CN" altLang="en-US"/>
              <a:pPr>
                <a:defRPr/>
              </a:pPr>
              <a:t>2012-10-11</a:t>
            </a:fld>
            <a:endParaRPr lang="zh-CN" altLang="en-US"/>
          </a:p>
        </p:txBody>
      </p:sp>
    </p:spTree>
  </p:cSld>
  <p:clrMapOvr>
    <a:masterClrMapping/>
  </p:clrMapOvr>
  <p:transition spd="med"/>
</p:sldLayout>
</file>

<file path=ppt/slideLayouts/slideLayout15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fld id="{488007BF-F384-4C18-A43C-5CF999A83D7B}" type="datetimeFigureOut">
              <a:rPr lang="zh-CN" altLang="en-US"/>
              <a:pPr>
                <a:defRPr/>
              </a:pPr>
              <a:t>2012-10-11</a:t>
            </a:fld>
            <a:endParaRPr lang="zh-CN" altLang="en-US"/>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27B6F3A9-B2EB-448E-B219-2FF9988145FD}" type="datetimeFigureOut">
              <a:rPr lang="zh-CN" altLang="en-US"/>
              <a:pPr>
                <a:defRPr/>
              </a:pPr>
              <a:t>2012-10-11</a:t>
            </a:fld>
            <a:endParaRPr lang="zh-CN" altLang="en-US"/>
          </a:p>
        </p:txBody>
      </p:sp>
    </p:spTree>
  </p:cSld>
  <p:clrMapOvr>
    <a:masterClrMapping/>
  </p:clrMapOvr>
  <p:transition spd="med"/>
</p:sldLayout>
</file>

<file path=ppt/slideLayouts/slideLayout1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fld id="{CEEE3FFF-34CD-49C8-BB96-4FDBD8C990F9}" type="datetimeFigureOut">
              <a:rPr lang="zh-CN" altLang="en-US"/>
              <a:pPr>
                <a:defRPr/>
              </a:pPr>
              <a:t>2012-10-11</a:t>
            </a:fld>
            <a:endParaRPr lang="zh-CN" altLang="en-US"/>
          </a:p>
        </p:txBody>
      </p:sp>
    </p:spTree>
  </p:cSld>
  <p:clrMapOvr>
    <a:masterClrMapping/>
  </p:clrMapOvr>
  <p:transition spd="med"/>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fld id="{03387E47-3EE5-4B19-81EE-6FC0F9FFCA4A}" type="datetimeFigureOut">
              <a:rPr lang="zh-CN" altLang="en-US"/>
              <a:pPr>
                <a:defRPr/>
              </a:pPr>
              <a:t>2012-10-11</a:t>
            </a:fld>
            <a:endParaRPr lang="zh-CN" altLang="en-US"/>
          </a:p>
        </p:txBody>
      </p:sp>
    </p:spTree>
  </p:cSld>
  <p:clrMapOvr>
    <a:masterClrMapping/>
  </p:clrMapOvr>
  <p:transition spd="med"/>
</p:sldLayout>
</file>

<file path=ppt/slideLayouts/slideLayout16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fld id="{B36413E4-3896-42A4-835B-008A5DDD7DB8}" type="datetimeFigureOut">
              <a:rPr lang="zh-CN" altLang="en-US"/>
              <a:pPr>
                <a:defRPr/>
              </a:pPr>
              <a:t>2012-10-11</a:t>
            </a:fld>
            <a:endParaRPr lang="zh-CN" altLang="en-US"/>
          </a:p>
        </p:txBody>
      </p:sp>
    </p:spTree>
  </p:cSld>
  <p:clrMapOvr>
    <a:masterClrMapping/>
  </p:clrMapOvr>
  <p:transition spd="med"/>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BB76204C-B59F-4D63-8419-F8534A80A2AE}" type="datetimeFigureOut">
              <a:rPr lang="zh-CN" altLang="en-US"/>
              <a:pPr>
                <a:defRPr/>
              </a:pPr>
              <a:t>2012-10-11</a:t>
            </a:fld>
            <a:endParaRPr lang="zh-CN" altLang="en-US"/>
          </a:p>
        </p:txBody>
      </p:sp>
    </p:spTree>
  </p:cSld>
  <p:clrMapOvr>
    <a:masterClrMapping/>
  </p:clrMapOvr>
  <p:transition spd="med"/>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9E59E8F8-7AF1-4786-B6BD-A817BF537C21}" type="datetimeFigureOut">
              <a:rPr lang="zh-CN" altLang="en-US"/>
              <a:pPr>
                <a:defRPr/>
              </a:pPr>
              <a:t>2012-10-11</a:t>
            </a:fld>
            <a:endParaRPr lang="zh-CN" altLang="en-US"/>
          </a:p>
        </p:txBody>
      </p:sp>
    </p:spTree>
  </p:cSld>
  <p:clrMapOvr>
    <a:masterClrMapping/>
  </p:clrMapOvr>
  <p:transition spd="med"/>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EA19AA63-6202-4EBF-8DD1-73A7C93F88D1}" type="datetimeFigureOut">
              <a:rPr lang="zh-CN" altLang="en-US"/>
              <a:pPr>
                <a:defRPr/>
              </a:pPr>
              <a:t>2012-10-11</a:t>
            </a:fld>
            <a:endParaRPr lang="zh-CN" altLang="en-US"/>
          </a:p>
        </p:txBody>
      </p:sp>
    </p:spTree>
  </p:cSld>
  <p:clrMapOvr>
    <a:masterClrMapping/>
  </p:clrMapOvr>
  <p:transition spd="med"/>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5E3ED59B-E8C0-4588-AAAC-0E5D5F88A33B}" type="datetimeFigureOut">
              <a:rPr lang="zh-CN" altLang="en-US"/>
              <a:pPr>
                <a:defRPr/>
              </a:pPr>
              <a:t>2012-10-11</a:t>
            </a:fld>
            <a:endParaRPr lang="zh-CN" altLang="en-US"/>
          </a:p>
        </p:txBody>
      </p:sp>
    </p:spTree>
  </p:cSld>
  <p:clrMapOvr>
    <a:masterClrMapping/>
  </p:clrMapOvr>
  <p:transition spd="med"/>
</p:sldLayout>
</file>

<file path=ppt/slideLayouts/slideLayout168.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652463" y="430213"/>
            <a:ext cx="7745412" cy="87153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52463" y="1641475"/>
            <a:ext cx="7929562" cy="20208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2463" y="3814763"/>
            <a:ext cx="7929562" cy="20208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89856B34-F17D-4610-B1E0-8CD26B67E6C0}" type="datetimeFigureOut">
              <a:rPr lang="zh-CN" altLang="en-US"/>
              <a:pPr>
                <a:defRPr/>
              </a:pPr>
              <a:t>2012-10-11</a:t>
            </a:fld>
            <a:endParaRPr lang="zh-CN" altLang="en-US"/>
          </a:p>
        </p:txBody>
      </p:sp>
    </p:spTree>
  </p:cSld>
  <p:clrMapOvr>
    <a:masterClrMapping/>
  </p:clrMapOvr>
  <p:transition spd="med"/>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19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19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636838"/>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155825"/>
            <a:ext cx="5616575" cy="625475"/>
          </a:xfrm>
        </p:spPr>
        <p:txBody>
          <a:bodyPr/>
          <a:lstStyle/>
          <a:p>
            <a:r>
              <a:rPr lang="zh-CN" altLang="en-US" smtClean="0"/>
              <a:t>单击此处编辑母版标题样式</a:t>
            </a:r>
            <a:endParaRPr lang="zh-CN" altLang="en-US" dirty="0"/>
          </a:p>
        </p:txBody>
      </p:sp>
      <p:sp>
        <p:nvSpPr>
          <p:cNvPr id="8" name="副标题 2"/>
          <p:cNvSpPr>
            <a:spLocks noGrp="1"/>
          </p:cNvSpPr>
          <p:nvPr>
            <p:ph type="subTitle" idx="11"/>
          </p:nvPr>
        </p:nvSpPr>
        <p:spPr>
          <a:xfrm>
            <a:off x="755650" y="3068638"/>
            <a:ext cx="6400800"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Rectangle 10"/>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sp>
        <p:nvSpPr>
          <p:cNvPr id="7" name="Text Box 22"/>
          <p:cNvSpPr txBox="1">
            <a:spLocks noChangeArrowheads="1"/>
          </p:cNvSpPr>
          <p:nvPr/>
        </p:nvSpPr>
        <p:spPr bwMode="auto">
          <a:xfrm>
            <a:off x="7224713" y="4094163"/>
            <a:ext cx="1333500" cy="261937"/>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mn-lt"/>
                <a:ea typeface="+mn-ea"/>
              </a:rPr>
              <a:t>www.huawei.com</a:t>
            </a:r>
          </a:p>
        </p:txBody>
      </p:sp>
      <p:sp>
        <p:nvSpPr>
          <p:cNvPr id="8" name="Rectangle 23"/>
          <p:cNvSpPr>
            <a:spLocks noChangeArrowheads="1"/>
          </p:cNvSpPr>
          <p:nvPr/>
        </p:nvSpPr>
        <p:spPr bwMode="auto">
          <a:xfrm>
            <a:off x="3984625" y="6207125"/>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9" name="Rectangle 25"/>
          <p:cNvSpPr>
            <a:spLocks noChangeArrowheads="1"/>
          </p:cNvSpPr>
          <p:nvPr/>
        </p:nvSpPr>
        <p:spPr bwMode="auto">
          <a:xfrm>
            <a:off x="6792913" y="247650"/>
            <a:ext cx="1468437" cy="292100"/>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b="1">
                <a:solidFill>
                  <a:srgbClr val="666666"/>
                </a:solidFill>
                <a:latin typeface="+mn-lt"/>
                <a:ea typeface="+mn-ea"/>
              </a:rPr>
              <a:t>Security Level:</a:t>
            </a:r>
            <a:r>
              <a:rPr lang="zh-CN" altLang="en-US" b="1">
                <a:solidFill>
                  <a:srgbClr val="666666"/>
                </a:solidFill>
                <a:latin typeface="+mn-lt"/>
                <a:ea typeface="+mn-ea"/>
              </a:rPr>
              <a:t> </a:t>
            </a:r>
          </a:p>
        </p:txBody>
      </p:sp>
      <p:sp>
        <p:nvSpPr>
          <p:cNvPr id="10"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
        <p:nvSpPr>
          <p:cNvPr id="11" name="Rectangle 26"/>
          <p:cNvSpPr>
            <a:spLocks noGrp="1" noChangeArrowheads="1"/>
          </p:cNvSpPr>
          <p:nvPr>
            <p:ph type="dt" sz="quarter" idx="10"/>
          </p:nvPr>
        </p:nvSpPr>
        <p:spPr>
          <a:xfrm>
            <a:off x="684213" y="282575"/>
            <a:ext cx="2133600" cy="474663"/>
          </a:xfrm>
        </p:spPr>
        <p:txBody>
          <a:bodyPr lIns="80139" tIns="40069" rIns="80139" bIns="40069"/>
          <a:lstStyle>
            <a:lvl1pPr>
              <a:lnSpc>
                <a:spcPct val="100000"/>
              </a:lnSpc>
              <a:defRPr smtClean="0">
                <a:latin typeface="FrutigerNext LT Regular" pitchFamily="34" charset="0"/>
              </a:defRPr>
            </a:lvl1pPr>
          </a:lstStyle>
          <a:p>
            <a:pPr>
              <a:defRPr/>
            </a:pPr>
            <a:fld id="{6FCC590F-E726-4F66-9FA1-44AE76577202}" type="datetimeFigureOut">
              <a:rPr lang="zh-CN" altLang="en-US"/>
              <a:pPr>
                <a:defRPr/>
              </a:pPr>
              <a:t>2012-10-11</a:t>
            </a:fld>
            <a:endParaRPr lang="zh-CN" altLang="en-US"/>
          </a:p>
        </p:txBody>
      </p:sp>
    </p:spTree>
  </p:cSld>
  <p:clrMapOvr>
    <a:masterClrMapping/>
  </p:clrMapOvr>
  <p:transition spd="med"/>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DA7FAA9E-979E-44DD-AE5E-B8AE3F61D484}" type="datetimeFigureOut">
              <a:rPr lang="zh-CN" altLang="en-US"/>
              <a:pPr>
                <a:defRPr/>
              </a:pPr>
              <a:t>2012-10-11</a:t>
            </a:fld>
            <a:endParaRPr lang="zh-CN" altLang="en-US"/>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fld id="{23DC5805-D877-47B5-A936-CF2FC09B2CC6}" type="datetimeFigureOut">
              <a:rPr lang="zh-CN" altLang="en-US"/>
              <a:pPr>
                <a:defRPr/>
              </a:pPr>
              <a:t>2012-10-11</a:t>
            </a:fld>
            <a:endParaRPr lang="zh-CN" altLang="en-US"/>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98DAD94B-4C66-4AAF-9DAF-6FBC1C35533F}" type="datetimeFigureOut">
              <a:rPr lang="zh-CN" altLang="en-US"/>
              <a:pPr>
                <a:defRPr/>
              </a:pPr>
              <a:t>2012-10-11</a:t>
            </a:fld>
            <a:endParaRPr lang="zh-CN" altLang="en-US"/>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fld id="{0AA20D7B-87C7-42C9-A38D-F7AC20551ACC}" type="datetimeFigureOut">
              <a:rPr lang="zh-CN" altLang="en-US"/>
              <a:pPr>
                <a:defRPr/>
              </a:pPr>
              <a:t>2012-10-11</a:t>
            </a:fld>
            <a:endParaRPr lang="zh-CN" altLang="en-US"/>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fld id="{BBD6327D-B496-4844-B575-2DBDC8F0FD42}" type="datetimeFigureOut">
              <a:rPr lang="zh-CN" altLang="en-US"/>
              <a:pPr>
                <a:defRPr/>
              </a:pPr>
              <a:t>2012-10-11</a:t>
            </a:fld>
            <a:endParaRPr lang="zh-CN" altLang="en-US"/>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fld id="{56F47E92-FA2D-42B3-B04D-5010A84F23F5}" type="datetimeFigureOut">
              <a:rPr lang="zh-CN" altLang="en-US"/>
              <a:pPr>
                <a:defRPr/>
              </a:pPr>
              <a:t>2012-10-11</a:t>
            </a:fld>
            <a:endParaRPr lang="zh-CN" altLang="en-US"/>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258F3138-4A5E-474F-BD05-62A85CF5D720}" type="datetimeFigureOut">
              <a:rPr lang="zh-CN" altLang="en-US"/>
              <a:pPr>
                <a:defRPr/>
              </a:pPr>
              <a:t>2012-10-11</a:t>
            </a:fld>
            <a:endParaRPr lang="zh-CN" altLang="en-US"/>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CBC01554-EB68-403C-BA73-C18F5C77D782}" type="datetimeFigureOut">
              <a:rPr lang="zh-CN" altLang="en-US"/>
              <a:pPr>
                <a:defRPr/>
              </a:pPr>
              <a:t>2012-10-11</a:t>
            </a:fld>
            <a:endParaRPr lang="zh-CN"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508500"/>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854C6726-D23B-4EF7-8DCF-35E6B8A74345}" type="datetimeFigureOut">
              <a:rPr lang="zh-CN" altLang="en-US"/>
              <a:pPr>
                <a:defRPr/>
              </a:pPr>
              <a:t>2012-10-11</a:t>
            </a:fld>
            <a:endParaRPr lang="zh-CN" altLang="en-US"/>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F182A55B-0F67-4ABF-B86E-4B8630A221AD}" type="datetimeFigureOut">
              <a:rPr lang="zh-CN" altLang="en-US"/>
              <a:pPr>
                <a:defRPr/>
              </a:pPr>
              <a:t>2012-10-11</a:t>
            </a:fld>
            <a:endParaRPr lang="zh-CN" altLang="en-US"/>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652463" y="430213"/>
            <a:ext cx="7745412" cy="87153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52463" y="1641475"/>
            <a:ext cx="7929562" cy="20208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2463" y="3814763"/>
            <a:ext cx="7929562" cy="20208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DDB998C5-9A7F-411C-9091-C25AEE1BE627}" type="datetimeFigureOut">
              <a:rPr lang="zh-CN" altLang="en-US"/>
              <a:pPr>
                <a:defRPr/>
              </a:pPr>
              <a:t>2012-10-11</a:t>
            </a:fld>
            <a:endParaRPr lang="zh-CN" altLang="en-US"/>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508500"/>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508500"/>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508500"/>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325438"/>
            <a:ext cx="7632700"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755650" y="1628775"/>
            <a:ext cx="7632700" cy="4194175"/>
          </a:xfrm>
          <a:prstGeom prst="rect">
            <a:avLst/>
          </a:prstGeom>
        </p:spPr>
        <p:txBody>
          <a:bodyPr/>
          <a:lstStyle>
            <a:lvl1pPr>
              <a:defRPr>
                <a:latin typeface="+mn-ea"/>
                <a:ea typeface="+mn-ea"/>
              </a:defRPr>
            </a:lvl1pPr>
            <a:lvl2pPr>
              <a:defRPr>
                <a:latin typeface="+mn-ea"/>
                <a:ea typeface="+mn-ea"/>
              </a:defRPr>
            </a:lvl2pPr>
            <a:lvl3pPr>
              <a:defRPr>
                <a:latin typeface="+mn-ea"/>
                <a:ea typeface="+mn-ea"/>
              </a:defRPr>
            </a:lvl3pPr>
            <a:lvl4pPr>
              <a:defRPr>
                <a:latin typeface="+mn-ea"/>
                <a:ea typeface="+mn-ea"/>
              </a:defRPr>
            </a:lvl4pPr>
            <a:lvl5pPr>
              <a:defRPr>
                <a:latin typeface="+mn-ea"/>
                <a:ea typeface="+mn-ea"/>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7" name="Text Box 22"/>
          <p:cNvSpPr txBox="1">
            <a:spLocks noChangeArrowheads="1"/>
          </p:cNvSpPr>
          <p:nvPr/>
        </p:nvSpPr>
        <p:spPr bwMode="auto">
          <a:xfrm>
            <a:off x="7224713" y="4094163"/>
            <a:ext cx="1404937" cy="265112"/>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mn-lt"/>
                <a:ea typeface="+mn-ea"/>
              </a:rPr>
              <a:t>www.hisilicon.com</a:t>
            </a:r>
          </a:p>
        </p:txBody>
      </p:sp>
      <p:sp>
        <p:nvSpPr>
          <p:cNvPr id="8"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pic>
        <p:nvPicPr>
          <p:cNvPr id="9" name="Picture 67" descr="海思-修"/>
          <p:cNvPicPr>
            <a:picLocks noChangeAspect="1" noChangeArrowheads="1"/>
          </p:cNvPicPr>
          <p:nvPr/>
        </p:nvPicPr>
        <p:blipFill>
          <a:blip r:embed="rId4" cstate="print"/>
          <a:srcRect/>
          <a:stretch>
            <a:fillRect/>
          </a:stretch>
        </p:blipFill>
        <p:spPr bwMode="auto">
          <a:xfrm>
            <a:off x="5495925" y="6094413"/>
            <a:ext cx="1728788" cy="358775"/>
          </a:xfrm>
          <a:prstGeom prst="rect">
            <a:avLst/>
          </a:prstGeom>
          <a:noFill/>
          <a:ln w="9525">
            <a:noFill/>
            <a:miter lim="800000"/>
            <a:headEnd/>
            <a:tailEnd/>
          </a:ln>
        </p:spPr>
      </p:pic>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nvPr>
        </p:nvSpPr>
        <p:spPr>
          <a:xfrm>
            <a:off x="6361113" y="6489700"/>
            <a:ext cx="803275" cy="179388"/>
          </a:xfrm>
        </p:spPr>
        <p:txBody>
          <a:bodyPr/>
          <a:lstStyle>
            <a:lvl1pPr>
              <a:defRPr/>
            </a:lvl1pPr>
          </a:lstStyle>
          <a:p>
            <a:pPr>
              <a:defRPr/>
            </a:pPr>
            <a:endParaRPr lang="en-US" altLang="zh-CN"/>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155825"/>
            <a:ext cx="5616575" cy="625475"/>
          </a:xfrm>
        </p:spPr>
        <p:txBody>
          <a:bodyPr/>
          <a:lstStyle/>
          <a:p>
            <a:r>
              <a:rPr lang="zh-CN" altLang="en-US" smtClean="0"/>
              <a:t>单击此处编辑母版标题样式</a:t>
            </a:r>
            <a:endParaRPr lang="zh-CN" altLang="en-US" dirty="0"/>
          </a:p>
        </p:txBody>
      </p:sp>
      <p:sp>
        <p:nvSpPr>
          <p:cNvPr id="8" name="副标题 2"/>
          <p:cNvSpPr>
            <a:spLocks noGrp="1"/>
          </p:cNvSpPr>
          <p:nvPr>
            <p:ph type="subTitle" idx="11"/>
          </p:nvPr>
        </p:nvSpPr>
        <p:spPr>
          <a:xfrm>
            <a:off x="755650" y="3068638"/>
            <a:ext cx="6400800"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Rectangle 10"/>
          <p:cNvSpPr>
            <a:spLocks noGrp="1" noChangeArrowheads="1"/>
          </p:cNvSpPr>
          <p:nvPr>
            <p:ph type="dt" sz="half" idx="12"/>
          </p:nvPr>
        </p:nvSpPr>
        <p:spPr>
          <a:ln/>
        </p:spPr>
        <p:txBody>
          <a:bodyPr/>
          <a:lstStyle>
            <a:lvl1pPr>
              <a:defRPr/>
            </a:lvl1pPr>
          </a:lstStyle>
          <a:p>
            <a:pPr>
              <a:defRPr/>
            </a:pPr>
            <a:endParaRPr lang="en-US" altLang="zh-CN"/>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sp>
        <p:nvSpPr>
          <p:cNvPr id="7" name="Text Box 22"/>
          <p:cNvSpPr txBox="1">
            <a:spLocks noChangeArrowheads="1"/>
          </p:cNvSpPr>
          <p:nvPr/>
        </p:nvSpPr>
        <p:spPr bwMode="auto">
          <a:xfrm>
            <a:off x="7224713" y="4094163"/>
            <a:ext cx="1333500" cy="261937"/>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mn-lt"/>
                <a:ea typeface="+mn-ea"/>
              </a:rPr>
              <a:t>www.huawei.com</a:t>
            </a:r>
          </a:p>
        </p:txBody>
      </p:sp>
      <p:sp>
        <p:nvSpPr>
          <p:cNvPr id="8" name="Rectangle 23"/>
          <p:cNvSpPr>
            <a:spLocks noChangeArrowheads="1"/>
          </p:cNvSpPr>
          <p:nvPr/>
        </p:nvSpPr>
        <p:spPr bwMode="auto">
          <a:xfrm>
            <a:off x="3984625" y="6207125"/>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9" name="Rectangle 25"/>
          <p:cNvSpPr>
            <a:spLocks noChangeArrowheads="1"/>
          </p:cNvSpPr>
          <p:nvPr/>
        </p:nvSpPr>
        <p:spPr bwMode="auto">
          <a:xfrm>
            <a:off x="6792913" y="247650"/>
            <a:ext cx="1468437" cy="292100"/>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b="1">
                <a:solidFill>
                  <a:srgbClr val="666666"/>
                </a:solidFill>
                <a:latin typeface="+mn-lt"/>
                <a:ea typeface="+mn-ea"/>
              </a:rPr>
              <a:t>Security Level:</a:t>
            </a:r>
            <a:r>
              <a:rPr lang="zh-CN" altLang="en-US" b="1">
                <a:solidFill>
                  <a:srgbClr val="666666"/>
                </a:solidFill>
                <a:latin typeface="+mn-lt"/>
                <a:ea typeface="+mn-ea"/>
              </a:rPr>
              <a:t> </a:t>
            </a:r>
          </a:p>
        </p:txBody>
      </p:sp>
      <p:sp>
        <p:nvSpPr>
          <p:cNvPr id="10"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
        <p:nvSpPr>
          <p:cNvPr id="11" name="Rectangle 26"/>
          <p:cNvSpPr>
            <a:spLocks noGrp="1" noChangeArrowheads="1"/>
          </p:cNvSpPr>
          <p:nvPr>
            <p:ph type="dt" sz="quarter" idx="10"/>
          </p:nvPr>
        </p:nvSpPr>
        <p:spPr>
          <a:xfrm>
            <a:off x="684213" y="282575"/>
            <a:ext cx="2133600" cy="474663"/>
          </a:xfrm>
        </p:spPr>
        <p:txBody>
          <a:bodyPr lIns="80139" tIns="40069" rIns="80139" bIns="40069"/>
          <a:lstStyle>
            <a:lvl1pPr>
              <a:lnSpc>
                <a:spcPct val="100000"/>
              </a:lnSpc>
              <a:defRPr smtClean="0">
                <a:latin typeface="FrutigerNext LT Regular" pitchFamily="34" charset="0"/>
              </a:defRPr>
            </a:lvl1pPr>
          </a:lstStyle>
          <a:p>
            <a:pPr>
              <a:defRPr/>
            </a:pPr>
            <a:fld id="{C712577D-A7AA-4E98-9860-74010C8F8852}" type="datetimeFigureOut">
              <a:rPr lang="zh-CN" altLang="en-US"/>
              <a:pPr>
                <a:defRPr/>
              </a:pPr>
              <a:t>2012-10-11</a:t>
            </a:fld>
            <a:endParaRPr lang="zh-CN" alt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7" name="Text Box 22"/>
          <p:cNvSpPr txBox="1">
            <a:spLocks noChangeArrowheads="1"/>
          </p:cNvSpPr>
          <p:nvPr/>
        </p:nvSpPr>
        <p:spPr bwMode="auto">
          <a:xfrm>
            <a:off x="7224713" y="4094163"/>
            <a:ext cx="1404937" cy="265112"/>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mn-lt"/>
                <a:ea typeface="+mn-ea"/>
              </a:rPr>
              <a:t>www.hisilicon.com</a:t>
            </a:r>
          </a:p>
        </p:txBody>
      </p:sp>
      <p:sp>
        <p:nvSpPr>
          <p:cNvPr id="8"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FrutigerNext LT Medium</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fontAlgn="auto" hangingPunct="0">
              <a:lnSpc>
                <a:spcPct val="125000"/>
              </a:lnSpc>
              <a:spcBef>
                <a:spcPts val="0"/>
              </a:spcBef>
              <a:spcAft>
                <a:spcPts val="0"/>
              </a:spcAft>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fontAlgn="auto" hangingPunct="0">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ts val="0"/>
              </a:spcBef>
              <a:spcAft>
                <a:spcPts val="0"/>
              </a:spcAft>
              <a:defRPr/>
            </a:pPr>
            <a:endParaRPr lang="zh-CN" altLang="en-US" sz="1100">
              <a:latin typeface="Arial" charset="0"/>
              <a:ea typeface="华文细黑" pitchFamily="2" charset="-122"/>
            </a:endParaRPr>
          </a:p>
          <a:p>
            <a:pPr algn="r" defTabSz="801688" eaLnBrk="0" fontAlgn="auto" hangingPunct="0">
              <a:lnSpc>
                <a:spcPct val="125000"/>
              </a:lnSpc>
              <a:spcBef>
                <a:spcPct val="50000"/>
              </a:spcBef>
              <a:spcAft>
                <a:spcPts val="0"/>
              </a:spcAft>
              <a:defRPr/>
            </a:pPr>
            <a:endParaRPr lang="zh-CN" altLang="en-US" sz="1100">
              <a:latin typeface="Arial" charset="0"/>
              <a:ea typeface="华文细黑" pitchFamily="2" charset="-122"/>
            </a:endParaRPr>
          </a:p>
        </p:txBody>
      </p:sp>
      <p:pic>
        <p:nvPicPr>
          <p:cNvPr id="9" name="Picture 67" descr="海思-修"/>
          <p:cNvPicPr>
            <a:picLocks noChangeAspect="1" noChangeArrowheads="1"/>
          </p:cNvPicPr>
          <p:nvPr/>
        </p:nvPicPr>
        <p:blipFill>
          <a:blip r:embed="rId4" cstate="print"/>
          <a:srcRect/>
          <a:stretch>
            <a:fillRect/>
          </a:stretch>
        </p:blipFill>
        <p:spPr bwMode="auto">
          <a:xfrm>
            <a:off x="5495925" y="6094413"/>
            <a:ext cx="1728788" cy="358775"/>
          </a:xfrm>
          <a:prstGeom prst="rect">
            <a:avLst/>
          </a:prstGeom>
          <a:noFill/>
          <a:ln w="9525">
            <a:noFill/>
            <a:miter lim="800000"/>
            <a:headEnd/>
            <a:tailEnd/>
          </a:ln>
        </p:spPr>
      </p:pic>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smtClean="0"/>
              <a:t>单击此处编辑母版标题样式</a:t>
            </a:r>
            <a:endParaRPr lang="zh-CN" altLang="en-US"/>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smtClean="0"/>
              <a:t>单击此处编辑母版副标题样式</a:t>
            </a:r>
            <a:endParaRPr lang="zh-CN" altLang="en-US"/>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456B0F6B-CDF7-4D67-A0EE-15815E2680A6}" type="datetimeFigureOut">
              <a:rPr lang="zh-CN" altLang="en-US"/>
              <a:pPr>
                <a:defRPr/>
              </a:pPr>
              <a:t>2012-10-11</a:t>
            </a:fld>
            <a:endParaRPr lang="zh-CN" altLang="en-US"/>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fld id="{DC1883A8-96AA-435A-BE07-6680EF48B4F4}" type="datetimeFigureOut">
              <a:rPr lang="zh-CN" altLang="en-US"/>
              <a:pPr>
                <a:defRPr/>
              </a:pPr>
              <a:t>2012-10-11</a:t>
            </a:fld>
            <a:endParaRPr lang="zh-CN" altLang="en-US"/>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fld id="{279411C4-E416-4E00-9827-0B2E6785D56F}" type="datetimeFigureOut">
              <a:rPr lang="zh-CN" altLang="en-US"/>
              <a:pPr>
                <a:defRPr/>
              </a:pPr>
              <a:t>2012-10-11</a:t>
            </a:fld>
            <a:endParaRPr lang="zh-CN" altLang="en-US"/>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fld id="{9701D81B-51D8-43CF-9B9E-0C7A9B87F5CE}" type="datetimeFigureOut">
              <a:rPr lang="zh-CN" altLang="en-US"/>
              <a:pPr>
                <a:defRPr/>
              </a:pPr>
              <a:t>2012-10-11</a:t>
            </a:fld>
            <a:endParaRPr lang="zh-CN" altLang="en-US"/>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fld id="{B3F3E887-ECAA-47B5-BDCA-B8A35C6D4D9B}" type="datetimeFigureOut">
              <a:rPr lang="zh-CN" altLang="en-US"/>
              <a:pPr>
                <a:defRPr/>
              </a:pPr>
              <a:t>2012-10-11</a:t>
            </a:fld>
            <a:endParaRPr lang="zh-CN" altLang="en-US"/>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fld id="{6F9930EC-C95C-4206-B551-3D215B912D8D}" type="datetimeFigureOut">
              <a:rPr lang="zh-CN" altLang="en-US"/>
              <a:pPr>
                <a:defRPr/>
              </a:pPr>
              <a:t>2012-10-11</a:t>
            </a:fld>
            <a:endParaRPr lang="zh-CN" altLang="en-US"/>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6D56BC56-39E5-4DB8-A086-0E58128C250A}" type="datetimeFigureOut">
              <a:rPr lang="zh-CN" altLang="en-US"/>
              <a:pPr>
                <a:defRPr/>
              </a:pPr>
              <a:t>2012-10-11</a:t>
            </a:fld>
            <a:endParaRPr lang="zh-CN" altLang="en-US"/>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fld id="{012A6459-0E48-4B4F-A99E-26604409876D}" type="datetimeFigureOut">
              <a:rPr lang="zh-CN" altLang="en-US"/>
              <a:pPr>
                <a:defRPr/>
              </a:pPr>
              <a:t>2012-10-11</a:t>
            </a:fld>
            <a:endParaRPr lang="zh-CN" altLang="en-US"/>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65122530-2576-4C94-A895-1C465897A16A}" type="datetimeFigureOut">
              <a:rPr lang="zh-CN" altLang="en-US"/>
              <a:pPr>
                <a:defRPr/>
              </a:pPr>
              <a:t>2012-10-11</a:t>
            </a:fld>
            <a:endParaRPr lang="zh-CN" altLang="en-US"/>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fld id="{4A694C37-D062-41FE-8256-5CEA4660F1C0}" type="datetimeFigureOut">
              <a:rPr lang="zh-CN" altLang="en-US"/>
              <a:pPr>
                <a:defRPr/>
              </a:pPr>
              <a:t>2012-10-11</a:t>
            </a:fld>
            <a:endParaRPr lang="zh-CN" alt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10.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17.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6.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11.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image" Target="../media/image14.png"/><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16.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1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image" Target="../media/image19.jpeg"/><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13.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14.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image" Target="../media/image19.jpeg"/><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15.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theme" Target="../theme/theme16.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image" Target="../media/image17.png"/><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image" Target="../media/image16.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theme" Target="../theme/theme17.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14.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16.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8.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19.jpe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9.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4.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30.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20.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19.jpe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21.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theme" Target="../theme/theme22.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5" Type="http://schemas.openxmlformats.org/officeDocument/2006/relationships/image" Target="../media/image17.png"/><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image" Target="../media/image16.pn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23.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5" Type="http://schemas.openxmlformats.org/officeDocument/2006/relationships/image" Target="../media/image14.png"/><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image" Target="../media/image16.png"/></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176.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theme" Target="../theme/theme24.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image" Target="../media/image19.jpeg"/><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theme" Target="../theme/theme25.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0" Type="http://schemas.openxmlformats.org/officeDocument/2006/relationships/slideLayout" Target="../slideLayouts/slideLayout189.xml"/><Relationship Id="rId4" Type="http://schemas.openxmlformats.org/officeDocument/2006/relationships/slideLayout" Target="../slideLayouts/slideLayout183.xml"/><Relationship Id="rId9" Type="http://schemas.openxmlformats.org/officeDocument/2006/relationships/slideLayout" Target="../slideLayouts/slideLayout188.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198.xml"/><Relationship Id="rId3" Type="http://schemas.openxmlformats.org/officeDocument/2006/relationships/slideLayout" Target="../slideLayouts/slideLayout193.xml"/><Relationship Id="rId7" Type="http://schemas.openxmlformats.org/officeDocument/2006/relationships/slideLayout" Target="../slideLayouts/slideLayout197.xml"/><Relationship Id="rId12" Type="http://schemas.openxmlformats.org/officeDocument/2006/relationships/theme" Target="../theme/theme26.xml"/><Relationship Id="rId2" Type="http://schemas.openxmlformats.org/officeDocument/2006/relationships/slideLayout" Target="../slideLayouts/slideLayout192.xml"/><Relationship Id="rId1" Type="http://schemas.openxmlformats.org/officeDocument/2006/relationships/slideLayout" Target="../slideLayouts/slideLayout191.xml"/><Relationship Id="rId6" Type="http://schemas.openxmlformats.org/officeDocument/2006/relationships/slideLayout" Target="../slideLayouts/slideLayout196.xml"/><Relationship Id="rId11" Type="http://schemas.openxmlformats.org/officeDocument/2006/relationships/slideLayout" Target="../slideLayouts/slideLayout201.xml"/><Relationship Id="rId5" Type="http://schemas.openxmlformats.org/officeDocument/2006/relationships/slideLayout" Target="../slideLayouts/slideLayout195.xml"/><Relationship Id="rId10" Type="http://schemas.openxmlformats.org/officeDocument/2006/relationships/slideLayout" Target="../slideLayouts/slideLayout200.xml"/><Relationship Id="rId4" Type="http://schemas.openxmlformats.org/officeDocument/2006/relationships/slideLayout" Target="../slideLayouts/slideLayout194.xml"/><Relationship Id="rId9" Type="http://schemas.openxmlformats.org/officeDocument/2006/relationships/slideLayout" Target="../slideLayouts/slideLayout199.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9.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2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jpeg"/></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theme" Target="../theme/theme8.xml"/><Relationship Id="rId1" Type="http://schemas.openxmlformats.org/officeDocument/2006/relationships/slideLayout" Target="../slideLayouts/slideLayout7.xml"/><Relationship Id="rId4" Type="http://schemas.openxmlformats.org/officeDocument/2006/relationships/image" Target="../media/image14.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theme" Target="../theme/theme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77"/>
          <p:cNvGrpSpPr>
            <a:grpSpLocks/>
          </p:cNvGrpSpPr>
          <p:nvPr/>
        </p:nvGrpSpPr>
        <p:grpSpPr bwMode="auto">
          <a:xfrm>
            <a:off x="9324975" y="3359150"/>
            <a:ext cx="919163" cy="3490913"/>
            <a:chOff x="5839" y="2160"/>
            <a:chExt cx="579" cy="2199"/>
          </a:xfrm>
        </p:grpSpPr>
        <p:sp>
          <p:nvSpPr>
            <p:cNvPr id="1038" name="Rectangle 78"/>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2" name="Group 79"/>
            <p:cNvGrpSpPr>
              <a:grpSpLocks/>
            </p:cNvGrpSpPr>
            <p:nvPr userDrawn="1"/>
          </p:nvGrpSpPr>
          <p:grpSpPr bwMode="auto">
            <a:xfrm>
              <a:off x="5893" y="2387"/>
              <a:ext cx="466" cy="115"/>
              <a:chOff x="5893" y="2387"/>
              <a:chExt cx="466" cy="115"/>
            </a:xfrm>
          </p:grpSpPr>
          <p:sp>
            <p:nvSpPr>
              <p:cNvPr id="1100" name="Rectangle 80"/>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101" name="Rectangle 81"/>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02" name="Rectangle 82"/>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1103" name="Rectangle 83"/>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1039" name="Group 84"/>
            <p:cNvGrpSpPr>
              <a:grpSpLocks/>
            </p:cNvGrpSpPr>
            <p:nvPr userDrawn="1"/>
          </p:nvGrpSpPr>
          <p:grpSpPr bwMode="auto">
            <a:xfrm>
              <a:off x="5893" y="2523"/>
              <a:ext cx="466" cy="115"/>
              <a:chOff x="5893" y="2523"/>
              <a:chExt cx="466" cy="115"/>
            </a:xfrm>
          </p:grpSpPr>
          <p:sp>
            <p:nvSpPr>
              <p:cNvPr id="1096" name="Rectangle 85"/>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97" name="Rectangle 86"/>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98" name="Rectangle 87"/>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99" name="Rectangle 88"/>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1040" name="Group 89"/>
            <p:cNvGrpSpPr>
              <a:grpSpLocks/>
            </p:cNvGrpSpPr>
            <p:nvPr userDrawn="1"/>
          </p:nvGrpSpPr>
          <p:grpSpPr bwMode="auto">
            <a:xfrm>
              <a:off x="5893" y="2659"/>
              <a:ext cx="466" cy="115"/>
              <a:chOff x="5893" y="2659"/>
              <a:chExt cx="466" cy="115"/>
            </a:xfrm>
          </p:grpSpPr>
          <p:sp>
            <p:nvSpPr>
              <p:cNvPr id="1092" name="Rectangle 90"/>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93" name="Rectangle 91"/>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1094" name="Rectangle 92"/>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95" name="Rectangle 93"/>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1041" name="Group 94"/>
            <p:cNvGrpSpPr>
              <a:grpSpLocks/>
            </p:cNvGrpSpPr>
            <p:nvPr userDrawn="1"/>
          </p:nvGrpSpPr>
          <p:grpSpPr bwMode="auto">
            <a:xfrm>
              <a:off x="5893" y="2251"/>
              <a:ext cx="466" cy="119"/>
              <a:chOff x="5893" y="2251"/>
              <a:chExt cx="466" cy="119"/>
            </a:xfrm>
          </p:grpSpPr>
          <p:sp>
            <p:nvSpPr>
              <p:cNvPr id="1088" name="Rectangle 95"/>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89" name="Rectangle 96"/>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1090" name="Rectangle 97"/>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91" name="Rectangle 98"/>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1042" name="Group 99"/>
            <p:cNvGrpSpPr>
              <a:grpSpLocks/>
            </p:cNvGrpSpPr>
            <p:nvPr userDrawn="1"/>
          </p:nvGrpSpPr>
          <p:grpSpPr bwMode="auto">
            <a:xfrm>
              <a:off x="5893" y="2886"/>
              <a:ext cx="466" cy="115"/>
              <a:chOff x="5893" y="2886"/>
              <a:chExt cx="466" cy="115"/>
            </a:xfrm>
          </p:grpSpPr>
          <p:sp>
            <p:nvSpPr>
              <p:cNvPr id="1084" name="Rectangle 100"/>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85" name="Rectangle 101"/>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86" name="Rectangle 102"/>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87" name="Rectangle 103"/>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1043" name="Group 104"/>
            <p:cNvGrpSpPr>
              <a:grpSpLocks/>
            </p:cNvGrpSpPr>
            <p:nvPr userDrawn="1"/>
          </p:nvGrpSpPr>
          <p:grpSpPr bwMode="auto">
            <a:xfrm>
              <a:off x="5893" y="3022"/>
              <a:ext cx="466" cy="115"/>
              <a:chOff x="5893" y="3022"/>
              <a:chExt cx="466" cy="115"/>
            </a:xfrm>
          </p:grpSpPr>
          <p:sp>
            <p:nvSpPr>
              <p:cNvPr id="1080" name="Rectangle 105"/>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81" name="Rectangle 106"/>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82" name="Rectangle 107"/>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83" name="Rectangle 108"/>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1044" name="Group 109"/>
            <p:cNvGrpSpPr>
              <a:grpSpLocks/>
            </p:cNvGrpSpPr>
            <p:nvPr userDrawn="1"/>
          </p:nvGrpSpPr>
          <p:grpSpPr bwMode="auto">
            <a:xfrm>
              <a:off x="5893" y="3158"/>
              <a:ext cx="466" cy="115"/>
              <a:chOff x="5893" y="3158"/>
              <a:chExt cx="466" cy="115"/>
            </a:xfrm>
          </p:grpSpPr>
          <p:sp>
            <p:nvSpPr>
              <p:cNvPr id="1076" name="Rectangle 110"/>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77" name="Rectangle 111"/>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078" name="Rectangle 112"/>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79" name="Rectangle 113"/>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1045" name="Group 114"/>
            <p:cNvGrpSpPr>
              <a:grpSpLocks/>
            </p:cNvGrpSpPr>
            <p:nvPr userDrawn="1"/>
          </p:nvGrpSpPr>
          <p:grpSpPr bwMode="auto">
            <a:xfrm>
              <a:off x="5893" y="3385"/>
              <a:ext cx="466" cy="115"/>
              <a:chOff x="5893" y="3385"/>
              <a:chExt cx="466" cy="115"/>
            </a:xfrm>
          </p:grpSpPr>
          <p:sp>
            <p:nvSpPr>
              <p:cNvPr id="1072" name="Rectangle 115"/>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73" name="Rectangle 116"/>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74" name="Rectangle 117"/>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75" name="Rectangle 118"/>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1046" name="Group 119"/>
            <p:cNvGrpSpPr>
              <a:grpSpLocks/>
            </p:cNvGrpSpPr>
            <p:nvPr userDrawn="1"/>
          </p:nvGrpSpPr>
          <p:grpSpPr bwMode="auto">
            <a:xfrm>
              <a:off x="5893" y="3521"/>
              <a:ext cx="466" cy="115"/>
              <a:chOff x="5893" y="3521"/>
              <a:chExt cx="466" cy="115"/>
            </a:xfrm>
          </p:grpSpPr>
          <p:sp>
            <p:nvSpPr>
              <p:cNvPr id="1068" name="Rectangle 120"/>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69" name="Rectangle 121"/>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70" name="Rectangle 122"/>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71" name="Rectangle 123"/>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1047" name="Group 124"/>
            <p:cNvGrpSpPr>
              <a:grpSpLocks/>
            </p:cNvGrpSpPr>
            <p:nvPr userDrawn="1"/>
          </p:nvGrpSpPr>
          <p:grpSpPr bwMode="auto">
            <a:xfrm>
              <a:off x="5893" y="3657"/>
              <a:ext cx="466" cy="115"/>
              <a:chOff x="5893" y="3657"/>
              <a:chExt cx="466" cy="115"/>
            </a:xfrm>
          </p:grpSpPr>
          <p:sp>
            <p:nvSpPr>
              <p:cNvPr id="1064" name="Rectangle 125"/>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65" name="Rectangle 126"/>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066" name="Rectangle 127"/>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67" name="Rectangle 128"/>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1048" name="Group 129"/>
            <p:cNvGrpSpPr>
              <a:grpSpLocks/>
            </p:cNvGrpSpPr>
            <p:nvPr userDrawn="1"/>
          </p:nvGrpSpPr>
          <p:grpSpPr bwMode="auto">
            <a:xfrm>
              <a:off x="5893" y="3884"/>
              <a:ext cx="466" cy="115"/>
              <a:chOff x="5893" y="3884"/>
              <a:chExt cx="466" cy="115"/>
            </a:xfrm>
          </p:grpSpPr>
          <p:sp>
            <p:nvSpPr>
              <p:cNvPr id="1060" name="Rectangle 130"/>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61" name="Rectangle 131"/>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62" name="Rectangle 132"/>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63" name="Rectangle 133"/>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1049" name="Group 134"/>
            <p:cNvGrpSpPr>
              <a:grpSpLocks/>
            </p:cNvGrpSpPr>
            <p:nvPr userDrawn="1"/>
          </p:nvGrpSpPr>
          <p:grpSpPr bwMode="auto">
            <a:xfrm>
              <a:off x="5893" y="4026"/>
              <a:ext cx="466" cy="115"/>
              <a:chOff x="5893" y="4026"/>
              <a:chExt cx="466" cy="115"/>
            </a:xfrm>
          </p:grpSpPr>
          <p:sp>
            <p:nvSpPr>
              <p:cNvPr id="1056" name="Rectangle 135"/>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57" name="Rectangle 136"/>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58" name="Rectangle 137"/>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59" name="Rectangle 138"/>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1050" name="Group 139"/>
            <p:cNvGrpSpPr>
              <a:grpSpLocks/>
            </p:cNvGrpSpPr>
            <p:nvPr userDrawn="1"/>
          </p:nvGrpSpPr>
          <p:grpSpPr bwMode="auto">
            <a:xfrm>
              <a:off x="5893" y="4167"/>
              <a:ext cx="466" cy="115"/>
              <a:chOff x="5893" y="4167"/>
              <a:chExt cx="466" cy="115"/>
            </a:xfrm>
          </p:grpSpPr>
          <p:sp>
            <p:nvSpPr>
              <p:cNvPr id="1052" name="Rectangle 140"/>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1053" name="Rectangle 141"/>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1054" name="Rectangle 142"/>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1055" name="Rectangle 143"/>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1027" name="Rectangle 144"/>
          <p:cNvSpPr>
            <a:spLocks noChangeArrowheads="1"/>
          </p:cNvSpPr>
          <p:nvPr/>
        </p:nvSpPr>
        <p:spPr bwMode="auto">
          <a:xfrm>
            <a:off x="9251950" y="1333500"/>
            <a:ext cx="1192213" cy="1725613"/>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黑体" pitchFamily="49" charset="-122"/>
              </a:rPr>
              <a:t>配色参考方案：</a:t>
            </a:r>
          </a:p>
          <a:p>
            <a:pPr>
              <a:lnSpc>
                <a:spcPct val="120000"/>
              </a:lnSpc>
              <a:spcBef>
                <a:spcPct val="20000"/>
              </a:spcBef>
              <a:defRPr/>
            </a:pPr>
            <a:r>
              <a:rPr lang="zh-CN" altLang="en-US" sz="1100">
                <a:solidFill>
                  <a:srgbClr val="FFFFFF"/>
                </a:solidFill>
                <a:latin typeface="Arial" charset="0"/>
                <a:ea typeface="黑体" pitchFamily="49" charset="-122"/>
              </a:rPr>
              <a:t>建议同一页面内不超过四种颜色，以下是</a:t>
            </a:r>
            <a:r>
              <a:rPr lang="en-US" altLang="zh-CN" sz="1100">
                <a:solidFill>
                  <a:srgbClr val="FFFFFF"/>
                </a:solidFill>
                <a:latin typeface="Arial" charset="0"/>
                <a:ea typeface="黑体" pitchFamily="49" charset="-122"/>
              </a:rPr>
              <a:t>13</a:t>
            </a:r>
            <a:r>
              <a:rPr lang="zh-CN" altLang="en-US" sz="1100">
                <a:solidFill>
                  <a:srgbClr val="FFFFFF"/>
                </a:solidFill>
                <a:latin typeface="Arial" charset="0"/>
                <a:ea typeface="黑体" pitchFamily="49" charset="-122"/>
              </a:rPr>
              <a:t>组配色方案，同一页面内只选择一组使用。（仅供参考）</a:t>
            </a:r>
          </a:p>
        </p:txBody>
      </p:sp>
      <p:sp>
        <p:nvSpPr>
          <p:cNvPr id="1028" name="Rectangle 145"/>
          <p:cNvSpPr>
            <a:spLocks noChangeArrowheads="1"/>
          </p:cNvSpPr>
          <p:nvPr/>
        </p:nvSpPr>
        <p:spPr bwMode="auto">
          <a:xfrm>
            <a:off x="9251950" y="0"/>
            <a:ext cx="1120775" cy="684213"/>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黑体" pitchFamily="49" charset="-122"/>
              </a:rPr>
              <a:t>客户或者合作伙伴的标志放在右上角</a:t>
            </a:r>
            <a:r>
              <a:rPr lang="en-US" altLang="zh-CN" sz="1100">
                <a:solidFill>
                  <a:srgbClr val="FFFFFF"/>
                </a:solidFill>
                <a:latin typeface="Arial" charset="0"/>
                <a:ea typeface="黑体" pitchFamily="49" charset="-122"/>
              </a:rPr>
              <a:t>.</a:t>
            </a:r>
            <a:endParaRPr lang="zh-CN" altLang="en-US" sz="1100">
              <a:solidFill>
                <a:srgbClr val="FFFFFF"/>
              </a:solidFill>
              <a:latin typeface="Arial" charset="0"/>
              <a:ea typeface="黑体" pitchFamily="49" charset="-122"/>
            </a:endParaRPr>
          </a:p>
        </p:txBody>
      </p:sp>
      <p:pic>
        <p:nvPicPr>
          <p:cNvPr id="1029" name="Picture 146" descr="2"/>
          <p:cNvPicPr>
            <a:picLocks noChangeAspect="1" noChangeArrowheads="1"/>
          </p:cNvPicPr>
          <p:nvPr/>
        </p:nvPicPr>
        <p:blipFill>
          <a:blip r:embed="rId3" cstate="print"/>
          <a:srcRect/>
          <a:stretch>
            <a:fillRect/>
          </a:stretch>
        </p:blipFill>
        <p:spPr bwMode="auto">
          <a:xfrm>
            <a:off x="0" y="973138"/>
            <a:ext cx="9144000" cy="3810000"/>
          </a:xfrm>
          <a:prstGeom prst="rect">
            <a:avLst/>
          </a:prstGeom>
          <a:noFill/>
          <a:ln w="9525">
            <a:noFill/>
            <a:miter lim="800000"/>
            <a:headEnd/>
            <a:tailEnd/>
          </a:ln>
        </p:spPr>
      </p:pic>
      <p:sp>
        <p:nvSpPr>
          <p:cNvPr id="303" name="Text Box 7"/>
          <p:cNvSpPr txBox="1">
            <a:spLocks noChangeArrowheads="1"/>
          </p:cNvSpPr>
          <p:nvPr/>
        </p:nvSpPr>
        <p:spPr bwMode="auto">
          <a:xfrm>
            <a:off x="7229475" y="4011613"/>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
        <p:nvSpPr>
          <p:cNvPr id="1031" name="Rectangle 2"/>
          <p:cNvSpPr>
            <a:spLocks noGrp="1" noChangeArrowheads="1"/>
          </p:cNvSpPr>
          <p:nvPr>
            <p:ph type="title"/>
          </p:nvPr>
        </p:nvSpPr>
        <p:spPr bwMode="auto">
          <a:xfrm>
            <a:off x="755650" y="2178050"/>
            <a:ext cx="5616575" cy="579438"/>
          </a:xfrm>
          <a:prstGeom prst="rect">
            <a:avLst/>
          </a:prstGeom>
          <a:noFill/>
          <a:ln w="9525">
            <a:noFill/>
            <a:miter lim="800000"/>
            <a:headEnd/>
            <a:tailEnd/>
          </a:ln>
        </p:spPr>
        <p:txBody>
          <a:bodyPr vert="horz" wrap="square" lIns="0" tIns="46800" rIns="91440" bIns="46800" numCol="1" anchor="ctr" anchorCtr="0" compatLnSpc="1">
            <a:prstTxWarp prst="textNoShape">
              <a:avLst/>
            </a:prstTxWarp>
            <a:spAutoFit/>
          </a:bodyPr>
          <a:lstStyle/>
          <a:p>
            <a:pPr lvl="0"/>
            <a:r>
              <a:rPr lang="zh-CN" altLang="en-US" smtClean="0"/>
              <a:t>单击此处编辑母版标题样式</a:t>
            </a:r>
          </a:p>
        </p:txBody>
      </p:sp>
      <p:sp>
        <p:nvSpPr>
          <p:cNvPr id="1032" name="Rectangle 3"/>
          <p:cNvSpPr>
            <a:spLocks noGrp="1" noChangeArrowheads="1"/>
          </p:cNvSpPr>
          <p:nvPr>
            <p:ph type="body" idx="1"/>
          </p:nvPr>
        </p:nvSpPr>
        <p:spPr bwMode="auto">
          <a:xfrm>
            <a:off x="755650" y="3068638"/>
            <a:ext cx="5329238" cy="457200"/>
          </a:xfrm>
          <a:prstGeom prst="rect">
            <a:avLst/>
          </a:prstGeom>
          <a:noFill/>
          <a:ln w="9525">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单击此处编辑母版文本样式</a:t>
            </a:r>
          </a:p>
        </p:txBody>
      </p:sp>
      <p:sp>
        <p:nvSpPr>
          <p:cNvPr id="1033" name="Rectangle 7"/>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algn="r">
              <a:lnSpc>
                <a:spcPct val="125000"/>
              </a:lnSpc>
              <a:spcBef>
                <a:spcPct val="20000"/>
              </a:spcBef>
              <a:defRPr/>
            </a:pPr>
            <a:r>
              <a:rPr lang="zh-CN" altLang="en-US" sz="1100">
                <a:solidFill>
                  <a:srgbClr val="FFFFFF"/>
                </a:solidFill>
                <a:latin typeface="Arial" charset="0"/>
                <a:ea typeface="黑体" pitchFamily="49" charset="-122"/>
              </a:rPr>
              <a:t>英文标题</a:t>
            </a:r>
            <a:r>
              <a:rPr lang="en-US" altLang="zh-CN" sz="1100">
                <a:solidFill>
                  <a:srgbClr val="FFFFFF"/>
                </a:solidFill>
                <a:latin typeface="Arial" charset="0"/>
                <a:ea typeface="黑体" pitchFamily="49" charset="-122"/>
              </a:rPr>
              <a:t>:32-35pt  </a:t>
            </a:r>
            <a:endParaRPr lang="zh-CN" altLang="en-US"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颜色</a:t>
            </a:r>
            <a:r>
              <a:rPr lang="en-US" altLang="zh-CN" sz="1100">
                <a:solidFill>
                  <a:srgbClr val="FFFFFF"/>
                </a:solidFill>
                <a:latin typeface="Arial" charset="0"/>
                <a:ea typeface="黑体" pitchFamily="49" charset="-122"/>
              </a:rPr>
              <a:t>: R153 G0 B0</a:t>
            </a:r>
          </a:p>
          <a:p>
            <a:pPr algn="r">
              <a:lnSpc>
                <a:spcPct val="125000"/>
              </a:lnSpc>
              <a:spcBef>
                <a:spcPct val="20000"/>
              </a:spcBef>
              <a:defRPr/>
            </a:pPr>
            <a:r>
              <a:rPr lang="zh-CN" altLang="en-US" sz="1100">
                <a:solidFill>
                  <a:srgbClr val="FFFFFF"/>
                </a:solidFill>
                <a:latin typeface="Arial" charset="0"/>
                <a:ea typeface="黑体" pitchFamily="49" charset="-122"/>
              </a:rPr>
              <a:t>内部使用字体 </a:t>
            </a:r>
            <a:r>
              <a:rPr lang="en-US" altLang="zh-CN" sz="1100">
                <a:solidFill>
                  <a:srgbClr val="FFFFFF"/>
                </a:solidFill>
                <a:latin typeface="Arial" charset="0"/>
                <a:ea typeface="黑体" pitchFamily="49" charset="-122"/>
              </a:rPr>
              <a:t>:</a:t>
            </a:r>
          </a:p>
          <a:p>
            <a:pPr algn="r">
              <a:lnSpc>
                <a:spcPct val="125000"/>
              </a:lnSpc>
              <a:spcBef>
                <a:spcPct val="20000"/>
              </a:spcBef>
              <a:defRPr/>
            </a:pPr>
            <a:r>
              <a:rPr lang="en-US" altLang="zh-CN" sz="1100">
                <a:solidFill>
                  <a:srgbClr val="FFFFFF"/>
                </a:solidFill>
                <a:latin typeface="Arial" charset="0"/>
                <a:ea typeface="黑体" pitchFamily="49" charset="-122"/>
              </a:rPr>
              <a:t>FrutigerNext LT Medium</a:t>
            </a:r>
          </a:p>
          <a:p>
            <a:pPr algn="r">
              <a:lnSpc>
                <a:spcPct val="125000"/>
              </a:lnSpc>
              <a:spcBef>
                <a:spcPct val="20000"/>
              </a:spcBef>
              <a:defRPr/>
            </a:pPr>
            <a:r>
              <a:rPr lang="zh-CN" altLang="en-US" sz="1100">
                <a:solidFill>
                  <a:srgbClr val="FFFFFF"/>
                </a:solidFill>
                <a:latin typeface="Arial" charset="0"/>
                <a:ea typeface="黑体" pitchFamily="49" charset="-122"/>
              </a:rPr>
              <a:t>外部使用字体 </a:t>
            </a:r>
            <a:r>
              <a:rPr lang="en-US" altLang="zh-CN" sz="1100">
                <a:solidFill>
                  <a:srgbClr val="FFFFFF"/>
                </a:solidFill>
                <a:latin typeface="Arial" charset="0"/>
                <a:ea typeface="黑体" pitchFamily="49" charset="-122"/>
              </a:rPr>
              <a:t>: Arial</a:t>
            </a:r>
          </a:p>
          <a:p>
            <a:pPr algn="r">
              <a:lnSpc>
                <a:spcPct val="75000"/>
              </a:lnSpc>
              <a:spcBef>
                <a:spcPct val="20000"/>
              </a:spcBef>
              <a:defRPr/>
            </a:pPr>
            <a:endParaRPr lang="en-US" altLang="zh-CN"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中文标题</a:t>
            </a:r>
            <a:r>
              <a:rPr lang="en-US" altLang="zh-CN" sz="1100">
                <a:solidFill>
                  <a:srgbClr val="FFFFFF"/>
                </a:solidFill>
                <a:latin typeface="Arial" charset="0"/>
                <a:ea typeface="黑体" pitchFamily="49" charset="-122"/>
              </a:rPr>
              <a:t>:30-32pt  </a:t>
            </a:r>
            <a:endParaRPr lang="zh-CN" altLang="en-US"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颜色</a:t>
            </a:r>
            <a:r>
              <a:rPr lang="en-US" altLang="zh-CN" sz="1100">
                <a:solidFill>
                  <a:srgbClr val="FFFFFF"/>
                </a:solidFill>
                <a:latin typeface="Arial" charset="0"/>
                <a:ea typeface="黑体" pitchFamily="49" charset="-122"/>
              </a:rPr>
              <a:t>: R153 G0 B0</a:t>
            </a:r>
          </a:p>
          <a:p>
            <a:pPr algn="r">
              <a:lnSpc>
                <a:spcPct val="125000"/>
              </a:lnSpc>
              <a:spcBef>
                <a:spcPct val="20000"/>
              </a:spcBef>
              <a:defRPr/>
            </a:pPr>
            <a:r>
              <a:rPr lang="zh-CN" altLang="en-US" sz="1100">
                <a:solidFill>
                  <a:srgbClr val="FFFFFF"/>
                </a:solidFill>
                <a:latin typeface="Arial" charset="0"/>
                <a:ea typeface="黑体" pitchFamily="49" charset="-122"/>
              </a:rPr>
              <a:t>字体</a:t>
            </a:r>
            <a:r>
              <a:rPr lang="en-US" altLang="zh-CN" sz="1100">
                <a:solidFill>
                  <a:srgbClr val="FFFFFF"/>
                </a:solidFill>
                <a:latin typeface="Arial" charset="0"/>
                <a:ea typeface="黑体" pitchFamily="49" charset="-122"/>
              </a:rPr>
              <a:t>:</a:t>
            </a:r>
            <a:r>
              <a:rPr lang="zh-CN" altLang="en-US" sz="1100">
                <a:solidFill>
                  <a:srgbClr val="FFFFFF"/>
                </a:solidFill>
                <a:latin typeface="Arial" charset="0"/>
                <a:ea typeface="黑体" pitchFamily="49" charset="-122"/>
              </a:rPr>
              <a:t>黑体</a:t>
            </a:r>
          </a:p>
          <a:p>
            <a:pPr algn="r">
              <a:lnSpc>
                <a:spcPct val="125000"/>
              </a:lnSpc>
              <a:spcBef>
                <a:spcPct val="20000"/>
              </a:spcBef>
              <a:defRPr/>
            </a:pPr>
            <a:endParaRPr lang="zh-CN" altLang="en-US" sz="1100">
              <a:solidFill>
                <a:srgbClr val="FFFFFF"/>
              </a:solidFill>
              <a:latin typeface="Arial" charset="0"/>
              <a:ea typeface="黑体" pitchFamily="49" charset="-122"/>
            </a:endParaRPr>
          </a:p>
          <a:p>
            <a:pPr algn="r">
              <a:lnSpc>
                <a:spcPct val="125000"/>
              </a:lnSpc>
              <a:spcBef>
                <a:spcPct val="20000"/>
              </a:spcBef>
              <a:defRPr/>
            </a:pPr>
            <a:endParaRPr lang="zh-CN" altLang="en-US" sz="1100">
              <a:solidFill>
                <a:srgbClr val="FFFFFF"/>
              </a:solidFill>
              <a:latin typeface="Arial" charset="0"/>
              <a:ea typeface="黑体" pitchFamily="49" charset="-122"/>
            </a:endParaRPr>
          </a:p>
          <a:p>
            <a:pPr algn="r">
              <a:lnSpc>
                <a:spcPct val="125000"/>
              </a:lnSpc>
              <a:spcBef>
                <a:spcPct val="20000"/>
              </a:spcBef>
              <a:defRPr/>
            </a:pPr>
            <a:endParaRPr lang="zh-CN" altLang="en-US"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英文正文</a:t>
            </a:r>
            <a:r>
              <a:rPr lang="en-US" altLang="zh-CN" sz="1100">
                <a:solidFill>
                  <a:srgbClr val="FFFFFF"/>
                </a:solidFill>
                <a:latin typeface="Arial" charset="0"/>
                <a:ea typeface="黑体" pitchFamily="49" charset="-122"/>
              </a:rPr>
              <a:t>:20-22pt</a:t>
            </a:r>
          </a:p>
          <a:p>
            <a:pPr algn="r">
              <a:lnSpc>
                <a:spcPct val="125000"/>
              </a:lnSpc>
              <a:spcBef>
                <a:spcPct val="20000"/>
              </a:spcBef>
              <a:defRPr/>
            </a:pPr>
            <a:r>
              <a:rPr lang="zh-CN" altLang="en-US" sz="1100">
                <a:solidFill>
                  <a:srgbClr val="FFFFFF"/>
                </a:solidFill>
                <a:latin typeface="Arial" charset="0"/>
                <a:ea typeface="黑体" pitchFamily="49" charset="-122"/>
              </a:rPr>
              <a:t>子目录 </a:t>
            </a:r>
            <a:r>
              <a:rPr lang="en-US" altLang="zh-CN" sz="1100">
                <a:solidFill>
                  <a:srgbClr val="FFFFFF"/>
                </a:solidFill>
                <a:latin typeface="Arial" charset="0"/>
                <a:ea typeface="黑体" pitchFamily="49" charset="-122"/>
              </a:rPr>
              <a:t>(2-5</a:t>
            </a:r>
            <a:r>
              <a:rPr lang="zh-CN" altLang="en-US" sz="1100">
                <a:solidFill>
                  <a:srgbClr val="FFFFFF"/>
                </a:solidFill>
                <a:latin typeface="Arial" charset="0"/>
                <a:ea typeface="黑体" pitchFamily="49" charset="-122"/>
              </a:rPr>
              <a:t>级</a:t>
            </a:r>
            <a:r>
              <a:rPr lang="en-US" altLang="zh-CN" sz="1100">
                <a:solidFill>
                  <a:srgbClr val="FFFFFF"/>
                </a:solidFill>
                <a:latin typeface="Arial" charset="0"/>
                <a:ea typeface="黑体" pitchFamily="49" charset="-122"/>
              </a:rPr>
              <a:t>) :18pt  </a:t>
            </a:r>
          </a:p>
          <a:p>
            <a:pPr algn="r">
              <a:lnSpc>
                <a:spcPct val="125000"/>
              </a:lnSpc>
              <a:spcBef>
                <a:spcPct val="20000"/>
              </a:spcBef>
              <a:defRPr/>
            </a:pPr>
            <a:r>
              <a:rPr lang="zh-CN" altLang="en-US" sz="1100">
                <a:solidFill>
                  <a:srgbClr val="FFFFFF"/>
                </a:solidFill>
                <a:latin typeface="Arial" charset="0"/>
                <a:ea typeface="黑体" pitchFamily="49" charset="-122"/>
              </a:rPr>
              <a:t>颜色</a:t>
            </a:r>
            <a:r>
              <a:rPr lang="en-US" altLang="zh-CN" sz="1100">
                <a:solidFill>
                  <a:srgbClr val="FFFFFF"/>
                </a:solidFill>
                <a:latin typeface="Arial" charset="0"/>
                <a:ea typeface="黑体" pitchFamily="49" charset="-122"/>
              </a:rPr>
              <a:t>:</a:t>
            </a:r>
            <a:r>
              <a:rPr lang="zh-CN" altLang="en-US" sz="1100">
                <a:solidFill>
                  <a:srgbClr val="FFFFFF"/>
                </a:solidFill>
                <a:latin typeface="Arial" charset="0"/>
                <a:ea typeface="黑体" pitchFamily="49" charset="-122"/>
              </a:rPr>
              <a:t>黑色</a:t>
            </a:r>
          </a:p>
          <a:p>
            <a:pPr algn="r">
              <a:lnSpc>
                <a:spcPct val="125000"/>
              </a:lnSpc>
              <a:spcBef>
                <a:spcPct val="20000"/>
              </a:spcBef>
              <a:defRPr/>
            </a:pPr>
            <a:r>
              <a:rPr lang="zh-CN" altLang="en-US" sz="1100">
                <a:solidFill>
                  <a:srgbClr val="FFFFFF"/>
                </a:solidFill>
                <a:latin typeface="Arial" charset="0"/>
                <a:ea typeface="黑体" pitchFamily="49" charset="-122"/>
              </a:rPr>
              <a:t>内部使用字体 </a:t>
            </a:r>
            <a:r>
              <a:rPr lang="en-US" altLang="zh-CN" sz="1100">
                <a:solidFill>
                  <a:srgbClr val="FFFFFF"/>
                </a:solidFill>
                <a:latin typeface="Arial" charset="0"/>
                <a:ea typeface="黑体" pitchFamily="49" charset="-122"/>
              </a:rPr>
              <a:t>:</a:t>
            </a:r>
          </a:p>
          <a:p>
            <a:pPr algn="r">
              <a:lnSpc>
                <a:spcPct val="125000"/>
              </a:lnSpc>
              <a:spcBef>
                <a:spcPct val="20000"/>
              </a:spcBef>
              <a:defRPr/>
            </a:pPr>
            <a:r>
              <a:rPr lang="en-US" altLang="zh-CN" sz="1100">
                <a:solidFill>
                  <a:srgbClr val="FFFFFF"/>
                </a:solidFill>
                <a:latin typeface="Arial" charset="0"/>
                <a:ea typeface="黑体" pitchFamily="49" charset="-122"/>
              </a:rPr>
              <a:t>FrutigerNext LT Regular</a:t>
            </a:r>
          </a:p>
          <a:p>
            <a:pPr algn="r">
              <a:lnSpc>
                <a:spcPct val="125000"/>
              </a:lnSpc>
              <a:spcBef>
                <a:spcPct val="20000"/>
              </a:spcBef>
              <a:defRPr/>
            </a:pPr>
            <a:r>
              <a:rPr lang="zh-CN" altLang="en-US" sz="1100">
                <a:solidFill>
                  <a:srgbClr val="FFFFFF"/>
                </a:solidFill>
                <a:latin typeface="Arial" charset="0"/>
                <a:ea typeface="黑体" pitchFamily="49" charset="-122"/>
              </a:rPr>
              <a:t>外部使用字体 </a:t>
            </a:r>
            <a:r>
              <a:rPr lang="en-US" altLang="zh-CN" sz="1100">
                <a:solidFill>
                  <a:srgbClr val="FFFFFF"/>
                </a:solidFill>
                <a:latin typeface="Arial" charset="0"/>
                <a:ea typeface="黑体" pitchFamily="49" charset="-122"/>
              </a:rPr>
              <a:t>: Arial</a:t>
            </a:r>
          </a:p>
          <a:p>
            <a:pPr algn="r">
              <a:lnSpc>
                <a:spcPct val="75000"/>
              </a:lnSpc>
              <a:spcBef>
                <a:spcPct val="20000"/>
              </a:spcBef>
              <a:defRPr/>
            </a:pPr>
            <a:endParaRPr lang="en-US" altLang="zh-CN"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中文正文</a:t>
            </a:r>
            <a:r>
              <a:rPr lang="en-US" altLang="zh-CN" sz="1100">
                <a:solidFill>
                  <a:srgbClr val="FFFFFF"/>
                </a:solidFill>
                <a:latin typeface="Arial" charset="0"/>
                <a:ea typeface="黑体" pitchFamily="49" charset="-122"/>
              </a:rPr>
              <a:t>:18-20pt</a:t>
            </a:r>
          </a:p>
          <a:p>
            <a:pPr algn="r">
              <a:lnSpc>
                <a:spcPct val="125000"/>
              </a:lnSpc>
              <a:spcBef>
                <a:spcPct val="20000"/>
              </a:spcBef>
              <a:defRPr/>
            </a:pPr>
            <a:r>
              <a:rPr lang="zh-CN" altLang="en-US" sz="1100">
                <a:solidFill>
                  <a:srgbClr val="FFFFFF"/>
                </a:solidFill>
                <a:latin typeface="Arial" charset="0"/>
                <a:ea typeface="黑体" pitchFamily="49" charset="-122"/>
              </a:rPr>
              <a:t>子目录</a:t>
            </a:r>
            <a:r>
              <a:rPr lang="en-US" altLang="zh-CN" sz="1100">
                <a:solidFill>
                  <a:srgbClr val="FFFFFF"/>
                </a:solidFill>
                <a:latin typeface="Arial" charset="0"/>
                <a:ea typeface="黑体" pitchFamily="49" charset="-122"/>
              </a:rPr>
              <a:t>(2-5</a:t>
            </a:r>
            <a:r>
              <a:rPr lang="zh-CN" altLang="en-US" sz="1100">
                <a:solidFill>
                  <a:srgbClr val="FFFFFF"/>
                </a:solidFill>
                <a:latin typeface="Arial" charset="0"/>
                <a:ea typeface="黑体" pitchFamily="49" charset="-122"/>
              </a:rPr>
              <a:t>级</a:t>
            </a:r>
            <a:r>
              <a:rPr lang="en-US" altLang="zh-CN" sz="1100">
                <a:solidFill>
                  <a:srgbClr val="FFFFFF"/>
                </a:solidFill>
                <a:latin typeface="Arial" charset="0"/>
                <a:ea typeface="黑体" pitchFamily="49" charset="-122"/>
              </a:rPr>
              <a:t>):18pt </a:t>
            </a:r>
            <a:endParaRPr lang="zh-CN" altLang="en-US" sz="1100">
              <a:solidFill>
                <a:srgbClr val="FFFFFF"/>
              </a:solidFill>
              <a:latin typeface="Arial" charset="0"/>
              <a:ea typeface="黑体" pitchFamily="49" charset="-122"/>
            </a:endParaRPr>
          </a:p>
          <a:p>
            <a:pPr algn="r">
              <a:lnSpc>
                <a:spcPct val="125000"/>
              </a:lnSpc>
              <a:spcBef>
                <a:spcPct val="20000"/>
              </a:spcBef>
              <a:defRPr/>
            </a:pPr>
            <a:r>
              <a:rPr lang="zh-CN" altLang="en-US" sz="1100">
                <a:solidFill>
                  <a:srgbClr val="FFFFFF"/>
                </a:solidFill>
                <a:latin typeface="Arial" charset="0"/>
                <a:ea typeface="黑体" pitchFamily="49" charset="-122"/>
              </a:rPr>
              <a:t>颜色</a:t>
            </a:r>
            <a:r>
              <a:rPr lang="en-US" altLang="zh-CN" sz="1100">
                <a:solidFill>
                  <a:srgbClr val="FFFFFF"/>
                </a:solidFill>
                <a:latin typeface="Arial" charset="0"/>
                <a:ea typeface="黑体" pitchFamily="49" charset="-122"/>
              </a:rPr>
              <a:t>:</a:t>
            </a:r>
            <a:r>
              <a:rPr lang="zh-CN" altLang="en-US" sz="1100">
                <a:solidFill>
                  <a:srgbClr val="FFFFFF"/>
                </a:solidFill>
                <a:latin typeface="Arial" charset="0"/>
                <a:ea typeface="黑体" pitchFamily="49" charset="-122"/>
              </a:rPr>
              <a:t>黑色</a:t>
            </a:r>
          </a:p>
          <a:p>
            <a:pPr algn="r">
              <a:lnSpc>
                <a:spcPct val="125000"/>
              </a:lnSpc>
              <a:spcBef>
                <a:spcPct val="20000"/>
              </a:spcBef>
              <a:defRPr/>
            </a:pPr>
            <a:r>
              <a:rPr lang="zh-CN" altLang="en-US" sz="1100">
                <a:solidFill>
                  <a:srgbClr val="FFFFFF"/>
                </a:solidFill>
                <a:latin typeface="Arial" charset="0"/>
                <a:ea typeface="黑体" pitchFamily="49" charset="-122"/>
              </a:rPr>
              <a:t>字体</a:t>
            </a:r>
            <a:r>
              <a:rPr lang="en-US" altLang="zh-CN" sz="1100">
                <a:solidFill>
                  <a:srgbClr val="FFFFFF"/>
                </a:solidFill>
                <a:latin typeface="Arial" charset="0"/>
                <a:ea typeface="黑体" pitchFamily="49" charset="-122"/>
              </a:rPr>
              <a:t>:</a:t>
            </a:r>
            <a:r>
              <a:rPr lang="zh-CN" altLang="en-US" sz="1100">
                <a:solidFill>
                  <a:srgbClr val="FFFFFF"/>
                </a:solidFill>
                <a:latin typeface="Arial" charset="0"/>
                <a:ea typeface="黑体" pitchFamily="49" charset="-122"/>
              </a:rPr>
              <a:t>细黑体 </a:t>
            </a:r>
            <a:endParaRPr lang="zh-CN" altLang="en-US" sz="1100">
              <a:solidFill>
                <a:srgbClr val="000000"/>
              </a:solidFill>
              <a:latin typeface="Arial" charset="0"/>
              <a:ea typeface="黑体" pitchFamily="49" charset="-122"/>
            </a:endParaRPr>
          </a:p>
        </p:txBody>
      </p:sp>
      <p:sp>
        <p:nvSpPr>
          <p:cNvPr id="307" name="文本框 4"/>
          <p:cNvSpPr txBox="1">
            <a:spLocks noChangeArrowheads="1"/>
          </p:cNvSpPr>
          <p:nvPr/>
        </p:nvSpPr>
        <p:spPr bwMode="auto">
          <a:xfrm>
            <a:off x="747713" y="6246813"/>
            <a:ext cx="3679825" cy="182562"/>
          </a:xfrm>
          <a:prstGeom prst="rect">
            <a:avLst/>
          </a:prstGeom>
          <a:noFill/>
          <a:ln>
            <a:noFill/>
          </a:ln>
          <a:extLst>
            <a:ext uri="{909E8E84-426E-40DD-AFC4-6F175D3DCCD1}"/>
            <a:ext uri="{91240B29-F687-4F45-9708-019B960494DF}"/>
          </a:extLst>
        </p:spPr>
        <p:txBody>
          <a:bodyPr lIns="0" tIns="0" rIns="0" bIns="0">
            <a:spAutoFit/>
          </a:bodyPr>
          <a:lstStyle>
            <a:lvl1pPr defTabSz="784225" eaLnBrk="0" hangingPunct="0">
              <a:defRPr>
                <a:solidFill>
                  <a:schemeClr val="tx1"/>
                </a:solidFill>
                <a:latin typeface="Calibri" pitchFamily="34" charset="0"/>
                <a:ea typeface="宋体" pitchFamily="2" charset="-122"/>
              </a:defRPr>
            </a:lvl1pPr>
            <a:lvl2pPr marL="742950" indent="-285750" defTabSz="784225" eaLnBrk="0" hangingPunct="0">
              <a:defRPr>
                <a:solidFill>
                  <a:schemeClr val="tx1"/>
                </a:solidFill>
                <a:latin typeface="Calibri" pitchFamily="34" charset="0"/>
                <a:ea typeface="宋体" pitchFamily="2" charset="-122"/>
              </a:defRPr>
            </a:lvl2pPr>
            <a:lvl3pPr marL="1143000" indent="-228600" defTabSz="784225" eaLnBrk="0" hangingPunct="0">
              <a:defRPr>
                <a:solidFill>
                  <a:schemeClr val="tx1"/>
                </a:solidFill>
                <a:latin typeface="Calibri" pitchFamily="34" charset="0"/>
                <a:ea typeface="宋体" pitchFamily="2" charset="-122"/>
              </a:defRPr>
            </a:lvl3pPr>
            <a:lvl4pPr marL="1600200" indent="-228600" defTabSz="784225" eaLnBrk="0" hangingPunct="0">
              <a:defRPr>
                <a:solidFill>
                  <a:schemeClr val="tx1"/>
                </a:solidFill>
                <a:latin typeface="Calibri" pitchFamily="34" charset="0"/>
                <a:ea typeface="宋体" pitchFamily="2" charset="-122"/>
              </a:defRPr>
            </a:lvl4pPr>
            <a:lvl5pPr marL="2057400" indent="-228600" defTabSz="784225" eaLnBrk="0" hangingPunct="0">
              <a:defRPr>
                <a:solidFill>
                  <a:schemeClr val="tx1"/>
                </a:solidFill>
                <a:latin typeface="Calibri" pitchFamily="34" charset="0"/>
                <a:ea typeface="宋体" pitchFamily="2" charset="-122"/>
              </a:defRPr>
            </a:lvl5pPr>
            <a:lvl6pPr marL="2514600" indent="-228600" defTabSz="7842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7842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7842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7842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defRPr/>
            </a:pPr>
            <a:r>
              <a:rPr lang="en-US" altLang="zh-CN" sz="1200" smtClean="0">
                <a:latin typeface="FrutigerNext LT Bold" pitchFamily="34" charset="0"/>
                <a:ea typeface="MS PGothic" pitchFamily="34" charset="-128"/>
              </a:rPr>
              <a:t>HUAWEI TECHNOLOGIES CO., LTD.</a:t>
            </a:r>
          </a:p>
        </p:txBody>
      </p:sp>
      <p:pic>
        <p:nvPicPr>
          <p:cNvPr id="1035" name="Picture 6" descr="Logo"/>
          <p:cNvPicPr>
            <a:picLocks noChangeAspect="1" noChangeArrowheads="1"/>
          </p:cNvPicPr>
          <p:nvPr/>
        </p:nvPicPr>
        <p:blipFill>
          <a:blip r:embed="rId4" cstate="print"/>
          <a:srcRect/>
          <a:stretch>
            <a:fillRect/>
          </a:stretch>
        </p:blipFill>
        <p:spPr bwMode="auto">
          <a:xfrm>
            <a:off x="7681913" y="5661025"/>
            <a:ext cx="706437" cy="704850"/>
          </a:xfrm>
          <a:prstGeom prst="rect">
            <a:avLst/>
          </a:prstGeom>
          <a:noFill/>
          <a:ln w="9525">
            <a:noFill/>
            <a:miter lim="800000"/>
            <a:headEnd/>
            <a:tailEnd/>
          </a:ln>
        </p:spPr>
      </p:pic>
      <p:sp>
        <p:nvSpPr>
          <p:cNvPr id="310"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mn-lt"/>
                <a:ea typeface="+mn-ea"/>
              </a:defRPr>
            </a:lvl1pPr>
          </a:lstStyle>
          <a:p>
            <a:pPr>
              <a:defRPr/>
            </a:pPr>
            <a:endParaRPr lang="en-US" altLang="zh-CN"/>
          </a:p>
        </p:txBody>
      </p:sp>
    </p:spTree>
  </p:cSld>
  <p:clrMap bg1="lt1" tx1="dk1" bg2="lt2" tx2="dk2" accent1="accent1" accent2="accent2" accent3="accent3" accent4="accent4" accent5="accent5" accent6="accent6" hlink="hlink" folHlink="folHlink"/>
  <p:sldLayoutIdLst>
    <p:sldLayoutId id="2147484077"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lang="zh-CN" altLang="en-US" sz="3200" b="1" dirty="0">
          <a:solidFill>
            <a:schemeClr val="bg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defRPr sz="2400" b="1">
          <a:solidFill>
            <a:schemeClr val="bg1"/>
          </a:solidFill>
          <a:latin typeface="黑体" pitchFamily="49" charset="-122"/>
          <a:ea typeface="黑体" pitchFamily="49" charset="-122"/>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a:latin typeface="FrutigerNext LT Bold" pitchFamily="34" charset="0"/>
                <a:ea typeface="华文细黑" pitchFamily="2" charset="-122"/>
              </a:defRPr>
            </a:lvl1pPr>
          </a:lstStyle>
          <a:p>
            <a:pPr>
              <a:defRPr/>
            </a:pPr>
            <a:endParaRPr lang="en-US" altLang="zh-CN"/>
          </a:p>
        </p:txBody>
      </p:sp>
      <p:sp>
        <p:nvSpPr>
          <p:cNvPr id="10245"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10249"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10251"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2"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3"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4"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5"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6"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7"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8"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59"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60"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61"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62"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0263"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pic>
        <p:nvPicPr>
          <p:cNvPr id="10264" name="Picture 67" descr="海思-修"/>
          <p:cNvPicPr>
            <a:picLocks noChangeAspect="1" noChangeArrowheads="1"/>
          </p:cNvPicPr>
          <p:nvPr/>
        </p:nvPicPr>
        <p:blipFill>
          <a:blip r:embed="rId15" cstate="print"/>
          <a:srcRect/>
          <a:stretch>
            <a:fillRect/>
          </a:stretch>
        </p:blipFill>
        <p:spPr bwMode="auto">
          <a:xfrm>
            <a:off x="7308850" y="6383338"/>
            <a:ext cx="1728788" cy="358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70" r:id="rId1"/>
    <p:sldLayoutId id="2147484271"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 id="2147484094" r:id="rId12"/>
  </p:sldLayoutIdLst>
  <p:transition spd="med"/>
  <p:timing>
    <p:tnLst>
      <p:par>
        <p:cTn id="1" dur="indefinite" restart="never" nodeType="tmRoot"/>
      </p:par>
    </p:tnLst>
  </p:timing>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pic>
        <p:nvPicPr>
          <p:cNvPr id="11268" name="Picture 9" descr="8"/>
          <p:cNvPicPr>
            <a:picLocks noChangeAspect="1" noChangeArrowheads="1"/>
          </p:cNvPicPr>
          <p:nvPr/>
        </p:nvPicPr>
        <p:blipFill>
          <a:blip r:embed="rId15" cstate="print"/>
          <a:srcRect/>
          <a:stretch>
            <a:fillRect/>
          </a:stretch>
        </p:blipFill>
        <p:spPr bwMode="auto">
          <a:xfrm>
            <a:off x="7508875" y="6399213"/>
            <a:ext cx="1311275" cy="312737"/>
          </a:xfrm>
          <a:prstGeom prst="rect">
            <a:avLst/>
          </a:prstGeom>
          <a:noFill/>
          <a:ln w="9525">
            <a:noFill/>
            <a:miter lim="800000"/>
            <a:headEnd/>
            <a:tailEnd/>
          </a:ln>
        </p:spPr>
      </p:pic>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smtClean="0">
                <a:latin typeface="FrutigerNext LT Bold" pitchFamily="34" charset="0"/>
                <a:ea typeface="华文细黑" pitchFamily="2" charset="-122"/>
              </a:defRPr>
            </a:lvl1pPr>
          </a:lstStyle>
          <a:p>
            <a:pPr>
              <a:defRPr/>
            </a:pPr>
            <a:fld id="{F789838F-D614-48D4-B742-FF71269D32B4}" type="datetimeFigureOut">
              <a:rPr lang="zh-CN" altLang="en-US"/>
              <a:pPr>
                <a:defRPr/>
              </a:pPr>
              <a:t>2012-10-11</a:t>
            </a:fld>
            <a:endParaRPr lang="zh-CN" altLang="en-US"/>
          </a:p>
        </p:txBody>
      </p:sp>
      <p:sp>
        <p:nvSpPr>
          <p:cNvPr id="11270"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550" y="6438900"/>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11275"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11277"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78"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79"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0"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1"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2"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3"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4"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5"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6"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7"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8"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1289"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spTree>
  </p:cSld>
  <p:clrMap bg1="lt1" tx1="dk1" bg2="lt2" tx2="dk2" accent1="accent1" accent2="accent2" accent3="accent3" accent4="accent4" accent5="accent5" accent6="accent6" hlink="hlink" folHlink="folHlink"/>
  <p:sldLayoutIdLst>
    <p:sldLayoutId id="2147484272"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 id="2147484105" r:id="rId12"/>
  </p:sldLayoutIdLst>
  <p:transition spd="med"/>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12291"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12292"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738438" cy="47942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a:solidFill>
                  <a:srgbClr val="666666"/>
                </a:solidFill>
                <a:latin typeface="Arial" charset="0"/>
                <a:ea typeface="+mn-ea"/>
              </a:rPr>
              <a:t>www.huawei.com</a:t>
            </a:r>
            <a:endParaRPr lang="en-US" altLang="zh-CN" sz="210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ransition spd="med"/>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14339"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14340"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873375" cy="484188"/>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dirty="0">
                <a:solidFill>
                  <a:srgbClr val="666666"/>
                </a:solidFill>
                <a:latin typeface="Arial" charset="0"/>
                <a:ea typeface="+mn-ea"/>
              </a:rPr>
              <a:t>www.hisilicon.com</a:t>
            </a:r>
            <a:endParaRPr lang="en-US" altLang="zh-CN" sz="2100" dirty="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ransition spd="med"/>
  <p:timing>
    <p:tnLst>
      <p:par>
        <p:cTn id="1" dur="indefinite" restart="never" nodeType="tmRoot"/>
      </p:par>
    </p:tnLst>
  </p:timing>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386"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a:latin typeface="FrutigerNext LT Bold" pitchFamily="34" charset="0"/>
                <a:ea typeface="华文细黑" pitchFamily="2" charset="-122"/>
              </a:defRPr>
            </a:lvl1pPr>
          </a:lstStyle>
          <a:p>
            <a:pPr>
              <a:defRPr/>
            </a:pPr>
            <a:endParaRPr lang="en-US" altLang="zh-CN"/>
          </a:p>
        </p:txBody>
      </p:sp>
      <p:sp>
        <p:nvSpPr>
          <p:cNvPr id="16389"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16393"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16395"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396"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397"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398"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399"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0"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1"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2"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3"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4"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5"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6"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6407"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pic>
        <p:nvPicPr>
          <p:cNvPr id="16408" name="Picture 67" descr="海思-修"/>
          <p:cNvPicPr>
            <a:picLocks noChangeAspect="1" noChangeArrowheads="1"/>
          </p:cNvPicPr>
          <p:nvPr/>
        </p:nvPicPr>
        <p:blipFill>
          <a:blip r:embed="rId15" cstate="print"/>
          <a:srcRect/>
          <a:stretch>
            <a:fillRect/>
          </a:stretch>
        </p:blipFill>
        <p:spPr bwMode="auto">
          <a:xfrm>
            <a:off x="7308850" y="6383338"/>
            <a:ext cx="1728788" cy="358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73" r:id="rId1"/>
    <p:sldLayoutId id="2147484274"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p:transition spd="med"/>
  <p:timing>
    <p:tnLst>
      <p:par>
        <p:cTn id="1" dur="indefinite" restart="never" nodeType="tmRoot"/>
      </p:par>
    </p:tnLst>
  </p:timing>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410"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pic>
        <p:nvPicPr>
          <p:cNvPr id="17412" name="Picture 9" descr="8"/>
          <p:cNvPicPr>
            <a:picLocks noChangeAspect="1" noChangeArrowheads="1"/>
          </p:cNvPicPr>
          <p:nvPr/>
        </p:nvPicPr>
        <p:blipFill>
          <a:blip r:embed="rId15" cstate="print"/>
          <a:srcRect/>
          <a:stretch>
            <a:fillRect/>
          </a:stretch>
        </p:blipFill>
        <p:spPr bwMode="auto">
          <a:xfrm>
            <a:off x="7508875" y="6399213"/>
            <a:ext cx="1311275" cy="312737"/>
          </a:xfrm>
          <a:prstGeom prst="rect">
            <a:avLst/>
          </a:prstGeom>
          <a:noFill/>
          <a:ln w="9525">
            <a:noFill/>
            <a:miter lim="800000"/>
            <a:headEnd/>
            <a:tailEnd/>
          </a:ln>
        </p:spPr>
      </p:pic>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smtClean="0">
                <a:latin typeface="FrutigerNext LT Bold" pitchFamily="34" charset="0"/>
                <a:ea typeface="华文细黑" pitchFamily="2" charset="-122"/>
              </a:defRPr>
            </a:lvl1pPr>
          </a:lstStyle>
          <a:p>
            <a:pPr>
              <a:defRPr/>
            </a:pPr>
            <a:fld id="{4E66852B-DD18-4B9B-977F-0B69228077C0}" type="datetimeFigureOut">
              <a:rPr lang="zh-CN" altLang="en-US"/>
              <a:pPr>
                <a:defRPr/>
              </a:pPr>
              <a:t>2012-10-11</a:t>
            </a:fld>
            <a:endParaRPr lang="zh-CN" altLang="en-US"/>
          </a:p>
        </p:txBody>
      </p:sp>
      <p:sp>
        <p:nvSpPr>
          <p:cNvPr id="17414"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550" y="6438900"/>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17419"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17421"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2"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3"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4"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5"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6"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7"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8"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29"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30"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31"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32"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17433"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spTree>
  </p:cSld>
  <p:clrMap bg1="lt1" tx1="dk1" bg2="lt2" tx2="dk2" accent1="accent1" accent2="accent2" accent3="accent3" accent4="accent4" accent5="accent5" accent6="accent6" hlink="hlink" folHlink="folHlink"/>
  <p:sldLayoutIdLst>
    <p:sldLayoutId id="2147484275"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p:transition spd="med"/>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18435"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18436"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458"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738438" cy="47942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a:solidFill>
                  <a:srgbClr val="666666"/>
                </a:solidFill>
                <a:latin typeface="Arial" charset="0"/>
                <a:ea typeface="+mn-ea"/>
              </a:rPr>
              <a:t>www.huawei.com</a:t>
            </a:r>
            <a:endParaRPr lang="en-US" altLang="zh-CN" sz="210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Lst>
  <p:transition spd="med"/>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图片 77" descr="Logo"/>
          <p:cNvPicPr>
            <a:picLocks noChangeAspect="1" noChangeArrowheads="1"/>
          </p:cNvPicPr>
          <p:nvPr/>
        </p:nvPicPr>
        <p:blipFill>
          <a:blip r:embed="rId3" cstate="print"/>
          <a:srcRect/>
          <a:stretch>
            <a:fillRect/>
          </a:stretch>
        </p:blipFill>
        <p:spPr bwMode="auto">
          <a:xfrm>
            <a:off x="7567613" y="5621338"/>
            <a:ext cx="820737" cy="822325"/>
          </a:xfrm>
          <a:prstGeom prst="rect">
            <a:avLst/>
          </a:prstGeom>
          <a:noFill/>
          <a:ln w="9525">
            <a:noFill/>
            <a:miter lim="800000"/>
            <a:headEnd/>
            <a:tailEnd/>
          </a:ln>
        </p:spPr>
      </p:pic>
      <p:pic>
        <p:nvPicPr>
          <p:cNvPr id="2051" name="Picture 9" descr="封面"/>
          <p:cNvPicPr>
            <a:picLocks noChangeAspect="1" noChangeArrowheads="1"/>
          </p:cNvPicPr>
          <p:nvPr/>
        </p:nvPicPr>
        <p:blipFill>
          <a:blip r:embed="rId4" cstate="print"/>
          <a:srcRect/>
          <a:stretch>
            <a:fillRect/>
          </a:stretch>
        </p:blipFill>
        <p:spPr bwMode="auto">
          <a:xfrm>
            <a:off x="0" y="1412875"/>
            <a:ext cx="9144000" cy="3124200"/>
          </a:xfrm>
          <a:prstGeom prst="rect">
            <a:avLst/>
          </a:prstGeom>
          <a:noFill/>
          <a:ln w="9525">
            <a:noFill/>
            <a:miter lim="800000"/>
            <a:headEnd/>
            <a:tailEnd/>
          </a:ln>
        </p:spPr>
      </p:pic>
      <p:sp>
        <p:nvSpPr>
          <p:cNvPr id="2052" name="Rectangle 8"/>
          <p:cNvSpPr>
            <a:spLocks noGrp="1" noChangeArrowheads="1"/>
          </p:cNvSpPr>
          <p:nvPr>
            <p:ph type="title"/>
          </p:nvPr>
        </p:nvSpPr>
        <p:spPr bwMode="auto">
          <a:xfrm>
            <a:off x="755650" y="2636838"/>
            <a:ext cx="5548313" cy="579437"/>
          </a:xfrm>
          <a:prstGeom prst="rect">
            <a:avLst/>
          </a:prstGeom>
          <a:noFill/>
          <a:ln w="9525" algn="ctr">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单击此处编辑母版标题样式</a:t>
            </a:r>
          </a:p>
        </p:txBody>
      </p:sp>
      <p:sp>
        <p:nvSpPr>
          <p:cNvPr id="2053" name="Rectangle 13"/>
          <p:cNvSpPr>
            <a:spLocks noChangeArrowheads="1"/>
          </p:cNvSpPr>
          <p:nvPr/>
        </p:nvSpPr>
        <p:spPr bwMode="auto">
          <a:xfrm>
            <a:off x="7235825" y="476250"/>
            <a:ext cx="1465263" cy="212725"/>
          </a:xfrm>
          <a:prstGeom prst="rect">
            <a:avLst/>
          </a:prstGeom>
          <a:noFill/>
          <a:ln w="9525" algn="ctr">
            <a:noFill/>
            <a:miter lim="800000"/>
            <a:headEnd/>
            <a:tailEnd/>
          </a:ln>
          <a:effectLst/>
        </p:spPr>
        <p:txBody>
          <a:bodyPr lIns="0" tIns="0" rIns="0" bIns="0">
            <a:spAutoFit/>
          </a:bodyPr>
          <a:lstStyle/>
          <a:p>
            <a:pPr defTabSz="784225" eaLnBrk="0" hangingPunct="0">
              <a:defRPr/>
            </a:pPr>
            <a:r>
              <a:rPr lang="en-US" altLang="zh-CN" sz="1400" b="1">
                <a:solidFill>
                  <a:srgbClr val="666666"/>
                </a:solidFill>
                <a:latin typeface="FrutigerNext LT Bold" pitchFamily="34" charset="0"/>
                <a:ea typeface="ＭＳ Ｐゴシック" pitchFamily="34" charset="-128"/>
              </a:rPr>
              <a:t>Security Level: </a:t>
            </a:r>
          </a:p>
        </p:txBody>
      </p:sp>
      <p:sp>
        <p:nvSpPr>
          <p:cNvPr id="81"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2055" name="Rectangle 21"/>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a:lnSpc>
                <a:spcPct val="125000"/>
              </a:lnSpc>
              <a:spcBef>
                <a:spcPct val="20000"/>
              </a:spcBef>
              <a:defRPr/>
            </a:pPr>
            <a:r>
              <a:rPr lang="zh-CN" altLang="en-US" sz="1100">
                <a:solidFill>
                  <a:srgbClr val="FFFFFF"/>
                </a:solidFill>
                <a:latin typeface="Arial" charset="0"/>
                <a:ea typeface="宋体" charset="-122"/>
              </a:rPr>
              <a:t>英文标题</a:t>
            </a:r>
            <a:r>
              <a:rPr lang="en-US" altLang="zh-CN" sz="1100">
                <a:solidFill>
                  <a:srgbClr val="FFFFFF"/>
                </a:solidFill>
                <a:latin typeface="Arial" charset="0"/>
                <a:ea typeface="宋体" charset="-122"/>
              </a:rPr>
              <a:t>:32-35pt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 R153 G0 B0</a:t>
            </a:r>
          </a:p>
          <a:p>
            <a:pPr marL="342900" indent="-342900" algn="r">
              <a:lnSpc>
                <a:spcPct val="125000"/>
              </a:lnSpc>
              <a:spcBef>
                <a:spcPct val="20000"/>
              </a:spcBef>
              <a:defRPr/>
            </a:pPr>
            <a:r>
              <a:rPr lang="zh-CN" altLang="en-US" sz="1100">
                <a:solidFill>
                  <a:srgbClr val="FFFFFF"/>
                </a:solidFill>
                <a:latin typeface="Arial" charset="0"/>
                <a:ea typeface="宋体" charset="-122"/>
              </a:rPr>
              <a:t>内部使用字体 </a:t>
            </a:r>
            <a:r>
              <a:rPr lang="en-US" altLang="zh-CN" sz="1100">
                <a:solidFill>
                  <a:srgbClr val="FFFFFF"/>
                </a:solidFill>
                <a:latin typeface="Arial" charset="0"/>
                <a:ea typeface="宋体" charset="-122"/>
              </a:rPr>
              <a:t>:</a:t>
            </a:r>
          </a:p>
          <a:p>
            <a:pPr marL="342900" indent="-342900" algn="r">
              <a:lnSpc>
                <a:spcPct val="125000"/>
              </a:lnSpc>
              <a:spcBef>
                <a:spcPct val="20000"/>
              </a:spcBef>
              <a:defRPr/>
            </a:pPr>
            <a:r>
              <a:rPr lang="en-US" altLang="zh-CN" sz="1100">
                <a:solidFill>
                  <a:srgbClr val="FFFFFF"/>
                </a:solidFill>
                <a:latin typeface="Arial" charset="0"/>
                <a:ea typeface="宋体" charset="-122"/>
              </a:rPr>
              <a:t>FrutigerNext LT Medium</a:t>
            </a:r>
          </a:p>
          <a:p>
            <a:pPr marL="342900" indent="-342900" algn="r">
              <a:lnSpc>
                <a:spcPct val="125000"/>
              </a:lnSpc>
              <a:spcBef>
                <a:spcPct val="20000"/>
              </a:spcBef>
              <a:defRPr/>
            </a:pPr>
            <a:r>
              <a:rPr lang="zh-CN" altLang="en-US" sz="1100">
                <a:solidFill>
                  <a:srgbClr val="FFFFFF"/>
                </a:solidFill>
                <a:latin typeface="Arial" charset="0"/>
                <a:ea typeface="宋体" charset="-122"/>
              </a:rPr>
              <a:t>外部使用字体 </a:t>
            </a:r>
            <a:r>
              <a:rPr lang="en-US" altLang="zh-CN" sz="1100">
                <a:solidFill>
                  <a:srgbClr val="FFFFFF"/>
                </a:solidFill>
                <a:latin typeface="Arial" charset="0"/>
                <a:ea typeface="宋体" charset="-122"/>
              </a:rPr>
              <a:t>: Arial</a:t>
            </a:r>
          </a:p>
          <a:p>
            <a:pPr marL="342900" indent="-342900" algn="r">
              <a:lnSpc>
                <a:spcPct val="75000"/>
              </a:lnSpc>
              <a:spcBef>
                <a:spcPct val="20000"/>
              </a:spcBef>
              <a:defRPr/>
            </a:pPr>
            <a:endParaRPr lang="en-US" altLang="zh-CN"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中文标题</a:t>
            </a:r>
            <a:r>
              <a:rPr lang="en-US" altLang="zh-CN" sz="1100">
                <a:solidFill>
                  <a:srgbClr val="FFFFFF"/>
                </a:solidFill>
                <a:latin typeface="Arial" charset="0"/>
                <a:ea typeface="宋体" charset="-122"/>
              </a:rPr>
              <a:t>:30-32pt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 R153 G0 B0</a:t>
            </a:r>
          </a:p>
          <a:p>
            <a:pPr marL="342900" indent="-342900" algn="r">
              <a:lnSpc>
                <a:spcPct val="125000"/>
              </a:lnSpc>
              <a:spcBef>
                <a:spcPct val="20000"/>
              </a:spcBef>
              <a:defRPr/>
            </a:pPr>
            <a:r>
              <a:rPr lang="zh-CN" altLang="en-US" sz="1100">
                <a:solidFill>
                  <a:srgbClr val="FFFFFF"/>
                </a:solidFill>
                <a:latin typeface="Arial" charset="0"/>
                <a:ea typeface="宋体" charset="-122"/>
              </a:rPr>
              <a:t>字体</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黑体</a:t>
            </a: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英文正文</a:t>
            </a:r>
            <a:r>
              <a:rPr lang="en-US" altLang="zh-CN" sz="1100">
                <a:solidFill>
                  <a:srgbClr val="FFFFFF"/>
                </a:solidFill>
                <a:latin typeface="Arial" charset="0"/>
                <a:ea typeface="宋体" charset="-122"/>
              </a:rPr>
              <a:t>:20-22pt</a:t>
            </a:r>
          </a:p>
          <a:p>
            <a:pPr marL="342900" indent="-342900" algn="r">
              <a:lnSpc>
                <a:spcPct val="125000"/>
              </a:lnSpc>
              <a:spcBef>
                <a:spcPct val="20000"/>
              </a:spcBef>
              <a:defRPr/>
            </a:pPr>
            <a:r>
              <a:rPr lang="zh-CN" altLang="en-US" sz="1100">
                <a:solidFill>
                  <a:srgbClr val="FFFFFF"/>
                </a:solidFill>
                <a:latin typeface="Arial" charset="0"/>
                <a:ea typeface="宋体" charset="-122"/>
              </a:rPr>
              <a:t>子目录 </a:t>
            </a:r>
            <a:r>
              <a:rPr lang="en-US" altLang="zh-CN" sz="1100">
                <a:solidFill>
                  <a:srgbClr val="FFFFFF"/>
                </a:solidFill>
                <a:latin typeface="Arial" charset="0"/>
                <a:ea typeface="宋体" charset="-122"/>
              </a:rPr>
              <a:t>(2-5</a:t>
            </a:r>
            <a:r>
              <a:rPr lang="zh-CN" altLang="en-US" sz="1100">
                <a:solidFill>
                  <a:srgbClr val="FFFFFF"/>
                </a:solidFill>
                <a:latin typeface="Arial" charset="0"/>
                <a:ea typeface="宋体" charset="-122"/>
              </a:rPr>
              <a:t>级</a:t>
            </a:r>
            <a:r>
              <a:rPr lang="en-US" altLang="zh-CN" sz="1100">
                <a:solidFill>
                  <a:srgbClr val="FFFFFF"/>
                </a:solidFill>
                <a:latin typeface="Arial" charset="0"/>
                <a:ea typeface="宋体" charset="-122"/>
              </a:rPr>
              <a:t>) :18pt  </a:t>
            </a: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黑色</a:t>
            </a:r>
          </a:p>
          <a:p>
            <a:pPr marL="342900" indent="-342900" algn="r">
              <a:lnSpc>
                <a:spcPct val="125000"/>
              </a:lnSpc>
              <a:spcBef>
                <a:spcPct val="20000"/>
              </a:spcBef>
              <a:defRPr/>
            </a:pPr>
            <a:r>
              <a:rPr lang="zh-CN" altLang="en-US" sz="1100">
                <a:solidFill>
                  <a:srgbClr val="FFFFFF"/>
                </a:solidFill>
                <a:latin typeface="Arial" charset="0"/>
                <a:ea typeface="宋体" charset="-122"/>
              </a:rPr>
              <a:t>内部使用字体 </a:t>
            </a:r>
            <a:r>
              <a:rPr lang="en-US" altLang="zh-CN" sz="1100">
                <a:solidFill>
                  <a:srgbClr val="FFFFFF"/>
                </a:solidFill>
                <a:latin typeface="Arial" charset="0"/>
                <a:ea typeface="宋体" charset="-122"/>
              </a:rPr>
              <a:t>:</a:t>
            </a:r>
          </a:p>
          <a:p>
            <a:pPr marL="342900" indent="-342900" algn="r">
              <a:lnSpc>
                <a:spcPct val="125000"/>
              </a:lnSpc>
              <a:spcBef>
                <a:spcPct val="20000"/>
              </a:spcBef>
              <a:defRPr/>
            </a:pPr>
            <a:r>
              <a:rPr lang="en-US" altLang="zh-CN" sz="1100">
                <a:solidFill>
                  <a:srgbClr val="FFFFFF"/>
                </a:solidFill>
                <a:latin typeface="Arial" charset="0"/>
                <a:ea typeface="宋体" charset="-122"/>
              </a:rPr>
              <a:t>FrutigerNext LT Regular</a:t>
            </a:r>
          </a:p>
          <a:p>
            <a:pPr marL="342900" indent="-342900" algn="r">
              <a:lnSpc>
                <a:spcPct val="125000"/>
              </a:lnSpc>
              <a:spcBef>
                <a:spcPct val="20000"/>
              </a:spcBef>
              <a:defRPr/>
            </a:pPr>
            <a:r>
              <a:rPr lang="zh-CN" altLang="en-US" sz="1100">
                <a:solidFill>
                  <a:srgbClr val="FFFFFF"/>
                </a:solidFill>
                <a:latin typeface="Arial" charset="0"/>
                <a:ea typeface="宋体" charset="-122"/>
              </a:rPr>
              <a:t>外部使用字体 </a:t>
            </a:r>
            <a:r>
              <a:rPr lang="en-US" altLang="zh-CN" sz="1100">
                <a:solidFill>
                  <a:srgbClr val="FFFFFF"/>
                </a:solidFill>
                <a:latin typeface="Arial" charset="0"/>
                <a:ea typeface="宋体" charset="-122"/>
              </a:rPr>
              <a:t>: Arial</a:t>
            </a:r>
          </a:p>
          <a:p>
            <a:pPr marL="342900" indent="-342900" algn="r">
              <a:lnSpc>
                <a:spcPct val="75000"/>
              </a:lnSpc>
              <a:spcBef>
                <a:spcPct val="20000"/>
              </a:spcBef>
              <a:defRPr/>
            </a:pPr>
            <a:endParaRPr lang="en-US" altLang="zh-CN"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中文正文</a:t>
            </a:r>
            <a:r>
              <a:rPr lang="en-US" altLang="zh-CN" sz="1100">
                <a:solidFill>
                  <a:srgbClr val="FFFFFF"/>
                </a:solidFill>
                <a:latin typeface="Arial" charset="0"/>
                <a:ea typeface="宋体" charset="-122"/>
              </a:rPr>
              <a:t>:18-20pt</a:t>
            </a:r>
          </a:p>
          <a:p>
            <a:pPr marL="342900" indent="-342900" algn="r">
              <a:lnSpc>
                <a:spcPct val="125000"/>
              </a:lnSpc>
              <a:spcBef>
                <a:spcPct val="20000"/>
              </a:spcBef>
              <a:defRPr/>
            </a:pPr>
            <a:r>
              <a:rPr lang="zh-CN" altLang="en-US" sz="1100">
                <a:solidFill>
                  <a:srgbClr val="FFFFFF"/>
                </a:solidFill>
                <a:latin typeface="Arial" charset="0"/>
                <a:ea typeface="宋体" charset="-122"/>
              </a:rPr>
              <a:t>子目录</a:t>
            </a:r>
            <a:r>
              <a:rPr lang="en-US" altLang="zh-CN" sz="1100">
                <a:solidFill>
                  <a:srgbClr val="FFFFFF"/>
                </a:solidFill>
                <a:latin typeface="Arial" charset="0"/>
                <a:ea typeface="宋体" charset="-122"/>
              </a:rPr>
              <a:t>(2-5</a:t>
            </a:r>
            <a:r>
              <a:rPr lang="zh-CN" altLang="en-US" sz="1100">
                <a:solidFill>
                  <a:srgbClr val="FFFFFF"/>
                </a:solidFill>
                <a:latin typeface="Arial" charset="0"/>
                <a:ea typeface="宋体" charset="-122"/>
              </a:rPr>
              <a:t>级</a:t>
            </a:r>
            <a:r>
              <a:rPr lang="en-US" altLang="zh-CN" sz="1100">
                <a:solidFill>
                  <a:srgbClr val="FFFFFF"/>
                </a:solidFill>
                <a:latin typeface="Arial" charset="0"/>
                <a:ea typeface="宋体" charset="-122"/>
              </a:rPr>
              <a:t>):18pt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黑色</a:t>
            </a:r>
          </a:p>
          <a:p>
            <a:pPr marL="342900" indent="-342900" algn="r">
              <a:lnSpc>
                <a:spcPct val="125000"/>
              </a:lnSpc>
              <a:spcBef>
                <a:spcPct val="20000"/>
              </a:spcBef>
              <a:defRPr/>
            </a:pPr>
            <a:r>
              <a:rPr lang="zh-CN" altLang="en-US" sz="1100">
                <a:solidFill>
                  <a:srgbClr val="FFFFFF"/>
                </a:solidFill>
                <a:latin typeface="Arial" charset="0"/>
                <a:ea typeface="宋体" charset="-122"/>
              </a:rPr>
              <a:t>字体</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细黑体 </a:t>
            </a:r>
            <a:endParaRPr lang="zh-CN" altLang="en-US" sz="1100">
              <a:solidFill>
                <a:srgbClr val="000000"/>
              </a:solidFill>
              <a:latin typeface="Arial" charset="0"/>
              <a:ea typeface="宋体" charset="-122"/>
            </a:endParaRPr>
          </a:p>
        </p:txBody>
      </p:sp>
      <p:grpSp>
        <p:nvGrpSpPr>
          <p:cNvPr id="2056" name="Group 22"/>
          <p:cNvGrpSpPr>
            <a:grpSpLocks/>
          </p:cNvGrpSpPr>
          <p:nvPr/>
        </p:nvGrpSpPr>
        <p:grpSpPr bwMode="auto">
          <a:xfrm>
            <a:off x="9324975" y="3367088"/>
            <a:ext cx="919163" cy="3490912"/>
            <a:chOff x="5839" y="2160"/>
            <a:chExt cx="579" cy="2199"/>
          </a:xfrm>
        </p:grpSpPr>
        <p:sp>
          <p:nvSpPr>
            <p:cNvPr id="2061" name="Rectangle 23"/>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2062" name="Group 24"/>
            <p:cNvGrpSpPr>
              <a:grpSpLocks/>
            </p:cNvGrpSpPr>
            <p:nvPr userDrawn="1"/>
          </p:nvGrpSpPr>
          <p:grpSpPr bwMode="auto">
            <a:xfrm>
              <a:off x="5893" y="2387"/>
              <a:ext cx="466" cy="115"/>
              <a:chOff x="5893" y="2387"/>
              <a:chExt cx="466" cy="115"/>
            </a:xfrm>
          </p:grpSpPr>
          <p:sp>
            <p:nvSpPr>
              <p:cNvPr id="2123" name="Rectangle 25"/>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2124" name="Rectangle 26"/>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2125" name="Rectangle 27"/>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2126" name="Rectangle 28"/>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2063" name="Group 29"/>
            <p:cNvGrpSpPr>
              <a:grpSpLocks/>
            </p:cNvGrpSpPr>
            <p:nvPr userDrawn="1"/>
          </p:nvGrpSpPr>
          <p:grpSpPr bwMode="auto">
            <a:xfrm>
              <a:off x="5893" y="2523"/>
              <a:ext cx="466" cy="115"/>
              <a:chOff x="5893" y="2523"/>
              <a:chExt cx="466" cy="115"/>
            </a:xfrm>
          </p:grpSpPr>
          <p:sp>
            <p:nvSpPr>
              <p:cNvPr id="2119" name="Rectangle 30"/>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2120" name="Rectangle 31"/>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2121" name="Rectangle 32"/>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2122" name="Rectangle 33"/>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2064" name="Group 34"/>
            <p:cNvGrpSpPr>
              <a:grpSpLocks/>
            </p:cNvGrpSpPr>
            <p:nvPr userDrawn="1"/>
          </p:nvGrpSpPr>
          <p:grpSpPr bwMode="auto">
            <a:xfrm>
              <a:off x="5893" y="2659"/>
              <a:ext cx="466" cy="115"/>
              <a:chOff x="5893" y="2659"/>
              <a:chExt cx="466" cy="115"/>
            </a:xfrm>
          </p:grpSpPr>
          <p:sp>
            <p:nvSpPr>
              <p:cNvPr id="2115" name="Rectangle 35"/>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2116" name="Rectangle 36"/>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2117" name="Rectangle 37"/>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2118" name="Rectangle 38"/>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2065" name="Group 39"/>
            <p:cNvGrpSpPr>
              <a:grpSpLocks/>
            </p:cNvGrpSpPr>
            <p:nvPr userDrawn="1"/>
          </p:nvGrpSpPr>
          <p:grpSpPr bwMode="auto">
            <a:xfrm>
              <a:off x="5893" y="2251"/>
              <a:ext cx="466" cy="119"/>
              <a:chOff x="5893" y="2251"/>
              <a:chExt cx="466" cy="119"/>
            </a:xfrm>
          </p:grpSpPr>
          <p:sp>
            <p:nvSpPr>
              <p:cNvPr id="2111" name="Rectangle 40"/>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2112" name="Rectangle 41"/>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2113" name="Rectangle 42"/>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2114" name="Rectangle 43"/>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2066" name="Group 44"/>
            <p:cNvGrpSpPr>
              <a:grpSpLocks/>
            </p:cNvGrpSpPr>
            <p:nvPr userDrawn="1"/>
          </p:nvGrpSpPr>
          <p:grpSpPr bwMode="auto">
            <a:xfrm>
              <a:off x="5893" y="2886"/>
              <a:ext cx="466" cy="115"/>
              <a:chOff x="5893" y="2886"/>
              <a:chExt cx="466" cy="115"/>
            </a:xfrm>
          </p:grpSpPr>
          <p:sp>
            <p:nvSpPr>
              <p:cNvPr id="2107" name="Rectangle 45"/>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2108" name="Rectangle 46"/>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2109" name="Rectangle 47"/>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2110" name="Rectangle 48"/>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2067" name="Group 49"/>
            <p:cNvGrpSpPr>
              <a:grpSpLocks/>
            </p:cNvGrpSpPr>
            <p:nvPr userDrawn="1"/>
          </p:nvGrpSpPr>
          <p:grpSpPr bwMode="auto">
            <a:xfrm>
              <a:off x="5893" y="3022"/>
              <a:ext cx="466" cy="115"/>
              <a:chOff x="5893" y="3022"/>
              <a:chExt cx="466" cy="115"/>
            </a:xfrm>
          </p:grpSpPr>
          <p:sp>
            <p:nvSpPr>
              <p:cNvPr id="2103" name="Rectangle 50"/>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2104" name="Rectangle 51"/>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2105" name="Rectangle 52"/>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2106" name="Rectangle 53"/>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2068" name="Group 54"/>
            <p:cNvGrpSpPr>
              <a:grpSpLocks/>
            </p:cNvGrpSpPr>
            <p:nvPr userDrawn="1"/>
          </p:nvGrpSpPr>
          <p:grpSpPr bwMode="auto">
            <a:xfrm>
              <a:off x="5893" y="3158"/>
              <a:ext cx="466" cy="115"/>
              <a:chOff x="5893" y="3158"/>
              <a:chExt cx="466" cy="115"/>
            </a:xfrm>
          </p:grpSpPr>
          <p:sp>
            <p:nvSpPr>
              <p:cNvPr id="2099" name="Rectangle 55"/>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2100" name="Rectangle 56"/>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2101" name="Rectangle 57"/>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2102" name="Rectangle 58"/>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2069" name="Group 59"/>
            <p:cNvGrpSpPr>
              <a:grpSpLocks/>
            </p:cNvGrpSpPr>
            <p:nvPr userDrawn="1"/>
          </p:nvGrpSpPr>
          <p:grpSpPr bwMode="auto">
            <a:xfrm>
              <a:off x="5893" y="3385"/>
              <a:ext cx="466" cy="115"/>
              <a:chOff x="5893" y="3385"/>
              <a:chExt cx="466" cy="115"/>
            </a:xfrm>
          </p:grpSpPr>
          <p:sp>
            <p:nvSpPr>
              <p:cNvPr id="2095" name="Rectangle 60"/>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2096" name="Rectangle 61"/>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2097" name="Rectangle 62"/>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2098" name="Rectangle 63"/>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2070" name="Group 64"/>
            <p:cNvGrpSpPr>
              <a:grpSpLocks/>
            </p:cNvGrpSpPr>
            <p:nvPr userDrawn="1"/>
          </p:nvGrpSpPr>
          <p:grpSpPr bwMode="auto">
            <a:xfrm>
              <a:off x="5893" y="3521"/>
              <a:ext cx="466" cy="115"/>
              <a:chOff x="5893" y="3521"/>
              <a:chExt cx="466" cy="115"/>
            </a:xfrm>
          </p:grpSpPr>
          <p:sp>
            <p:nvSpPr>
              <p:cNvPr id="2091" name="Rectangle 65"/>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2092" name="Rectangle 66"/>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2093" name="Rectangle 67"/>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2094" name="Rectangle 68"/>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2071" name="Group 69"/>
            <p:cNvGrpSpPr>
              <a:grpSpLocks/>
            </p:cNvGrpSpPr>
            <p:nvPr userDrawn="1"/>
          </p:nvGrpSpPr>
          <p:grpSpPr bwMode="auto">
            <a:xfrm>
              <a:off x="5893" y="3657"/>
              <a:ext cx="466" cy="115"/>
              <a:chOff x="5893" y="3657"/>
              <a:chExt cx="466" cy="115"/>
            </a:xfrm>
          </p:grpSpPr>
          <p:sp>
            <p:nvSpPr>
              <p:cNvPr id="2087" name="Rectangle 70"/>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2088" name="Rectangle 71"/>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2089" name="Rectangle 72"/>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2090" name="Rectangle 73"/>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2072" name="Group 74"/>
            <p:cNvGrpSpPr>
              <a:grpSpLocks/>
            </p:cNvGrpSpPr>
            <p:nvPr userDrawn="1"/>
          </p:nvGrpSpPr>
          <p:grpSpPr bwMode="auto">
            <a:xfrm>
              <a:off x="5893" y="3884"/>
              <a:ext cx="466" cy="115"/>
              <a:chOff x="5893" y="3884"/>
              <a:chExt cx="466" cy="115"/>
            </a:xfrm>
          </p:grpSpPr>
          <p:sp>
            <p:nvSpPr>
              <p:cNvPr id="2083" name="Rectangle 75"/>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2084" name="Rectangle 76"/>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2085" name="Rectangle 77"/>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2086" name="Rectangle 78"/>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2073" name="Group 79"/>
            <p:cNvGrpSpPr>
              <a:grpSpLocks/>
            </p:cNvGrpSpPr>
            <p:nvPr userDrawn="1"/>
          </p:nvGrpSpPr>
          <p:grpSpPr bwMode="auto">
            <a:xfrm>
              <a:off x="5893" y="4026"/>
              <a:ext cx="466" cy="115"/>
              <a:chOff x="5893" y="4026"/>
              <a:chExt cx="466" cy="115"/>
            </a:xfrm>
          </p:grpSpPr>
          <p:sp>
            <p:nvSpPr>
              <p:cNvPr id="2079" name="Rectangle 80"/>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2080" name="Rectangle 81"/>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2081" name="Rectangle 82"/>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2082" name="Rectangle 83"/>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2074" name="Group 84"/>
            <p:cNvGrpSpPr>
              <a:grpSpLocks/>
            </p:cNvGrpSpPr>
            <p:nvPr userDrawn="1"/>
          </p:nvGrpSpPr>
          <p:grpSpPr bwMode="auto">
            <a:xfrm>
              <a:off x="5893" y="4167"/>
              <a:ext cx="466" cy="115"/>
              <a:chOff x="5893" y="4167"/>
              <a:chExt cx="466" cy="115"/>
            </a:xfrm>
          </p:grpSpPr>
          <p:sp>
            <p:nvSpPr>
              <p:cNvPr id="2075" name="Rectangle 85"/>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2076" name="Rectangle 86"/>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2077" name="Rectangle 87"/>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2078" name="Rectangle 88"/>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2057" name="Rectangle 89"/>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宋体" charset="-122"/>
              </a:rPr>
              <a:t>配色参考方案：</a:t>
            </a:r>
          </a:p>
          <a:p>
            <a:pPr>
              <a:lnSpc>
                <a:spcPct val="120000"/>
              </a:lnSpc>
              <a:spcBef>
                <a:spcPct val="20000"/>
              </a:spcBef>
              <a:defRPr/>
            </a:pPr>
            <a:r>
              <a:rPr lang="zh-CN" altLang="en-US" sz="1100">
                <a:solidFill>
                  <a:srgbClr val="FFFFFF"/>
                </a:solidFill>
                <a:latin typeface="Arial" charset="0"/>
                <a:ea typeface="宋体" charset="-122"/>
              </a:rPr>
              <a:t>建议同一页面内不超过四种颜色，以下是</a:t>
            </a:r>
            <a:r>
              <a:rPr lang="en-US" altLang="zh-CN" sz="1100">
                <a:solidFill>
                  <a:srgbClr val="FFFFFF"/>
                </a:solidFill>
                <a:latin typeface="Arial" charset="0"/>
                <a:ea typeface="宋体" charset="-122"/>
              </a:rPr>
              <a:t>13</a:t>
            </a:r>
            <a:r>
              <a:rPr lang="zh-CN" altLang="en-US" sz="1100">
                <a:solidFill>
                  <a:srgbClr val="FFFFFF"/>
                </a:solidFill>
                <a:latin typeface="Arial" charset="0"/>
                <a:ea typeface="宋体" charset="-122"/>
              </a:rPr>
              <a:t>组配色方案，同一页面内只选择一组使用。（仅供参考）</a:t>
            </a:r>
          </a:p>
        </p:txBody>
      </p:sp>
      <p:sp>
        <p:nvSpPr>
          <p:cNvPr id="2058" name="Rectangle 90"/>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宋体" charset="-122"/>
              </a:rPr>
              <a:t>客户或者合作伙伴的标志放在右上角</a:t>
            </a:r>
            <a:r>
              <a:rPr lang="en-US" altLang="zh-CN" sz="1100">
                <a:solidFill>
                  <a:srgbClr val="FFFFFF"/>
                </a:solidFill>
                <a:latin typeface="Arial" charset="0"/>
                <a:ea typeface="宋体" charset="-122"/>
              </a:rPr>
              <a:t>.</a:t>
            </a:r>
            <a:endParaRPr lang="zh-CN" altLang="en-US" sz="1100">
              <a:solidFill>
                <a:srgbClr val="FFFFFF"/>
              </a:solidFill>
              <a:latin typeface="Arial" charset="0"/>
              <a:ea typeface="宋体" charset="-122"/>
            </a:endParaRPr>
          </a:p>
        </p:txBody>
      </p:sp>
      <p:sp>
        <p:nvSpPr>
          <p:cNvPr id="152" name="Text Box 5"/>
          <p:cNvSpPr txBox="1">
            <a:spLocks noChangeArrowheads="1"/>
          </p:cNvSpPr>
          <p:nvPr/>
        </p:nvSpPr>
        <p:spPr bwMode="auto">
          <a:xfrm>
            <a:off x="755650" y="6230938"/>
            <a:ext cx="2967038" cy="212725"/>
          </a:xfrm>
          <a:prstGeom prst="rect">
            <a:avLst/>
          </a:prstGeom>
          <a:noFill/>
          <a:ln>
            <a:noFill/>
          </a:ln>
          <a:extLst>
            <a:ext uri="{909E8E84-426E-40DD-AFC4-6F175D3DCCD1}"/>
            <a:ext uri="{91240B29-F687-4F45-9708-019B960494DF}"/>
          </a:extLst>
        </p:spPr>
        <p:txBody>
          <a:bodyPr wrap="none" lIns="0" tIns="0"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400" smtClean="0">
                <a:solidFill>
                  <a:srgbClr val="000000"/>
                </a:solidFill>
                <a:latin typeface="FrutigerNext LT Bold" pitchFamily="34" charset="0"/>
                <a:ea typeface="MS PGothic" pitchFamily="34" charset="-128"/>
              </a:rPr>
              <a:t>HUAWEI TECHNOLOGIES CO., LTD.</a:t>
            </a:r>
          </a:p>
        </p:txBody>
      </p:sp>
      <p:sp>
        <p:nvSpPr>
          <p:cNvPr id="153" name="Text Box 7"/>
          <p:cNvSpPr txBox="1">
            <a:spLocks noChangeArrowheads="1"/>
          </p:cNvSpPr>
          <p:nvPr/>
        </p:nvSpPr>
        <p:spPr bwMode="auto">
          <a:xfrm>
            <a:off x="7229475" y="4019550"/>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4078"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chemeClr val="bg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20483"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20484"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193" r:id="rId1"/>
    <p:sldLayoutId id="2147484194" r:id="rId2"/>
    <p:sldLayoutId id="2147484195" r:id="rId3"/>
    <p:sldLayoutId id="2147484196" r:id="rId4"/>
    <p:sldLayoutId id="2147484197" r:id="rId5"/>
    <p:sldLayoutId id="2147484198" r:id="rId6"/>
    <p:sldLayoutId id="2147484199" r:id="rId7"/>
    <p:sldLayoutId id="2147484200" r:id="rId8"/>
    <p:sldLayoutId id="2147484201" r:id="rId9"/>
    <p:sldLayoutId id="2147484202" r:id="rId10"/>
    <p:sldLayoutId id="2147484203"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1506"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873375" cy="484188"/>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dirty="0">
                <a:solidFill>
                  <a:srgbClr val="666666"/>
                </a:solidFill>
                <a:latin typeface="Arial" charset="0"/>
                <a:ea typeface="+mn-ea"/>
              </a:rPr>
              <a:t>www.hisilicon.com</a:t>
            </a:r>
            <a:endParaRPr lang="en-US" altLang="zh-CN" sz="2100" dirty="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204" r:id="rId1"/>
    <p:sldLayoutId id="2147484205" r:id="rId2"/>
    <p:sldLayoutId id="2147484206" r:id="rId3"/>
    <p:sldLayoutId id="2147484207" r:id="rId4"/>
    <p:sldLayoutId id="2147484208" r:id="rId5"/>
    <p:sldLayoutId id="2147484209" r:id="rId6"/>
    <p:sldLayoutId id="2147484210" r:id="rId7"/>
    <p:sldLayoutId id="2147484211" r:id="rId8"/>
    <p:sldLayoutId id="2147484212" r:id="rId9"/>
    <p:sldLayoutId id="2147484213" r:id="rId10"/>
    <p:sldLayoutId id="2147484214" r:id="rId11"/>
  </p:sldLayoutIdLst>
  <p:transition spd="med"/>
  <p:timing>
    <p:tnLst>
      <p:par>
        <p:cTn id="1" dur="indefinite" restart="never" nodeType="tmRoot"/>
      </p:par>
    </p:tnLst>
  </p:timing>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2530"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921000" cy="265113"/>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dirty="0">
                <a:latin typeface="FrutigerNext LT Bold" pitchFamily="1" charset="0"/>
                <a:ea typeface="+mn-ea"/>
              </a:rPr>
              <a:t>HISILICON TECHNOLOGIES CO., LTD.</a:t>
            </a:r>
            <a:endParaRPr lang="en-US" altLang="zh-CN" sz="2200" dirty="0">
              <a:latin typeface="Arial" charset="0"/>
              <a:ea typeface="+mn-ea"/>
            </a:endParaRPr>
          </a:p>
        </p:txBody>
      </p:sp>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a:latin typeface="FrutigerNext LT Bold" pitchFamily="34" charset="0"/>
                <a:ea typeface="华文细黑" pitchFamily="2" charset="-122"/>
              </a:defRPr>
            </a:lvl1pPr>
          </a:lstStyle>
          <a:p>
            <a:pPr>
              <a:defRPr/>
            </a:pPr>
            <a:endParaRPr lang="en-US" altLang="zh-CN"/>
          </a:p>
        </p:txBody>
      </p:sp>
      <p:sp>
        <p:nvSpPr>
          <p:cNvPr id="22533"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2537"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22539"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0"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1"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2"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3"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4"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5"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6"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7"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8"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49"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50"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2551"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pic>
        <p:nvPicPr>
          <p:cNvPr id="22552" name="Picture 67" descr="海思-修"/>
          <p:cNvPicPr>
            <a:picLocks noChangeAspect="1" noChangeArrowheads="1"/>
          </p:cNvPicPr>
          <p:nvPr/>
        </p:nvPicPr>
        <p:blipFill>
          <a:blip r:embed="rId15" cstate="print"/>
          <a:srcRect/>
          <a:stretch>
            <a:fillRect/>
          </a:stretch>
        </p:blipFill>
        <p:spPr bwMode="auto">
          <a:xfrm>
            <a:off x="7308850" y="6383338"/>
            <a:ext cx="1728788" cy="358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 id="2147484286" r:id="rId11"/>
    <p:sldLayoutId id="2147484287" r:id="rId12"/>
  </p:sldLayoutIdLst>
  <p:transition spd="med"/>
  <p:timing>
    <p:tnLst>
      <p:par>
        <p:cTn id="1" dur="indefinite" restart="never" nodeType="tmRoot"/>
      </p:par>
    </p:tnLst>
  </p:timing>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554"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619375" cy="261938"/>
          </a:xfrm>
          <a:prstGeom prst="rect">
            <a:avLst/>
          </a:prstGeom>
          <a:noFill/>
          <a:ln w="9525">
            <a:noFill/>
            <a:miter lim="800000"/>
            <a:headEnd/>
            <a:tailEnd/>
          </a:ln>
        </p:spPr>
        <p:txBody>
          <a:bodyPr wrap="none" lIns="80124" tIns="40063" rIns="80124" bIns="40063">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TECHNOLOGIES CO., LTD.</a:t>
            </a:r>
            <a:endParaRPr lang="en-US" altLang="zh-CN" sz="2200">
              <a:latin typeface="Arial" charset="0"/>
              <a:ea typeface="+mn-ea"/>
            </a:endParaRPr>
          </a:p>
        </p:txBody>
      </p:sp>
      <p:pic>
        <p:nvPicPr>
          <p:cNvPr id="23556" name="Picture 9" descr="8"/>
          <p:cNvPicPr>
            <a:picLocks noChangeAspect="1" noChangeArrowheads="1"/>
          </p:cNvPicPr>
          <p:nvPr/>
        </p:nvPicPr>
        <p:blipFill>
          <a:blip r:embed="rId15" cstate="print"/>
          <a:srcRect/>
          <a:stretch>
            <a:fillRect/>
          </a:stretch>
        </p:blipFill>
        <p:spPr bwMode="auto">
          <a:xfrm>
            <a:off x="7508875" y="6399213"/>
            <a:ext cx="1311275" cy="312737"/>
          </a:xfrm>
          <a:prstGeom prst="rect">
            <a:avLst/>
          </a:prstGeom>
          <a:noFill/>
          <a:ln w="9525">
            <a:noFill/>
            <a:miter lim="800000"/>
            <a:headEnd/>
            <a:tailEnd/>
          </a:ln>
        </p:spPr>
      </p:pic>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smtClean="0">
                <a:latin typeface="FrutigerNext LT Bold" pitchFamily="34" charset="0"/>
                <a:ea typeface="华文细黑" pitchFamily="2" charset="-122"/>
              </a:defRPr>
            </a:lvl1pPr>
          </a:lstStyle>
          <a:p>
            <a:pPr>
              <a:defRPr/>
            </a:pPr>
            <a:fld id="{CF9AE710-96F5-4981-B600-DDCF79FBEB6D}" type="datetimeFigureOut">
              <a:rPr lang="zh-CN" altLang="en-US"/>
              <a:pPr>
                <a:defRPr/>
              </a:pPr>
              <a:t>2012-10-11</a:t>
            </a:fld>
            <a:endParaRPr lang="zh-CN" altLang="en-US"/>
          </a:p>
        </p:txBody>
      </p:sp>
      <p:sp>
        <p:nvSpPr>
          <p:cNvPr id="23558"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550" y="6438900"/>
            <a:ext cx="1625600" cy="261938"/>
          </a:xfrm>
          <a:prstGeom prst="rect">
            <a:avLst/>
          </a:prstGeom>
          <a:noFill/>
          <a:ln w="9525" algn="ctr">
            <a:noFill/>
            <a:miter lim="800000"/>
            <a:headEnd/>
            <a:tailEnd/>
          </a:ln>
          <a:effectLst/>
        </p:spPr>
        <p:txBody>
          <a:bodyPr wrap="none" lIns="80092" tIns="40044" rIns="80092" bIns="40044">
            <a:spAutoFit/>
          </a:bodyPr>
          <a:lstStyle/>
          <a:p>
            <a:pPr defTabSz="801688" eaLnBrk="0" fontAlgn="auto" hangingPunct="0">
              <a:spcBef>
                <a:spcPts val="0"/>
              </a:spcBef>
              <a:spcAft>
                <a:spcPts val="0"/>
              </a:spcAft>
              <a:defRPr/>
            </a:pPr>
            <a:r>
              <a:rPr lang="en-US" altLang="zh-CN" sz="1200">
                <a:latin typeface="FrutigerNext LT Bold" pitchFamily="1" charset="0"/>
                <a:ea typeface="+mn-ea"/>
              </a:rPr>
              <a:t>Huawei Confidential </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Medium</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内部使用字体 </a:t>
            </a:r>
            <a:r>
              <a:rPr lang="en-US" altLang="zh-CN" sz="1100">
                <a:latin typeface="+mn-lt"/>
                <a:ea typeface="华文细黑" pitchFamily="2" charset="-122"/>
              </a:rPr>
              <a:t>:</a:t>
            </a:r>
          </a:p>
          <a:p>
            <a:pPr algn="r" defTabSz="801688" fontAlgn="auto">
              <a:lnSpc>
                <a:spcPct val="125000"/>
              </a:lnSpc>
              <a:spcBef>
                <a:spcPts val="0"/>
              </a:spcBef>
              <a:spcAft>
                <a:spcPts val="0"/>
              </a:spcAft>
              <a:buClr>
                <a:schemeClr val="bg2"/>
              </a:buClr>
              <a:buSzPct val="60000"/>
              <a:buFont typeface="Wingdings" pitchFamily="2" charset="2"/>
              <a:buNone/>
              <a:defRPr/>
            </a:pPr>
            <a:r>
              <a:rPr lang="en-US" altLang="zh-CN" sz="1100">
                <a:latin typeface="+mn-lt"/>
                <a:ea typeface="华文细黑" pitchFamily="2" charset="-122"/>
              </a:rPr>
              <a:t>FrutigerNext LT Regular</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mn-lt"/>
                <a:ea typeface="华文细黑" pitchFamily="2" charset="-122"/>
              </a:rPr>
              <a:t>外部使用字体 </a:t>
            </a:r>
            <a:r>
              <a:rPr lang="en-US" altLang="zh-CN" sz="1100">
                <a:latin typeface="+mn-lt"/>
                <a:ea typeface="华文细黑" pitchFamily="2" charset="-122"/>
              </a:rPr>
              <a:t>: Arial</a:t>
            </a:r>
          </a:p>
          <a:p>
            <a:pPr algn="r" defTabSz="801688" fontAlgn="auto">
              <a:lnSpc>
                <a:spcPct val="7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fontAlgn="auto">
              <a:lnSpc>
                <a:spcPct val="125000"/>
              </a:lnSpc>
              <a:spcBef>
                <a:spcPts val="0"/>
              </a:spcBef>
              <a:spcAft>
                <a:spcPts val="0"/>
              </a:spcAft>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fontAlgn="auto">
              <a:lnSpc>
                <a:spcPct val="125000"/>
              </a:lnSpc>
              <a:spcBef>
                <a:spcPts val="0"/>
              </a:spcBef>
              <a:spcAft>
                <a:spcPts val="0"/>
              </a:spcAft>
              <a:buClr>
                <a:schemeClr val="bg2"/>
              </a:buClr>
              <a:buSzPct val="60000"/>
              <a:buFont typeface="Wingdings" pitchFamily="2" charset="2"/>
              <a:buNone/>
              <a:defRPr/>
            </a:pPr>
            <a:endParaRPr lang="zh-CN" altLang="en-US" sz="1100">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fontAlgn="auto">
              <a:lnSpc>
                <a:spcPct val="120000"/>
              </a:lnSpc>
              <a:spcBef>
                <a:spcPts val="0"/>
              </a:spcBef>
              <a:spcAft>
                <a:spcPts val="0"/>
              </a:spcAft>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fontAlgn="auto">
              <a:lnSpc>
                <a:spcPct val="125000"/>
              </a:lnSpc>
              <a:spcBef>
                <a:spcPts val="0"/>
              </a:spcBef>
              <a:spcAft>
                <a:spcPts val="0"/>
              </a:spcAft>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fontAlgn="auto">
              <a:lnSpc>
                <a:spcPct val="125000"/>
              </a:lnSpc>
              <a:spcBef>
                <a:spcPts val="0"/>
              </a:spcBef>
              <a:spcAft>
                <a:spcPts val="0"/>
              </a:spcAft>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3563"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fontAlgn="auto">
              <a:spcBef>
                <a:spcPts val="0"/>
              </a:spcBef>
              <a:spcAft>
                <a:spcPts val="0"/>
              </a:spcAft>
              <a:defRPr/>
            </a:pPr>
            <a:endParaRPr lang="zh-CN" altLang="en-US">
              <a:latin typeface="+mn-lt"/>
              <a:ea typeface="+mn-ea"/>
            </a:endParaRPr>
          </a:p>
        </p:txBody>
      </p:sp>
      <p:grpSp>
        <p:nvGrpSpPr>
          <p:cNvPr id="23565"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66"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67"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68"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69"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0"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1"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2"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3"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4"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5"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6"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grpSp>
        <p:nvGrpSpPr>
          <p:cNvPr id="23577"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spTree>
  </p:cSld>
  <p:clrMap bg1="lt1" tx1="dk1" bg2="lt2" tx2="dk2" accent1="accent1" accent2="accent2" accent3="accent3" accent4="accent4" accent5="accent5" accent6="accent6" hlink="hlink" folHlink="folHlink"/>
  <p:sldLayoutIdLst>
    <p:sldLayoutId id="2147484288"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 id="2147484225" r:id="rId12"/>
  </p:sldLayoutIdLst>
  <p:transition spd="med"/>
  <p:txStyles>
    <p:titleStyle>
      <a:lvl1pPr algn="l" defTabSz="801688" rtl="0" fontAlgn="base">
        <a:spcBef>
          <a:spcPct val="0"/>
        </a:spcBef>
        <a:spcAft>
          <a:spcPct val="0"/>
        </a:spcAft>
        <a:defRPr sz="3400">
          <a:solidFill>
            <a:srgbClr val="990000"/>
          </a:solidFill>
          <a:latin typeface="+mj-lt"/>
          <a:ea typeface="+mj-ea"/>
          <a:cs typeface="+mj-cs"/>
        </a:defRPr>
      </a:lvl1pPr>
      <a:lvl2pPr algn="l" defTabSz="801688" rtl="0" fontAlgn="base">
        <a:spcBef>
          <a:spcPct val="0"/>
        </a:spcBef>
        <a:spcAft>
          <a:spcPct val="0"/>
        </a:spcAft>
        <a:defRPr sz="3400">
          <a:solidFill>
            <a:srgbClr val="990000"/>
          </a:solidFill>
          <a:latin typeface="FrutigerNext LT Medium" pitchFamily="34" charset="0"/>
          <a:ea typeface="黑体" pitchFamily="2" charset="-122"/>
        </a:defRPr>
      </a:lvl2pPr>
      <a:lvl3pPr algn="l" defTabSz="801688" rtl="0" fontAlgn="base">
        <a:spcBef>
          <a:spcPct val="0"/>
        </a:spcBef>
        <a:spcAft>
          <a:spcPct val="0"/>
        </a:spcAft>
        <a:defRPr sz="3400">
          <a:solidFill>
            <a:srgbClr val="990000"/>
          </a:solidFill>
          <a:latin typeface="FrutigerNext LT Medium" pitchFamily="34" charset="0"/>
          <a:ea typeface="黑体" pitchFamily="2" charset="-122"/>
        </a:defRPr>
      </a:lvl3pPr>
      <a:lvl4pPr algn="l" defTabSz="801688" rtl="0" fontAlgn="base">
        <a:spcBef>
          <a:spcPct val="0"/>
        </a:spcBef>
        <a:spcAft>
          <a:spcPct val="0"/>
        </a:spcAft>
        <a:defRPr sz="3400">
          <a:solidFill>
            <a:srgbClr val="990000"/>
          </a:solidFill>
          <a:latin typeface="FrutigerNext LT Medium" pitchFamily="34" charset="0"/>
          <a:ea typeface="黑体" pitchFamily="2" charset="-122"/>
        </a:defRPr>
      </a:lvl4pPr>
      <a:lvl5pPr algn="l" defTabSz="801688" rtl="0" fontAlgn="base">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fontAlgn="base">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fontAlgn="base">
        <a:lnSpc>
          <a:spcPct val="140000"/>
        </a:lnSpc>
        <a:spcBef>
          <a:spcPct val="0"/>
        </a:spcBef>
        <a:spcAft>
          <a:spcPct val="0"/>
        </a:spcAft>
        <a:buChar char="–"/>
        <a:defRPr sz="1400">
          <a:solidFill>
            <a:schemeClr val="tx1"/>
          </a:solidFill>
          <a:latin typeface="+mj-lt"/>
          <a:ea typeface="+mn-ea"/>
        </a:defRPr>
      </a:lvl4pPr>
      <a:lvl5pPr marL="1803400" indent="-201613" algn="l" defTabSz="801688" rtl="0" fontAlgn="base">
        <a:lnSpc>
          <a:spcPct val="140000"/>
        </a:lnSpc>
        <a:spcBef>
          <a:spcPct val="0"/>
        </a:spcBef>
        <a:spcAft>
          <a:spcPct val="0"/>
        </a:spcAft>
        <a:buFont typeface="FrutigerNext LT Medium"/>
        <a:buChar char="~"/>
        <a:defRPr sz="1200">
          <a:solidFill>
            <a:schemeClr val="tx1"/>
          </a:solidFill>
          <a:latin typeface="+mj-lt"/>
          <a:ea typeface="+mn-ea"/>
        </a:defRPr>
      </a:lvl5pPr>
      <a:lvl6pPr marL="22606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eaLnBrk="1" fontAlgn="base" hangingPunct="1">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24579"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24580"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602"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738438" cy="47942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a:solidFill>
                  <a:srgbClr val="666666"/>
                </a:solidFill>
                <a:latin typeface="Arial" charset="0"/>
                <a:ea typeface="+mn-ea"/>
              </a:rPr>
              <a:t>www.huawei.com</a:t>
            </a:r>
            <a:endParaRPr lang="en-US" altLang="zh-CN" sz="210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ransition spd="med"/>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fontAlgn="auto">
              <a:spcBef>
                <a:spcPts val="0"/>
              </a:spcBef>
              <a:spcAft>
                <a:spcPts val="0"/>
              </a:spcAft>
              <a:defRPr/>
            </a:pPr>
            <a:endParaRPr lang="zh-CN" altLang="en-US">
              <a:latin typeface="+mn-lt"/>
              <a:ea typeface="+mn-ea"/>
            </a:endParaRPr>
          </a:p>
        </p:txBody>
      </p:sp>
      <p:sp>
        <p:nvSpPr>
          <p:cNvPr id="26627"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26628"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Medium</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fontAlgn="auto">
              <a:lnSpc>
                <a:spcPct val="125000"/>
              </a:lnSpc>
              <a:spcBef>
                <a:spcPts val="0"/>
              </a:spcBef>
              <a:spcAft>
                <a:spcPts val="0"/>
              </a:spcAft>
              <a:defRPr/>
            </a:pPr>
            <a:r>
              <a:rPr lang="en-US" altLang="zh-CN" sz="1100">
                <a:latin typeface="Arial" charset="0"/>
                <a:ea typeface="华文细黑" pitchFamily="2" charset="-122"/>
              </a:rPr>
              <a:t>FrutigerNext LT Regular</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fontAlgn="auto">
              <a:lnSpc>
                <a:spcPct val="125000"/>
              </a:lnSpc>
              <a:spcBef>
                <a:spcPts val="0"/>
              </a:spcBef>
              <a:spcAft>
                <a:spcPts val="0"/>
              </a:spcAft>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en-US" altLang="zh-CN" sz="1100">
              <a:latin typeface="Arial" charset="0"/>
              <a:ea typeface="华文细黑" pitchFamily="2" charset="-122"/>
            </a:endParaRPr>
          </a:p>
          <a:p>
            <a:pPr marL="300038" indent="-300038" algn="r" defTabSz="801688" fontAlgn="auto">
              <a:lnSpc>
                <a:spcPct val="125000"/>
              </a:lnSpc>
              <a:spcBef>
                <a:spcPts val="0"/>
              </a:spcBef>
              <a:spcAft>
                <a:spcPts val="0"/>
              </a:spcAft>
              <a:defRPr/>
            </a:pPr>
            <a:endParaRPr lang="zh-CN" altLang="en-US" sz="1100">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Lst>
  <p:transition spd="med"/>
  <p:txStyles>
    <p:titleStyle>
      <a:lvl1pPr algn="l" defTabSz="801688" rtl="0" fontAlgn="base">
        <a:spcBef>
          <a:spcPct val="0"/>
        </a:spcBef>
        <a:spcAft>
          <a:spcPct val="0"/>
        </a:spcAft>
        <a:defRPr sz="3500">
          <a:solidFill>
            <a:srgbClr val="990000"/>
          </a:solidFill>
          <a:latin typeface="+mj-lt"/>
          <a:ea typeface="+mj-ea"/>
          <a:cs typeface="+mj-cs"/>
        </a:defRPr>
      </a:lvl1pPr>
      <a:lvl2pPr algn="l" defTabSz="801688" rtl="0" fontAlgn="base">
        <a:spcBef>
          <a:spcPct val="0"/>
        </a:spcBef>
        <a:spcAft>
          <a:spcPct val="0"/>
        </a:spcAft>
        <a:defRPr sz="3500">
          <a:solidFill>
            <a:srgbClr val="990000"/>
          </a:solidFill>
          <a:latin typeface="Arial" charset="0"/>
          <a:ea typeface="黑体" pitchFamily="2" charset="-122"/>
        </a:defRPr>
      </a:lvl2pPr>
      <a:lvl3pPr algn="l" defTabSz="801688" rtl="0" fontAlgn="base">
        <a:spcBef>
          <a:spcPct val="0"/>
        </a:spcBef>
        <a:spcAft>
          <a:spcPct val="0"/>
        </a:spcAft>
        <a:defRPr sz="3500">
          <a:solidFill>
            <a:srgbClr val="990000"/>
          </a:solidFill>
          <a:latin typeface="Arial" charset="0"/>
          <a:ea typeface="黑体" pitchFamily="2" charset="-122"/>
        </a:defRPr>
      </a:lvl3pPr>
      <a:lvl4pPr algn="l" defTabSz="801688" rtl="0" fontAlgn="base">
        <a:spcBef>
          <a:spcPct val="0"/>
        </a:spcBef>
        <a:spcAft>
          <a:spcPct val="0"/>
        </a:spcAft>
        <a:defRPr sz="3500">
          <a:solidFill>
            <a:srgbClr val="990000"/>
          </a:solidFill>
          <a:latin typeface="Arial" charset="0"/>
          <a:ea typeface="黑体" pitchFamily="2" charset="-122"/>
        </a:defRPr>
      </a:lvl4pPr>
      <a:lvl5pPr algn="l" defTabSz="801688" rtl="0" fontAlgn="base">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fontAlgn="base">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7650"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4400">
                <a:solidFill>
                  <a:srgbClr val="990000"/>
                </a:solidFill>
                <a:latin typeface="Arial" charset="0"/>
                <a:ea typeface="+mn-ea"/>
              </a:rPr>
              <a:t>Thank you</a:t>
            </a:r>
          </a:p>
        </p:txBody>
      </p:sp>
      <p:sp>
        <p:nvSpPr>
          <p:cNvPr id="63496" name="Text Box 8"/>
          <p:cNvSpPr txBox="1">
            <a:spLocks noChangeArrowheads="1"/>
          </p:cNvSpPr>
          <p:nvPr/>
        </p:nvSpPr>
        <p:spPr bwMode="auto">
          <a:xfrm>
            <a:off x="3276600" y="3435350"/>
            <a:ext cx="2873375" cy="484188"/>
          </a:xfrm>
          <a:prstGeom prst="rect">
            <a:avLst/>
          </a:prstGeom>
          <a:noFill/>
          <a:ln w="9525">
            <a:noFill/>
            <a:miter lim="800000"/>
            <a:headEnd/>
            <a:tailEnd/>
          </a:ln>
        </p:spPr>
        <p:txBody>
          <a:bodyPr wrap="none" lIns="83448" tIns="41724" rIns="83448" bIns="41724">
            <a:spAutoFit/>
          </a:bodyPr>
          <a:lstStyle/>
          <a:p>
            <a:pPr defTabSz="835025" eaLnBrk="0" fontAlgn="auto" hangingPunct="0">
              <a:spcBef>
                <a:spcPts val="0"/>
              </a:spcBef>
              <a:spcAft>
                <a:spcPts val="0"/>
              </a:spcAft>
              <a:defRPr/>
            </a:pPr>
            <a:r>
              <a:rPr lang="en-US" altLang="zh-CN" sz="2600" dirty="0">
                <a:solidFill>
                  <a:srgbClr val="666666"/>
                </a:solidFill>
                <a:latin typeface="Arial" charset="0"/>
                <a:ea typeface="+mn-ea"/>
              </a:rPr>
              <a:t>www.hisilicon.com</a:t>
            </a:r>
            <a:endParaRPr lang="en-US" altLang="zh-CN" sz="2100" dirty="0">
              <a:solidFill>
                <a:srgbClr val="990000"/>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p:transition spd="med"/>
  <p:timing>
    <p:tnLst>
      <p:par>
        <p:cTn id="1" dur="indefinite" restart="never" nodeType="tmRoot"/>
      </p:par>
    </p:tnLst>
  </p:timing>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charset="-122"/>
        </a:defRPr>
      </a:lvl2pPr>
      <a:lvl3pPr algn="ctr" defTabSz="801688" rtl="0" fontAlgn="base">
        <a:spcBef>
          <a:spcPct val="0"/>
        </a:spcBef>
        <a:spcAft>
          <a:spcPct val="0"/>
        </a:spcAft>
        <a:defRPr sz="3800">
          <a:solidFill>
            <a:schemeClr val="tx2"/>
          </a:solidFill>
          <a:latin typeface="Arial" charset="0"/>
          <a:ea typeface="宋体" charset="-122"/>
        </a:defRPr>
      </a:lvl3pPr>
      <a:lvl4pPr algn="ctr" defTabSz="801688" rtl="0" fontAlgn="base">
        <a:spcBef>
          <a:spcPct val="0"/>
        </a:spcBef>
        <a:spcAft>
          <a:spcPct val="0"/>
        </a:spcAft>
        <a:defRPr sz="3800">
          <a:solidFill>
            <a:schemeClr val="tx2"/>
          </a:solidFill>
          <a:latin typeface="Arial" charset="0"/>
          <a:ea typeface="宋体" charset="-122"/>
        </a:defRPr>
      </a:lvl4pPr>
      <a:lvl5pPr algn="ctr" defTabSz="801688" rtl="0" fontAlgn="base">
        <a:spcBef>
          <a:spcPct val="0"/>
        </a:spcBef>
        <a:spcAft>
          <a:spcPct val="0"/>
        </a:spcAft>
        <a:defRPr sz="3800">
          <a:solidFill>
            <a:schemeClr val="tx2"/>
          </a:solidFill>
          <a:latin typeface="Arial" charset="0"/>
          <a:ea typeface="宋体" charset="-122"/>
        </a:defRPr>
      </a:lvl5pPr>
      <a:lvl6pPr marL="457200" algn="ctr" defTabSz="801688" rtl="0" eaLnBrk="1" fontAlgn="base" hangingPunct="1">
        <a:spcBef>
          <a:spcPct val="0"/>
        </a:spcBef>
        <a:spcAft>
          <a:spcPct val="0"/>
        </a:spcAft>
        <a:defRPr sz="3800">
          <a:solidFill>
            <a:schemeClr val="tx2"/>
          </a:solidFill>
          <a:latin typeface="Arial" charset="0"/>
          <a:ea typeface="宋体" charset="-122"/>
        </a:defRPr>
      </a:lvl6pPr>
      <a:lvl7pPr marL="914400" algn="ctr" defTabSz="801688" rtl="0" eaLnBrk="1" fontAlgn="base" hangingPunct="1">
        <a:spcBef>
          <a:spcPct val="0"/>
        </a:spcBef>
        <a:spcAft>
          <a:spcPct val="0"/>
        </a:spcAft>
        <a:defRPr sz="3800">
          <a:solidFill>
            <a:schemeClr val="tx2"/>
          </a:solidFill>
          <a:latin typeface="Arial" charset="0"/>
          <a:ea typeface="宋体" charset="-122"/>
        </a:defRPr>
      </a:lvl7pPr>
      <a:lvl8pPr marL="1371600" algn="ctr" defTabSz="801688" rtl="0" eaLnBrk="1" fontAlgn="base" hangingPunct="1">
        <a:spcBef>
          <a:spcPct val="0"/>
        </a:spcBef>
        <a:spcAft>
          <a:spcPct val="0"/>
        </a:spcAft>
        <a:defRPr sz="3800">
          <a:solidFill>
            <a:schemeClr val="tx2"/>
          </a:solidFill>
          <a:latin typeface="Arial" charset="0"/>
          <a:ea typeface="宋体" charset="-122"/>
        </a:defRPr>
      </a:lvl8pPr>
      <a:lvl9pPr marL="1828800" algn="ctr" defTabSz="801688" rtl="0" eaLnBrk="1" fontAlgn="base" hangingPunct="1">
        <a:spcBef>
          <a:spcPct val="0"/>
        </a:spcBef>
        <a:spcAft>
          <a:spcPct val="0"/>
        </a:spcAft>
        <a:defRPr sz="3800">
          <a:solidFill>
            <a:schemeClr val="tx2"/>
          </a:solidFill>
          <a:latin typeface="Arial" charset="0"/>
          <a:ea typeface="宋体"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0" name="Text Box 5"/>
          <p:cNvSpPr txBox="1">
            <a:spLocks noChangeArrowheads="1"/>
          </p:cNvSpPr>
          <p:nvPr/>
        </p:nvSpPr>
        <p:spPr bwMode="auto">
          <a:xfrm>
            <a:off x="755650" y="6219825"/>
            <a:ext cx="2967038" cy="212725"/>
          </a:xfrm>
          <a:prstGeom prst="rect">
            <a:avLst/>
          </a:prstGeom>
          <a:noFill/>
          <a:ln>
            <a:noFill/>
          </a:ln>
          <a:extLst>
            <a:ext uri="{909E8E84-426E-40DD-AFC4-6F175D3DCCD1}"/>
            <a:ext uri="{91240B29-F687-4F45-9708-019B960494DF}"/>
          </a:extLst>
        </p:spPr>
        <p:txBody>
          <a:bodyPr wrap="none" lIns="0" tIns="0"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400" smtClean="0">
                <a:solidFill>
                  <a:srgbClr val="000000"/>
                </a:solidFill>
                <a:latin typeface="FrutigerNext LT Bold" pitchFamily="34" charset="0"/>
                <a:ea typeface="MS PGothic" pitchFamily="34" charset="-128"/>
              </a:rPr>
              <a:t>HUAWEI TECHNOLOGIES CO., LTD.</a:t>
            </a:r>
          </a:p>
        </p:txBody>
      </p:sp>
      <p:pic>
        <p:nvPicPr>
          <p:cNvPr id="3075" name="Picture 6" descr="Logo"/>
          <p:cNvPicPr>
            <a:picLocks noChangeAspect="1" noChangeArrowheads="1"/>
          </p:cNvPicPr>
          <p:nvPr/>
        </p:nvPicPr>
        <p:blipFill>
          <a:blip r:embed="rId3" cstate="print"/>
          <a:srcRect/>
          <a:stretch>
            <a:fillRect/>
          </a:stretch>
        </p:blipFill>
        <p:spPr bwMode="auto">
          <a:xfrm>
            <a:off x="7669213" y="5684838"/>
            <a:ext cx="706437" cy="704850"/>
          </a:xfrm>
          <a:prstGeom prst="rect">
            <a:avLst/>
          </a:prstGeom>
          <a:noFill/>
          <a:ln w="9525">
            <a:noFill/>
            <a:miter lim="800000"/>
            <a:headEnd/>
            <a:tailEnd/>
          </a:ln>
        </p:spPr>
      </p:pic>
      <p:sp>
        <p:nvSpPr>
          <p:cNvPr id="3076" name="Rectangle 8"/>
          <p:cNvSpPr>
            <a:spLocks noGrp="1" noChangeArrowheads="1"/>
          </p:cNvSpPr>
          <p:nvPr>
            <p:ph type="title"/>
          </p:nvPr>
        </p:nvSpPr>
        <p:spPr bwMode="auto">
          <a:xfrm>
            <a:off x="755650" y="4508500"/>
            <a:ext cx="5548313" cy="579438"/>
          </a:xfrm>
          <a:prstGeom prst="rect">
            <a:avLst/>
          </a:prstGeom>
          <a:noFill/>
          <a:ln w="9525" algn="ctr">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单击此处编辑母版标题样式</a:t>
            </a:r>
          </a:p>
        </p:txBody>
      </p:sp>
      <p:sp>
        <p:nvSpPr>
          <p:cNvPr id="5128" name="Rectangle 13"/>
          <p:cNvSpPr>
            <a:spLocks noChangeArrowheads="1"/>
          </p:cNvSpPr>
          <p:nvPr/>
        </p:nvSpPr>
        <p:spPr bwMode="auto">
          <a:xfrm>
            <a:off x="7235825" y="476250"/>
            <a:ext cx="1465263" cy="212725"/>
          </a:xfrm>
          <a:prstGeom prst="rect">
            <a:avLst/>
          </a:prstGeom>
          <a:noFill/>
          <a:ln w="9525" algn="ctr">
            <a:noFill/>
            <a:miter lim="800000"/>
            <a:headEnd/>
            <a:tailEnd/>
          </a:ln>
          <a:effectLst/>
        </p:spPr>
        <p:txBody>
          <a:bodyPr lIns="0" tIns="0" rIns="0" bIns="0">
            <a:spAutoFit/>
          </a:bodyPr>
          <a:lstStyle/>
          <a:p>
            <a:pPr defTabSz="784225" eaLnBrk="0" hangingPunct="0">
              <a:defRPr/>
            </a:pPr>
            <a:r>
              <a:rPr lang="en-US" altLang="zh-CN" sz="1400" b="1">
                <a:solidFill>
                  <a:srgbClr val="666666"/>
                </a:solidFill>
                <a:latin typeface="FrutigerNext LT Bold" pitchFamily="34" charset="0"/>
                <a:ea typeface="ＭＳ Ｐゴシック" pitchFamily="34" charset="-128"/>
              </a:rPr>
              <a:t>Security Level: </a:t>
            </a:r>
          </a:p>
        </p:txBody>
      </p:sp>
      <p:sp>
        <p:nvSpPr>
          <p:cNvPr id="85"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5130" name="Rectangle 17"/>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a:lnSpc>
                <a:spcPct val="125000"/>
              </a:lnSpc>
              <a:spcBef>
                <a:spcPct val="20000"/>
              </a:spcBef>
              <a:defRPr/>
            </a:pPr>
            <a:r>
              <a:rPr lang="zh-CN" altLang="en-US" sz="1100">
                <a:solidFill>
                  <a:srgbClr val="FFFFFF"/>
                </a:solidFill>
                <a:latin typeface="Arial" charset="0"/>
                <a:ea typeface="宋体" charset="-122"/>
              </a:rPr>
              <a:t>英文标题</a:t>
            </a:r>
            <a:r>
              <a:rPr lang="en-US" altLang="zh-CN" sz="1100">
                <a:solidFill>
                  <a:srgbClr val="FFFFFF"/>
                </a:solidFill>
                <a:latin typeface="Arial" charset="0"/>
                <a:ea typeface="宋体" charset="-122"/>
              </a:rPr>
              <a:t>:32-35pt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 R153 G0 B0</a:t>
            </a:r>
          </a:p>
          <a:p>
            <a:pPr marL="342900" indent="-342900" algn="r">
              <a:lnSpc>
                <a:spcPct val="125000"/>
              </a:lnSpc>
              <a:spcBef>
                <a:spcPct val="20000"/>
              </a:spcBef>
              <a:defRPr/>
            </a:pPr>
            <a:r>
              <a:rPr lang="zh-CN" altLang="en-US" sz="1100">
                <a:solidFill>
                  <a:srgbClr val="FFFFFF"/>
                </a:solidFill>
                <a:latin typeface="Arial" charset="0"/>
                <a:ea typeface="宋体" charset="-122"/>
              </a:rPr>
              <a:t>内部使用字体 </a:t>
            </a:r>
            <a:r>
              <a:rPr lang="en-US" altLang="zh-CN" sz="1100">
                <a:solidFill>
                  <a:srgbClr val="FFFFFF"/>
                </a:solidFill>
                <a:latin typeface="Arial" charset="0"/>
                <a:ea typeface="宋体" charset="-122"/>
              </a:rPr>
              <a:t>:</a:t>
            </a:r>
          </a:p>
          <a:p>
            <a:pPr marL="342900" indent="-342900" algn="r">
              <a:lnSpc>
                <a:spcPct val="125000"/>
              </a:lnSpc>
              <a:spcBef>
                <a:spcPct val="20000"/>
              </a:spcBef>
              <a:defRPr/>
            </a:pPr>
            <a:r>
              <a:rPr lang="en-US" altLang="zh-CN" sz="1100">
                <a:solidFill>
                  <a:srgbClr val="FFFFFF"/>
                </a:solidFill>
                <a:latin typeface="Arial" charset="0"/>
                <a:ea typeface="宋体" charset="-122"/>
              </a:rPr>
              <a:t>FrutigerNext LT Medium</a:t>
            </a:r>
          </a:p>
          <a:p>
            <a:pPr marL="342900" indent="-342900" algn="r">
              <a:lnSpc>
                <a:spcPct val="125000"/>
              </a:lnSpc>
              <a:spcBef>
                <a:spcPct val="20000"/>
              </a:spcBef>
              <a:defRPr/>
            </a:pPr>
            <a:r>
              <a:rPr lang="zh-CN" altLang="en-US" sz="1100">
                <a:solidFill>
                  <a:srgbClr val="FFFFFF"/>
                </a:solidFill>
                <a:latin typeface="Arial" charset="0"/>
                <a:ea typeface="宋体" charset="-122"/>
              </a:rPr>
              <a:t>外部使用字体 </a:t>
            </a:r>
            <a:r>
              <a:rPr lang="en-US" altLang="zh-CN" sz="1100">
                <a:solidFill>
                  <a:srgbClr val="FFFFFF"/>
                </a:solidFill>
                <a:latin typeface="Arial" charset="0"/>
                <a:ea typeface="宋体" charset="-122"/>
              </a:rPr>
              <a:t>: Arial</a:t>
            </a:r>
          </a:p>
          <a:p>
            <a:pPr marL="342900" indent="-342900" algn="r">
              <a:lnSpc>
                <a:spcPct val="75000"/>
              </a:lnSpc>
              <a:spcBef>
                <a:spcPct val="20000"/>
              </a:spcBef>
              <a:defRPr/>
            </a:pPr>
            <a:endParaRPr lang="en-US" altLang="zh-CN"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中文标题</a:t>
            </a:r>
            <a:r>
              <a:rPr lang="en-US" altLang="zh-CN" sz="1100">
                <a:solidFill>
                  <a:srgbClr val="FFFFFF"/>
                </a:solidFill>
                <a:latin typeface="Arial" charset="0"/>
                <a:ea typeface="宋体" charset="-122"/>
              </a:rPr>
              <a:t>:30-32pt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 R153 G0 B0</a:t>
            </a:r>
          </a:p>
          <a:p>
            <a:pPr marL="342900" indent="-342900" algn="r">
              <a:lnSpc>
                <a:spcPct val="125000"/>
              </a:lnSpc>
              <a:spcBef>
                <a:spcPct val="20000"/>
              </a:spcBef>
              <a:defRPr/>
            </a:pPr>
            <a:r>
              <a:rPr lang="zh-CN" altLang="en-US" sz="1100">
                <a:solidFill>
                  <a:srgbClr val="FFFFFF"/>
                </a:solidFill>
                <a:latin typeface="Arial" charset="0"/>
                <a:ea typeface="宋体" charset="-122"/>
              </a:rPr>
              <a:t>字体</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黑体</a:t>
            </a: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英文正文</a:t>
            </a:r>
            <a:r>
              <a:rPr lang="en-US" altLang="zh-CN" sz="1100">
                <a:solidFill>
                  <a:srgbClr val="FFFFFF"/>
                </a:solidFill>
                <a:latin typeface="Arial" charset="0"/>
                <a:ea typeface="宋体" charset="-122"/>
              </a:rPr>
              <a:t>:20-22pt</a:t>
            </a:r>
          </a:p>
          <a:p>
            <a:pPr marL="342900" indent="-342900" algn="r">
              <a:lnSpc>
                <a:spcPct val="125000"/>
              </a:lnSpc>
              <a:spcBef>
                <a:spcPct val="20000"/>
              </a:spcBef>
              <a:defRPr/>
            </a:pPr>
            <a:r>
              <a:rPr lang="zh-CN" altLang="en-US" sz="1100">
                <a:solidFill>
                  <a:srgbClr val="FFFFFF"/>
                </a:solidFill>
                <a:latin typeface="Arial" charset="0"/>
                <a:ea typeface="宋体" charset="-122"/>
              </a:rPr>
              <a:t>子目录 </a:t>
            </a:r>
            <a:r>
              <a:rPr lang="en-US" altLang="zh-CN" sz="1100">
                <a:solidFill>
                  <a:srgbClr val="FFFFFF"/>
                </a:solidFill>
                <a:latin typeface="Arial" charset="0"/>
                <a:ea typeface="宋体" charset="-122"/>
              </a:rPr>
              <a:t>(2-5</a:t>
            </a:r>
            <a:r>
              <a:rPr lang="zh-CN" altLang="en-US" sz="1100">
                <a:solidFill>
                  <a:srgbClr val="FFFFFF"/>
                </a:solidFill>
                <a:latin typeface="Arial" charset="0"/>
                <a:ea typeface="宋体" charset="-122"/>
              </a:rPr>
              <a:t>级</a:t>
            </a:r>
            <a:r>
              <a:rPr lang="en-US" altLang="zh-CN" sz="1100">
                <a:solidFill>
                  <a:srgbClr val="FFFFFF"/>
                </a:solidFill>
                <a:latin typeface="Arial" charset="0"/>
                <a:ea typeface="宋体" charset="-122"/>
              </a:rPr>
              <a:t>) :18pt  </a:t>
            </a: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黑色</a:t>
            </a:r>
          </a:p>
          <a:p>
            <a:pPr marL="342900" indent="-342900" algn="r">
              <a:lnSpc>
                <a:spcPct val="125000"/>
              </a:lnSpc>
              <a:spcBef>
                <a:spcPct val="20000"/>
              </a:spcBef>
              <a:defRPr/>
            </a:pPr>
            <a:r>
              <a:rPr lang="zh-CN" altLang="en-US" sz="1100">
                <a:solidFill>
                  <a:srgbClr val="FFFFFF"/>
                </a:solidFill>
                <a:latin typeface="Arial" charset="0"/>
                <a:ea typeface="宋体" charset="-122"/>
              </a:rPr>
              <a:t>内部使用字体 </a:t>
            </a:r>
            <a:r>
              <a:rPr lang="en-US" altLang="zh-CN" sz="1100">
                <a:solidFill>
                  <a:srgbClr val="FFFFFF"/>
                </a:solidFill>
                <a:latin typeface="Arial" charset="0"/>
                <a:ea typeface="宋体" charset="-122"/>
              </a:rPr>
              <a:t>:</a:t>
            </a:r>
          </a:p>
          <a:p>
            <a:pPr marL="342900" indent="-342900" algn="r">
              <a:lnSpc>
                <a:spcPct val="125000"/>
              </a:lnSpc>
              <a:spcBef>
                <a:spcPct val="20000"/>
              </a:spcBef>
              <a:defRPr/>
            </a:pPr>
            <a:r>
              <a:rPr lang="en-US" altLang="zh-CN" sz="1100">
                <a:solidFill>
                  <a:srgbClr val="FFFFFF"/>
                </a:solidFill>
                <a:latin typeface="Arial" charset="0"/>
                <a:ea typeface="宋体" charset="-122"/>
              </a:rPr>
              <a:t>FrutigerNext LT Regular</a:t>
            </a:r>
          </a:p>
          <a:p>
            <a:pPr marL="342900" indent="-342900" algn="r">
              <a:lnSpc>
                <a:spcPct val="125000"/>
              </a:lnSpc>
              <a:spcBef>
                <a:spcPct val="20000"/>
              </a:spcBef>
              <a:defRPr/>
            </a:pPr>
            <a:r>
              <a:rPr lang="zh-CN" altLang="en-US" sz="1100">
                <a:solidFill>
                  <a:srgbClr val="FFFFFF"/>
                </a:solidFill>
                <a:latin typeface="Arial" charset="0"/>
                <a:ea typeface="宋体" charset="-122"/>
              </a:rPr>
              <a:t>外部使用字体 </a:t>
            </a:r>
            <a:r>
              <a:rPr lang="en-US" altLang="zh-CN" sz="1100">
                <a:solidFill>
                  <a:srgbClr val="FFFFFF"/>
                </a:solidFill>
                <a:latin typeface="Arial" charset="0"/>
                <a:ea typeface="宋体" charset="-122"/>
              </a:rPr>
              <a:t>: Arial</a:t>
            </a:r>
          </a:p>
          <a:p>
            <a:pPr marL="342900" indent="-342900" algn="r">
              <a:lnSpc>
                <a:spcPct val="75000"/>
              </a:lnSpc>
              <a:spcBef>
                <a:spcPct val="20000"/>
              </a:spcBef>
              <a:defRPr/>
            </a:pPr>
            <a:endParaRPr lang="en-US" altLang="zh-CN"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中文正文</a:t>
            </a:r>
            <a:r>
              <a:rPr lang="en-US" altLang="zh-CN" sz="1100">
                <a:solidFill>
                  <a:srgbClr val="FFFFFF"/>
                </a:solidFill>
                <a:latin typeface="Arial" charset="0"/>
                <a:ea typeface="宋体" charset="-122"/>
              </a:rPr>
              <a:t>:18-20pt</a:t>
            </a:r>
          </a:p>
          <a:p>
            <a:pPr marL="342900" indent="-342900" algn="r">
              <a:lnSpc>
                <a:spcPct val="125000"/>
              </a:lnSpc>
              <a:spcBef>
                <a:spcPct val="20000"/>
              </a:spcBef>
              <a:defRPr/>
            </a:pPr>
            <a:r>
              <a:rPr lang="zh-CN" altLang="en-US" sz="1100">
                <a:solidFill>
                  <a:srgbClr val="FFFFFF"/>
                </a:solidFill>
                <a:latin typeface="Arial" charset="0"/>
                <a:ea typeface="宋体" charset="-122"/>
              </a:rPr>
              <a:t>子目录</a:t>
            </a:r>
            <a:r>
              <a:rPr lang="en-US" altLang="zh-CN" sz="1100">
                <a:solidFill>
                  <a:srgbClr val="FFFFFF"/>
                </a:solidFill>
                <a:latin typeface="Arial" charset="0"/>
                <a:ea typeface="宋体" charset="-122"/>
              </a:rPr>
              <a:t>(2-5</a:t>
            </a:r>
            <a:r>
              <a:rPr lang="zh-CN" altLang="en-US" sz="1100">
                <a:solidFill>
                  <a:srgbClr val="FFFFFF"/>
                </a:solidFill>
                <a:latin typeface="Arial" charset="0"/>
                <a:ea typeface="宋体" charset="-122"/>
              </a:rPr>
              <a:t>级</a:t>
            </a:r>
            <a:r>
              <a:rPr lang="en-US" altLang="zh-CN" sz="1100">
                <a:solidFill>
                  <a:srgbClr val="FFFFFF"/>
                </a:solidFill>
                <a:latin typeface="Arial" charset="0"/>
                <a:ea typeface="宋体" charset="-122"/>
              </a:rPr>
              <a:t>):18pt </a:t>
            </a:r>
            <a:endParaRPr lang="zh-CN" altLang="en-US" sz="1100">
              <a:solidFill>
                <a:srgbClr val="FFFFFF"/>
              </a:solidFill>
              <a:latin typeface="Arial" charset="0"/>
              <a:ea typeface="宋体" charset="-122"/>
            </a:endParaRPr>
          </a:p>
          <a:p>
            <a:pPr marL="342900" indent="-342900" algn="r">
              <a:lnSpc>
                <a:spcPct val="125000"/>
              </a:lnSpc>
              <a:spcBef>
                <a:spcPct val="20000"/>
              </a:spcBef>
              <a:defRPr/>
            </a:pPr>
            <a:r>
              <a:rPr lang="zh-CN" altLang="en-US" sz="1100">
                <a:solidFill>
                  <a:srgbClr val="FFFFFF"/>
                </a:solidFill>
                <a:latin typeface="Arial" charset="0"/>
                <a:ea typeface="宋体" charset="-122"/>
              </a:rPr>
              <a:t>颜色</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黑色</a:t>
            </a:r>
          </a:p>
          <a:p>
            <a:pPr marL="342900" indent="-342900" algn="r">
              <a:lnSpc>
                <a:spcPct val="125000"/>
              </a:lnSpc>
              <a:spcBef>
                <a:spcPct val="20000"/>
              </a:spcBef>
              <a:defRPr/>
            </a:pPr>
            <a:r>
              <a:rPr lang="zh-CN" altLang="en-US" sz="1100">
                <a:solidFill>
                  <a:srgbClr val="FFFFFF"/>
                </a:solidFill>
                <a:latin typeface="Arial" charset="0"/>
                <a:ea typeface="宋体" charset="-122"/>
              </a:rPr>
              <a:t>字体</a:t>
            </a:r>
            <a:r>
              <a:rPr lang="en-US" altLang="zh-CN" sz="1100">
                <a:solidFill>
                  <a:srgbClr val="FFFFFF"/>
                </a:solidFill>
                <a:latin typeface="Arial" charset="0"/>
                <a:ea typeface="宋体" charset="-122"/>
              </a:rPr>
              <a:t>:</a:t>
            </a:r>
            <a:r>
              <a:rPr lang="zh-CN" altLang="en-US" sz="1100">
                <a:solidFill>
                  <a:srgbClr val="FFFFFF"/>
                </a:solidFill>
                <a:latin typeface="Arial" charset="0"/>
                <a:ea typeface="宋体" charset="-122"/>
              </a:rPr>
              <a:t>细黑体 </a:t>
            </a:r>
            <a:endParaRPr lang="zh-CN" altLang="en-US" sz="1100">
              <a:solidFill>
                <a:srgbClr val="000000"/>
              </a:solidFill>
              <a:latin typeface="Arial" charset="0"/>
              <a:ea typeface="宋体" charset="-122"/>
            </a:endParaRPr>
          </a:p>
        </p:txBody>
      </p:sp>
      <p:grpSp>
        <p:nvGrpSpPr>
          <p:cNvPr id="3080" name="Group 85"/>
          <p:cNvGrpSpPr>
            <a:grpSpLocks/>
          </p:cNvGrpSpPr>
          <p:nvPr/>
        </p:nvGrpSpPr>
        <p:grpSpPr bwMode="auto">
          <a:xfrm>
            <a:off x="9324975" y="3367088"/>
            <a:ext cx="919163" cy="3490912"/>
            <a:chOff x="5839" y="2160"/>
            <a:chExt cx="579" cy="2199"/>
          </a:xfrm>
        </p:grpSpPr>
        <p:sp>
          <p:nvSpPr>
            <p:cNvPr id="5134" name="Rectangle 86"/>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3087" name="Group 87"/>
            <p:cNvGrpSpPr>
              <a:grpSpLocks/>
            </p:cNvGrpSpPr>
            <p:nvPr userDrawn="1"/>
          </p:nvGrpSpPr>
          <p:grpSpPr bwMode="auto">
            <a:xfrm>
              <a:off x="5893" y="2387"/>
              <a:ext cx="466" cy="115"/>
              <a:chOff x="5893" y="2387"/>
              <a:chExt cx="466" cy="115"/>
            </a:xfrm>
          </p:grpSpPr>
          <p:sp>
            <p:nvSpPr>
              <p:cNvPr id="5196" name="Rectangle 88"/>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5197" name="Rectangle 89"/>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5198" name="Rectangle 90"/>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5199" name="Rectangle 91"/>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3088" name="Group 92"/>
            <p:cNvGrpSpPr>
              <a:grpSpLocks/>
            </p:cNvGrpSpPr>
            <p:nvPr userDrawn="1"/>
          </p:nvGrpSpPr>
          <p:grpSpPr bwMode="auto">
            <a:xfrm>
              <a:off x="5893" y="2523"/>
              <a:ext cx="466" cy="115"/>
              <a:chOff x="5893" y="2523"/>
              <a:chExt cx="466" cy="115"/>
            </a:xfrm>
          </p:grpSpPr>
          <p:sp>
            <p:nvSpPr>
              <p:cNvPr id="5192" name="Rectangle 93"/>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5193" name="Rectangle 94"/>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5194" name="Rectangle 95"/>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5195" name="Rectangle 96"/>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3089" name="Group 97"/>
            <p:cNvGrpSpPr>
              <a:grpSpLocks/>
            </p:cNvGrpSpPr>
            <p:nvPr userDrawn="1"/>
          </p:nvGrpSpPr>
          <p:grpSpPr bwMode="auto">
            <a:xfrm>
              <a:off x="5893" y="2659"/>
              <a:ext cx="466" cy="115"/>
              <a:chOff x="5893" y="2659"/>
              <a:chExt cx="466" cy="115"/>
            </a:xfrm>
          </p:grpSpPr>
          <p:sp>
            <p:nvSpPr>
              <p:cNvPr id="5188" name="Rectangle 98"/>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5189" name="Rectangle 99"/>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5190" name="Rectangle 100"/>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5191" name="Rectangle 101"/>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3090" name="Group 102"/>
            <p:cNvGrpSpPr>
              <a:grpSpLocks/>
            </p:cNvGrpSpPr>
            <p:nvPr userDrawn="1"/>
          </p:nvGrpSpPr>
          <p:grpSpPr bwMode="auto">
            <a:xfrm>
              <a:off x="5893" y="2251"/>
              <a:ext cx="466" cy="119"/>
              <a:chOff x="5893" y="2251"/>
              <a:chExt cx="466" cy="119"/>
            </a:xfrm>
          </p:grpSpPr>
          <p:sp>
            <p:nvSpPr>
              <p:cNvPr id="5184" name="Rectangle 103"/>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5185" name="Rectangle 104"/>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5186" name="Rectangle 105"/>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5187" name="Rectangle 106"/>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3091" name="Group 107"/>
            <p:cNvGrpSpPr>
              <a:grpSpLocks/>
            </p:cNvGrpSpPr>
            <p:nvPr userDrawn="1"/>
          </p:nvGrpSpPr>
          <p:grpSpPr bwMode="auto">
            <a:xfrm>
              <a:off x="5893" y="2886"/>
              <a:ext cx="466" cy="115"/>
              <a:chOff x="5893" y="2886"/>
              <a:chExt cx="466" cy="115"/>
            </a:xfrm>
          </p:grpSpPr>
          <p:sp>
            <p:nvSpPr>
              <p:cNvPr id="5180" name="Rectangle 108"/>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5181" name="Rectangle 109"/>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5182" name="Rectangle 110"/>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5183" name="Rectangle 111"/>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3092" name="Group 112"/>
            <p:cNvGrpSpPr>
              <a:grpSpLocks/>
            </p:cNvGrpSpPr>
            <p:nvPr userDrawn="1"/>
          </p:nvGrpSpPr>
          <p:grpSpPr bwMode="auto">
            <a:xfrm>
              <a:off x="5893" y="3022"/>
              <a:ext cx="466" cy="115"/>
              <a:chOff x="5893" y="3022"/>
              <a:chExt cx="466" cy="115"/>
            </a:xfrm>
          </p:grpSpPr>
          <p:sp>
            <p:nvSpPr>
              <p:cNvPr id="5176" name="Rectangle 113"/>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5177" name="Rectangle 114"/>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5178" name="Rectangle 115"/>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5179" name="Rectangle 116"/>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3093" name="Group 117"/>
            <p:cNvGrpSpPr>
              <a:grpSpLocks/>
            </p:cNvGrpSpPr>
            <p:nvPr userDrawn="1"/>
          </p:nvGrpSpPr>
          <p:grpSpPr bwMode="auto">
            <a:xfrm>
              <a:off x="5893" y="3158"/>
              <a:ext cx="466" cy="115"/>
              <a:chOff x="5893" y="3158"/>
              <a:chExt cx="466" cy="115"/>
            </a:xfrm>
          </p:grpSpPr>
          <p:sp>
            <p:nvSpPr>
              <p:cNvPr id="5172" name="Rectangle 118"/>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5173" name="Rectangle 119"/>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5174" name="Rectangle 120"/>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5175" name="Rectangle 121"/>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3094" name="Group 122"/>
            <p:cNvGrpSpPr>
              <a:grpSpLocks/>
            </p:cNvGrpSpPr>
            <p:nvPr userDrawn="1"/>
          </p:nvGrpSpPr>
          <p:grpSpPr bwMode="auto">
            <a:xfrm>
              <a:off x="5893" y="3385"/>
              <a:ext cx="466" cy="115"/>
              <a:chOff x="5893" y="3385"/>
              <a:chExt cx="466" cy="115"/>
            </a:xfrm>
          </p:grpSpPr>
          <p:sp>
            <p:nvSpPr>
              <p:cNvPr id="5168" name="Rectangle 123"/>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5169" name="Rectangle 124"/>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5170" name="Rectangle 125"/>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5171" name="Rectangle 126"/>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3095" name="Group 127"/>
            <p:cNvGrpSpPr>
              <a:grpSpLocks/>
            </p:cNvGrpSpPr>
            <p:nvPr userDrawn="1"/>
          </p:nvGrpSpPr>
          <p:grpSpPr bwMode="auto">
            <a:xfrm>
              <a:off x="5893" y="3521"/>
              <a:ext cx="466" cy="115"/>
              <a:chOff x="5893" y="3521"/>
              <a:chExt cx="466" cy="115"/>
            </a:xfrm>
          </p:grpSpPr>
          <p:sp>
            <p:nvSpPr>
              <p:cNvPr id="5164" name="Rectangle 128"/>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5165" name="Rectangle 129"/>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5166" name="Rectangle 130"/>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5167" name="Rectangle 131"/>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3096" name="Group 132"/>
            <p:cNvGrpSpPr>
              <a:grpSpLocks/>
            </p:cNvGrpSpPr>
            <p:nvPr userDrawn="1"/>
          </p:nvGrpSpPr>
          <p:grpSpPr bwMode="auto">
            <a:xfrm>
              <a:off x="5893" y="3657"/>
              <a:ext cx="466" cy="115"/>
              <a:chOff x="5893" y="3657"/>
              <a:chExt cx="466" cy="115"/>
            </a:xfrm>
          </p:grpSpPr>
          <p:sp>
            <p:nvSpPr>
              <p:cNvPr id="5160" name="Rectangle 133"/>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5161" name="Rectangle 134"/>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5162" name="Rectangle 135"/>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5163" name="Rectangle 136"/>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3097" name="Group 137"/>
            <p:cNvGrpSpPr>
              <a:grpSpLocks/>
            </p:cNvGrpSpPr>
            <p:nvPr userDrawn="1"/>
          </p:nvGrpSpPr>
          <p:grpSpPr bwMode="auto">
            <a:xfrm>
              <a:off x="5893" y="3884"/>
              <a:ext cx="466" cy="115"/>
              <a:chOff x="5893" y="3884"/>
              <a:chExt cx="466" cy="115"/>
            </a:xfrm>
          </p:grpSpPr>
          <p:sp>
            <p:nvSpPr>
              <p:cNvPr id="5156" name="Rectangle 138"/>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5157" name="Rectangle 139"/>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5158" name="Rectangle 140"/>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5159" name="Rectangle 141"/>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3098" name="Group 142"/>
            <p:cNvGrpSpPr>
              <a:grpSpLocks/>
            </p:cNvGrpSpPr>
            <p:nvPr userDrawn="1"/>
          </p:nvGrpSpPr>
          <p:grpSpPr bwMode="auto">
            <a:xfrm>
              <a:off x="5893" y="4026"/>
              <a:ext cx="466" cy="115"/>
              <a:chOff x="5893" y="4026"/>
              <a:chExt cx="466" cy="115"/>
            </a:xfrm>
          </p:grpSpPr>
          <p:sp>
            <p:nvSpPr>
              <p:cNvPr id="5152" name="Rectangle 143"/>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5153" name="Rectangle 144"/>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5154" name="Rectangle 145"/>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5155" name="Rectangle 146"/>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3099" name="Group 147"/>
            <p:cNvGrpSpPr>
              <a:grpSpLocks/>
            </p:cNvGrpSpPr>
            <p:nvPr userDrawn="1"/>
          </p:nvGrpSpPr>
          <p:grpSpPr bwMode="auto">
            <a:xfrm>
              <a:off x="5893" y="4167"/>
              <a:ext cx="466" cy="115"/>
              <a:chOff x="5893" y="4167"/>
              <a:chExt cx="466" cy="115"/>
            </a:xfrm>
          </p:grpSpPr>
          <p:sp>
            <p:nvSpPr>
              <p:cNvPr id="5148" name="Rectangle 148"/>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5149" name="Rectangle 149"/>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5150" name="Rectangle 150"/>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5151" name="Rectangle 151"/>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5132" name="Rectangle 152"/>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宋体" charset="-122"/>
              </a:rPr>
              <a:t>配色参考方案：</a:t>
            </a:r>
          </a:p>
          <a:p>
            <a:pPr>
              <a:lnSpc>
                <a:spcPct val="120000"/>
              </a:lnSpc>
              <a:spcBef>
                <a:spcPct val="20000"/>
              </a:spcBef>
              <a:defRPr/>
            </a:pPr>
            <a:r>
              <a:rPr lang="zh-CN" altLang="en-US" sz="1100">
                <a:solidFill>
                  <a:srgbClr val="FFFFFF"/>
                </a:solidFill>
                <a:latin typeface="Arial" charset="0"/>
                <a:ea typeface="宋体" charset="-122"/>
              </a:rPr>
              <a:t>建议同一页面内不超过四种颜色，以下是</a:t>
            </a:r>
            <a:r>
              <a:rPr lang="en-US" altLang="zh-CN" sz="1100">
                <a:solidFill>
                  <a:srgbClr val="FFFFFF"/>
                </a:solidFill>
                <a:latin typeface="Arial" charset="0"/>
                <a:ea typeface="宋体" charset="-122"/>
              </a:rPr>
              <a:t>13</a:t>
            </a:r>
            <a:r>
              <a:rPr lang="zh-CN" altLang="en-US" sz="1100">
                <a:solidFill>
                  <a:srgbClr val="FFFFFF"/>
                </a:solidFill>
                <a:latin typeface="Arial" charset="0"/>
                <a:ea typeface="宋体" charset="-122"/>
              </a:rPr>
              <a:t>组配色方案，同一页面内只选择一组使用。（仅供参考）</a:t>
            </a:r>
          </a:p>
        </p:txBody>
      </p:sp>
      <p:sp>
        <p:nvSpPr>
          <p:cNvPr id="5133" name="Rectangle 153"/>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latin typeface="Arial" charset="0"/>
                <a:ea typeface="宋体" charset="-122"/>
              </a:rPr>
              <a:t>客户或者合作伙伴的标志放在右上角</a:t>
            </a:r>
            <a:r>
              <a:rPr lang="en-US" altLang="zh-CN" sz="1100">
                <a:solidFill>
                  <a:srgbClr val="FFFFFF"/>
                </a:solidFill>
                <a:latin typeface="Arial" charset="0"/>
                <a:ea typeface="宋体" charset="-122"/>
              </a:rPr>
              <a:t>.</a:t>
            </a:r>
            <a:endParaRPr lang="zh-CN" altLang="en-US" sz="1100">
              <a:solidFill>
                <a:srgbClr val="FFFFFF"/>
              </a:solidFill>
              <a:latin typeface="Arial" charset="0"/>
              <a:ea typeface="宋体" charset="-122"/>
            </a:endParaRPr>
          </a:p>
        </p:txBody>
      </p:sp>
      <p:pic>
        <p:nvPicPr>
          <p:cNvPr id="3083" name="Picture 80" descr="200016582-001副本"/>
          <p:cNvPicPr>
            <a:picLocks noChangeAspect="1" noChangeArrowheads="1"/>
          </p:cNvPicPr>
          <p:nvPr/>
        </p:nvPicPr>
        <p:blipFill>
          <a:blip r:embed="rId4" cstate="print"/>
          <a:srcRect/>
          <a:stretch>
            <a:fillRect/>
          </a:stretch>
        </p:blipFill>
        <p:spPr bwMode="auto">
          <a:xfrm>
            <a:off x="0" y="1268413"/>
            <a:ext cx="9144000" cy="2951162"/>
          </a:xfrm>
          <a:prstGeom prst="rect">
            <a:avLst/>
          </a:prstGeom>
          <a:noFill/>
          <a:ln w="9525">
            <a:noFill/>
            <a:miter lim="800000"/>
            <a:headEnd/>
            <a:tailEnd/>
          </a:ln>
        </p:spPr>
      </p:pic>
      <p:pic>
        <p:nvPicPr>
          <p:cNvPr id="3084" name="Picture 81" descr="未标题-2"/>
          <p:cNvPicPr>
            <a:picLocks noChangeAspect="1" noChangeArrowheads="1"/>
          </p:cNvPicPr>
          <p:nvPr/>
        </p:nvPicPr>
        <p:blipFill>
          <a:blip r:embed="rId5" cstate="print"/>
          <a:srcRect/>
          <a:stretch>
            <a:fillRect/>
          </a:stretch>
        </p:blipFill>
        <p:spPr bwMode="auto">
          <a:xfrm>
            <a:off x="6083300" y="1268413"/>
            <a:ext cx="3060700" cy="2949575"/>
          </a:xfrm>
          <a:prstGeom prst="rect">
            <a:avLst/>
          </a:prstGeom>
          <a:noFill/>
          <a:ln w="9525">
            <a:noFill/>
            <a:miter lim="800000"/>
            <a:headEnd/>
            <a:tailEnd/>
          </a:ln>
        </p:spPr>
      </p:pic>
      <p:sp>
        <p:nvSpPr>
          <p:cNvPr id="82" name="Text Box 7"/>
          <p:cNvSpPr txBox="1">
            <a:spLocks noChangeArrowheads="1"/>
          </p:cNvSpPr>
          <p:nvPr/>
        </p:nvSpPr>
        <p:spPr bwMode="auto">
          <a:xfrm>
            <a:off x="7229475" y="3795713"/>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4079"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8"/>
          <p:cNvSpPr>
            <a:spLocks noGrp="1" noChangeArrowheads="1"/>
          </p:cNvSpPr>
          <p:nvPr>
            <p:ph type="title"/>
          </p:nvPr>
        </p:nvSpPr>
        <p:spPr bwMode="auto">
          <a:xfrm>
            <a:off x="755650" y="4508500"/>
            <a:ext cx="5548313" cy="579438"/>
          </a:xfrm>
          <a:prstGeom prst="rect">
            <a:avLst/>
          </a:prstGeom>
          <a:noFill/>
          <a:ln w="9525" algn="ctr">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ext uri="{91240B29-F687-4F45-9708-019B960494DF}"/>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4100" name="Picture 6" descr="Logo"/>
          <p:cNvPicPr>
            <a:picLocks noChangeAspect="1" noChangeArrowheads="1"/>
          </p:cNvPicPr>
          <p:nvPr/>
        </p:nvPicPr>
        <p:blipFill>
          <a:blip r:embed="rId3" cstate="print"/>
          <a:srcRect/>
          <a:stretch>
            <a:fillRect/>
          </a:stretch>
        </p:blipFill>
        <p:spPr bwMode="auto">
          <a:xfrm>
            <a:off x="7669213" y="5684838"/>
            <a:ext cx="706437" cy="704850"/>
          </a:xfrm>
          <a:prstGeom prst="rect">
            <a:avLst/>
          </a:prstGeom>
          <a:noFill/>
          <a:ln w="9525">
            <a:noFill/>
            <a:miter lim="800000"/>
            <a:headEnd/>
            <a:tailEnd/>
          </a:ln>
        </p:spPr>
      </p:pic>
      <p:sp>
        <p:nvSpPr>
          <p:cNvPr id="6152" name="Rectangle 13"/>
          <p:cNvSpPr>
            <a:spLocks noChangeArrowheads="1"/>
          </p:cNvSpPr>
          <p:nvPr/>
        </p:nvSpPr>
        <p:spPr bwMode="auto">
          <a:xfrm>
            <a:off x="7235825" y="476250"/>
            <a:ext cx="1465263" cy="212725"/>
          </a:xfrm>
          <a:prstGeom prst="rect">
            <a:avLst/>
          </a:prstGeom>
          <a:noFill/>
          <a:ln w="9525" algn="ctr">
            <a:noFill/>
            <a:miter lim="800000"/>
            <a:headEnd/>
            <a:tailEnd/>
          </a:ln>
          <a:effectLst/>
        </p:spPr>
        <p:txBody>
          <a:bodyPr lIns="0" tIns="0" rIns="0" bIns="0">
            <a:spAutoFit/>
          </a:bodyPr>
          <a:lstStyle/>
          <a:p>
            <a:pPr defTabSz="784225" eaLnBrk="0" hangingPunct="0">
              <a:defRPr/>
            </a:pPr>
            <a:r>
              <a:rPr lang="en-US" altLang="zh-CN" sz="1400" b="1">
                <a:solidFill>
                  <a:srgbClr val="666666"/>
                </a:solidFill>
                <a:latin typeface="FrutigerNext LT Bold" pitchFamily="34" charset="0"/>
                <a:ea typeface="ＭＳ Ｐゴシック"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6154" name="Rectangle 14"/>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英文标题</a:t>
            </a:r>
            <a:r>
              <a:rPr lang="en-US" altLang="zh-CN" sz="1100">
                <a:solidFill>
                  <a:srgbClr val="FFFFFF"/>
                </a:solidFill>
                <a:ea typeface="宋体" charset="-122"/>
              </a:rPr>
              <a:t>:32-35pt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Medium</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中文标题</a:t>
            </a:r>
            <a:r>
              <a:rPr lang="en-US" altLang="zh-CN" sz="1100">
                <a:solidFill>
                  <a:srgbClr val="FFFFFF"/>
                </a:solidFill>
                <a:ea typeface="宋体" charset="-122"/>
              </a:rPr>
              <a:t>:30-32pt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黑体</a:t>
            </a: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英文正文</a:t>
            </a:r>
            <a:r>
              <a:rPr lang="en-US" altLang="zh-CN" sz="1100">
                <a:solidFill>
                  <a:srgbClr val="FFFFFF"/>
                </a:solidFill>
                <a:ea typeface="宋体" charset="-122"/>
              </a:rPr>
              <a:t>:20-22pt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 </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 :18pt  </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Regular</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中文正文</a:t>
            </a:r>
            <a:r>
              <a:rPr lang="en-US" altLang="zh-CN" sz="1100">
                <a:solidFill>
                  <a:srgbClr val="FFFFFF"/>
                </a:solidFill>
                <a:ea typeface="宋体" charset="-122"/>
              </a:rPr>
              <a:t>:18-20pt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):18pt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细黑体 </a:t>
            </a:r>
            <a:endParaRPr lang="zh-CN" altLang="en-US" sz="1100">
              <a:solidFill>
                <a:srgbClr val="000000"/>
              </a:solidFill>
              <a:ea typeface="宋体" charset="-122"/>
            </a:endParaRPr>
          </a:p>
        </p:txBody>
      </p:sp>
      <p:grpSp>
        <p:nvGrpSpPr>
          <p:cNvPr id="4104" name="Group 149"/>
          <p:cNvGrpSpPr>
            <a:grpSpLocks/>
          </p:cNvGrpSpPr>
          <p:nvPr/>
        </p:nvGrpSpPr>
        <p:grpSpPr bwMode="auto">
          <a:xfrm>
            <a:off x="9324975" y="3367088"/>
            <a:ext cx="919163" cy="3490912"/>
            <a:chOff x="5839" y="2160"/>
            <a:chExt cx="579" cy="2199"/>
          </a:xfrm>
        </p:grpSpPr>
        <p:sp>
          <p:nvSpPr>
            <p:cNvPr id="6158" name="Rectangle 150"/>
            <p:cNvSpPr>
              <a:spLocks noChangeArrowheads="1"/>
            </p:cNvSpPr>
            <p:nvPr userDrawn="1"/>
          </p:nvSpPr>
          <p:spPr bwMode="auto">
            <a:xfrm>
              <a:off x="5839" y="2160"/>
              <a:ext cx="579" cy="2199"/>
            </a:xfrm>
            <a:prstGeom prst="rect">
              <a:avLst/>
            </a:prstGeom>
            <a:solidFill>
              <a:srgbClr val="FFFFFF"/>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4111" name="Group 151"/>
            <p:cNvGrpSpPr>
              <a:grpSpLocks/>
            </p:cNvGrpSpPr>
            <p:nvPr userDrawn="1"/>
          </p:nvGrpSpPr>
          <p:grpSpPr bwMode="auto">
            <a:xfrm>
              <a:off x="5893" y="2387"/>
              <a:ext cx="466" cy="115"/>
              <a:chOff x="5893" y="2387"/>
              <a:chExt cx="466" cy="115"/>
            </a:xfrm>
          </p:grpSpPr>
          <p:sp>
            <p:nvSpPr>
              <p:cNvPr id="6220" name="Rectangle 15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6221" name="Rectangle 15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6222" name="Rectangle 15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6223" name="Rectangle 15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4112" name="Group 156"/>
            <p:cNvGrpSpPr>
              <a:grpSpLocks/>
            </p:cNvGrpSpPr>
            <p:nvPr userDrawn="1"/>
          </p:nvGrpSpPr>
          <p:grpSpPr bwMode="auto">
            <a:xfrm>
              <a:off x="5893" y="2523"/>
              <a:ext cx="466" cy="115"/>
              <a:chOff x="5893" y="2523"/>
              <a:chExt cx="466" cy="115"/>
            </a:xfrm>
          </p:grpSpPr>
          <p:sp>
            <p:nvSpPr>
              <p:cNvPr id="6216" name="Rectangle 15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6217" name="Rectangle 15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6218" name="Rectangle 15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6219" name="Rectangle 16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4113" name="Group 161"/>
            <p:cNvGrpSpPr>
              <a:grpSpLocks/>
            </p:cNvGrpSpPr>
            <p:nvPr userDrawn="1"/>
          </p:nvGrpSpPr>
          <p:grpSpPr bwMode="auto">
            <a:xfrm>
              <a:off x="5893" y="2659"/>
              <a:ext cx="466" cy="115"/>
              <a:chOff x="5893" y="2659"/>
              <a:chExt cx="466" cy="115"/>
            </a:xfrm>
          </p:grpSpPr>
          <p:sp>
            <p:nvSpPr>
              <p:cNvPr id="6212" name="Rectangle 16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6213" name="Rectangle 16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6214" name="Rectangle 16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6215" name="Rectangle 16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4114" name="Group 166"/>
            <p:cNvGrpSpPr>
              <a:grpSpLocks/>
            </p:cNvGrpSpPr>
            <p:nvPr userDrawn="1"/>
          </p:nvGrpSpPr>
          <p:grpSpPr bwMode="auto">
            <a:xfrm>
              <a:off x="5893" y="2251"/>
              <a:ext cx="466" cy="119"/>
              <a:chOff x="5893" y="2251"/>
              <a:chExt cx="466" cy="119"/>
            </a:xfrm>
          </p:grpSpPr>
          <p:sp>
            <p:nvSpPr>
              <p:cNvPr id="6208" name="Rectangle 16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6209" name="Rectangle 16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6210" name="Rectangle 16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6211" name="Rectangle 17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15" name="Group 171"/>
            <p:cNvGrpSpPr>
              <a:grpSpLocks/>
            </p:cNvGrpSpPr>
            <p:nvPr userDrawn="1"/>
          </p:nvGrpSpPr>
          <p:grpSpPr bwMode="auto">
            <a:xfrm>
              <a:off x="5893" y="2886"/>
              <a:ext cx="466" cy="115"/>
              <a:chOff x="5893" y="2886"/>
              <a:chExt cx="466" cy="115"/>
            </a:xfrm>
          </p:grpSpPr>
          <p:sp>
            <p:nvSpPr>
              <p:cNvPr id="6204" name="Rectangle 17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6205" name="Rectangle 17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6206" name="Rectangle 17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6207" name="Rectangle 175"/>
              <p:cNvSpPr>
                <a:spLocks noChangeArrowheads="1"/>
              </p:cNvSpPr>
              <p:nvPr userDrawn="1"/>
            </p:nvSpPr>
            <p:spPr bwMode="auto">
              <a:xfrm flipV="1">
                <a:off x="5893" y="2886"/>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16" name="Group 176"/>
            <p:cNvGrpSpPr>
              <a:grpSpLocks/>
            </p:cNvGrpSpPr>
            <p:nvPr userDrawn="1"/>
          </p:nvGrpSpPr>
          <p:grpSpPr bwMode="auto">
            <a:xfrm>
              <a:off x="5893" y="3022"/>
              <a:ext cx="466" cy="115"/>
              <a:chOff x="5893" y="3022"/>
              <a:chExt cx="466" cy="115"/>
            </a:xfrm>
          </p:grpSpPr>
          <p:sp>
            <p:nvSpPr>
              <p:cNvPr id="6200" name="Rectangle 17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6201" name="Rectangle 17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6202" name="Rectangle 17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6203" name="Rectangle 18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17" name="Group 181"/>
            <p:cNvGrpSpPr>
              <a:grpSpLocks/>
            </p:cNvGrpSpPr>
            <p:nvPr userDrawn="1"/>
          </p:nvGrpSpPr>
          <p:grpSpPr bwMode="auto">
            <a:xfrm>
              <a:off x="5893" y="3158"/>
              <a:ext cx="466" cy="115"/>
              <a:chOff x="5893" y="3158"/>
              <a:chExt cx="466" cy="115"/>
            </a:xfrm>
          </p:grpSpPr>
          <p:sp>
            <p:nvSpPr>
              <p:cNvPr id="6196" name="Rectangle 18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6197" name="Rectangle 18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6198" name="Rectangle 18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6199" name="Rectangle 18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18" name="Group 186"/>
            <p:cNvGrpSpPr>
              <a:grpSpLocks/>
            </p:cNvGrpSpPr>
            <p:nvPr userDrawn="1"/>
          </p:nvGrpSpPr>
          <p:grpSpPr bwMode="auto">
            <a:xfrm>
              <a:off x="5893" y="3385"/>
              <a:ext cx="466" cy="115"/>
              <a:chOff x="5893" y="3385"/>
              <a:chExt cx="466" cy="115"/>
            </a:xfrm>
          </p:grpSpPr>
          <p:sp>
            <p:nvSpPr>
              <p:cNvPr id="6192" name="Rectangle 18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6193" name="Rectangle 18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6194" name="Rectangle 18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6195" name="Rectangle 190"/>
              <p:cNvSpPr>
                <a:spLocks noChangeArrowheads="1"/>
              </p:cNvSpPr>
              <p:nvPr userDrawn="1"/>
            </p:nvSpPr>
            <p:spPr bwMode="auto">
              <a:xfrm flipV="1">
                <a:off x="5893" y="3385"/>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19" name="Group 191"/>
            <p:cNvGrpSpPr>
              <a:grpSpLocks/>
            </p:cNvGrpSpPr>
            <p:nvPr userDrawn="1"/>
          </p:nvGrpSpPr>
          <p:grpSpPr bwMode="auto">
            <a:xfrm>
              <a:off x="5893" y="3521"/>
              <a:ext cx="466" cy="115"/>
              <a:chOff x="5893" y="3521"/>
              <a:chExt cx="466" cy="115"/>
            </a:xfrm>
          </p:grpSpPr>
          <p:sp>
            <p:nvSpPr>
              <p:cNvPr id="6188" name="Rectangle 19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6189" name="Rectangle 19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6190" name="Rectangle 19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6191" name="Rectangle 195"/>
              <p:cNvSpPr>
                <a:spLocks noChangeArrowheads="1"/>
              </p:cNvSpPr>
              <p:nvPr userDrawn="1"/>
            </p:nvSpPr>
            <p:spPr bwMode="auto">
              <a:xfrm flipV="1">
                <a:off x="5893" y="3521"/>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20" name="Group 196"/>
            <p:cNvGrpSpPr>
              <a:grpSpLocks/>
            </p:cNvGrpSpPr>
            <p:nvPr userDrawn="1"/>
          </p:nvGrpSpPr>
          <p:grpSpPr bwMode="auto">
            <a:xfrm>
              <a:off x="5893" y="3657"/>
              <a:ext cx="466" cy="115"/>
              <a:chOff x="5893" y="3657"/>
              <a:chExt cx="466" cy="115"/>
            </a:xfrm>
          </p:grpSpPr>
          <p:sp>
            <p:nvSpPr>
              <p:cNvPr id="6184" name="Rectangle 19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6185" name="Rectangle 19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6186" name="Rectangle 19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6187" name="Rectangle 200"/>
              <p:cNvSpPr>
                <a:spLocks noChangeArrowheads="1"/>
              </p:cNvSpPr>
              <p:nvPr userDrawn="1"/>
            </p:nvSpPr>
            <p:spPr bwMode="auto">
              <a:xfrm flipV="1">
                <a:off x="5893" y="3657"/>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4121" name="Group 201"/>
            <p:cNvGrpSpPr>
              <a:grpSpLocks/>
            </p:cNvGrpSpPr>
            <p:nvPr userDrawn="1"/>
          </p:nvGrpSpPr>
          <p:grpSpPr bwMode="auto">
            <a:xfrm>
              <a:off x="5893" y="3884"/>
              <a:ext cx="466" cy="115"/>
              <a:chOff x="5893" y="3884"/>
              <a:chExt cx="466" cy="115"/>
            </a:xfrm>
          </p:grpSpPr>
          <p:sp>
            <p:nvSpPr>
              <p:cNvPr id="6180" name="Rectangle 20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6181" name="Rectangle 20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6182" name="Rectangle 20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6183" name="Rectangle 205"/>
              <p:cNvSpPr>
                <a:spLocks noChangeArrowheads="1"/>
              </p:cNvSpPr>
              <p:nvPr userDrawn="1"/>
            </p:nvSpPr>
            <p:spPr bwMode="auto">
              <a:xfrm flipV="1">
                <a:off x="5893" y="3884"/>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4122" name="Group 206"/>
            <p:cNvGrpSpPr>
              <a:grpSpLocks/>
            </p:cNvGrpSpPr>
            <p:nvPr userDrawn="1"/>
          </p:nvGrpSpPr>
          <p:grpSpPr bwMode="auto">
            <a:xfrm>
              <a:off x="5893" y="4026"/>
              <a:ext cx="466" cy="115"/>
              <a:chOff x="5893" y="4026"/>
              <a:chExt cx="466" cy="115"/>
            </a:xfrm>
          </p:grpSpPr>
          <p:sp>
            <p:nvSpPr>
              <p:cNvPr id="6176" name="Rectangle 20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6177" name="Rectangle 20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6178" name="Rectangle 20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6179" name="Rectangle 210"/>
              <p:cNvSpPr>
                <a:spLocks noChangeArrowheads="1"/>
              </p:cNvSpPr>
              <p:nvPr userDrawn="1"/>
            </p:nvSpPr>
            <p:spPr bwMode="auto">
              <a:xfrm flipV="1">
                <a:off x="5893" y="4026"/>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4123" name="Group 211"/>
            <p:cNvGrpSpPr>
              <a:grpSpLocks/>
            </p:cNvGrpSpPr>
            <p:nvPr userDrawn="1"/>
          </p:nvGrpSpPr>
          <p:grpSpPr bwMode="auto">
            <a:xfrm>
              <a:off x="5893" y="4167"/>
              <a:ext cx="466" cy="115"/>
              <a:chOff x="5893" y="4167"/>
              <a:chExt cx="466" cy="115"/>
            </a:xfrm>
          </p:grpSpPr>
          <p:sp>
            <p:nvSpPr>
              <p:cNvPr id="6172" name="Rectangle 212"/>
              <p:cNvSpPr>
                <a:spLocks noChangeArrowheads="1"/>
              </p:cNvSpPr>
              <p:nvPr userDrawn="1"/>
            </p:nvSpPr>
            <p:spPr bwMode="auto">
              <a:xfrm flipV="1">
                <a:off x="6010" y="416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6173" name="Rectangle 213"/>
              <p:cNvSpPr>
                <a:spLocks noChangeArrowheads="1"/>
              </p:cNvSpPr>
              <p:nvPr userDrawn="1"/>
            </p:nvSpPr>
            <p:spPr bwMode="auto">
              <a:xfrm flipV="1">
                <a:off x="6126" y="4167"/>
                <a:ext cx="116" cy="115"/>
              </a:xfrm>
              <a:prstGeom prst="rect">
                <a:avLst/>
              </a:prstGeom>
              <a:solidFill>
                <a:srgbClr val="333399"/>
              </a:solidFill>
              <a:ln w="9525">
                <a:noFill/>
                <a:miter lim="800000"/>
                <a:headEnd/>
                <a:tailEnd/>
              </a:ln>
              <a:effectLst/>
            </p:spPr>
            <p:txBody>
              <a:bodyPr wrap="none" anchor="ctr"/>
              <a:lstStyle/>
              <a:p>
                <a:pPr>
                  <a:defRPr/>
                </a:pPr>
                <a:endParaRPr lang="zh-CN" altLang="en-US">
                  <a:ea typeface="宋体" charset="-122"/>
                </a:endParaRPr>
              </a:p>
            </p:txBody>
          </p:sp>
          <p:sp>
            <p:nvSpPr>
              <p:cNvPr id="6174" name="Rectangle 214"/>
              <p:cNvSpPr>
                <a:spLocks noChangeArrowheads="1"/>
              </p:cNvSpPr>
              <p:nvPr userDrawn="1"/>
            </p:nvSpPr>
            <p:spPr bwMode="auto">
              <a:xfrm flipV="1">
                <a:off x="6242" y="4167"/>
                <a:ext cx="117" cy="115"/>
              </a:xfrm>
              <a:prstGeom prst="rect">
                <a:avLst/>
              </a:prstGeom>
              <a:solidFill>
                <a:srgbClr val="BBE0E3"/>
              </a:solidFill>
              <a:ln w="9525">
                <a:noFill/>
                <a:miter lim="800000"/>
                <a:headEnd/>
                <a:tailEnd/>
              </a:ln>
              <a:effectLst/>
            </p:spPr>
            <p:txBody>
              <a:bodyPr wrap="none" anchor="ctr"/>
              <a:lstStyle/>
              <a:p>
                <a:pPr>
                  <a:defRPr/>
                </a:pPr>
                <a:endParaRPr lang="zh-CN" altLang="en-US">
                  <a:ea typeface="宋体" charset="-122"/>
                </a:endParaRPr>
              </a:p>
            </p:txBody>
          </p:sp>
          <p:sp>
            <p:nvSpPr>
              <p:cNvPr id="6175" name="Rectangle 215"/>
              <p:cNvSpPr>
                <a:spLocks noChangeArrowheads="1"/>
              </p:cNvSpPr>
              <p:nvPr userDrawn="1"/>
            </p:nvSpPr>
            <p:spPr bwMode="auto">
              <a:xfrm flipV="1">
                <a:off x="5893" y="4167"/>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sp>
        <p:nvSpPr>
          <p:cNvPr id="6156" name="Rectangle 216"/>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配色参考方案：</a:t>
            </a:r>
          </a:p>
          <a:p>
            <a:pPr eaLnBrk="0" hangingPunct="0">
              <a:lnSpc>
                <a:spcPct val="120000"/>
              </a:lnSpc>
              <a:spcBef>
                <a:spcPct val="20000"/>
              </a:spcBef>
              <a:buFont typeface="Arial" charset="0"/>
              <a:buNone/>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6157" name="Rectangle 217"/>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pic>
        <p:nvPicPr>
          <p:cNvPr id="4107" name="Picture 80" descr="bra200912090008_M副本"/>
          <p:cNvPicPr>
            <a:picLocks noChangeAspect="1" noChangeArrowheads="1"/>
          </p:cNvPicPr>
          <p:nvPr/>
        </p:nvPicPr>
        <p:blipFill>
          <a:blip r:embed="rId4" cstate="print"/>
          <a:srcRect/>
          <a:stretch>
            <a:fillRect/>
          </a:stretch>
        </p:blipFill>
        <p:spPr bwMode="auto">
          <a:xfrm>
            <a:off x="0" y="1268413"/>
            <a:ext cx="9144000" cy="2951162"/>
          </a:xfrm>
          <a:prstGeom prst="rect">
            <a:avLst/>
          </a:prstGeom>
          <a:noFill/>
          <a:ln w="9525">
            <a:noFill/>
            <a:miter lim="800000"/>
            <a:headEnd/>
            <a:tailEnd/>
          </a:ln>
        </p:spPr>
      </p:pic>
      <p:pic>
        <p:nvPicPr>
          <p:cNvPr id="4108" name="Picture 81" descr="未标题-2"/>
          <p:cNvPicPr>
            <a:picLocks noChangeAspect="1" noChangeArrowheads="1"/>
          </p:cNvPicPr>
          <p:nvPr/>
        </p:nvPicPr>
        <p:blipFill>
          <a:blip r:embed="rId5" cstate="print"/>
          <a:srcRect/>
          <a:stretch>
            <a:fillRect/>
          </a:stretch>
        </p:blipFill>
        <p:spPr bwMode="auto">
          <a:xfrm>
            <a:off x="6083300" y="1268413"/>
            <a:ext cx="3060700" cy="2949575"/>
          </a:xfrm>
          <a:prstGeom prst="rect">
            <a:avLst/>
          </a:prstGeom>
          <a:noFill/>
          <a:ln w="9525">
            <a:noFill/>
            <a:miter lim="800000"/>
            <a:headEnd/>
            <a:tailEnd/>
          </a:ln>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4080"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8"/>
          <p:cNvSpPr>
            <a:spLocks noGrp="1" noChangeArrowheads="1"/>
          </p:cNvSpPr>
          <p:nvPr>
            <p:ph type="title"/>
          </p:nvPr>
        </p:nvSpPr>
        <p:spPr bwMode="auto">
          <a:xfrm>
            <a:off x="755650" y="4508500"/>
            <a:ext cx="5548313" cy="579438"/>
          </a:xfrm>
          <a:prstGeom prst="rect">
            <a:avLst/>
          </a:prstGeom>
          <a:noFill/>
          <a:ln w="9525" algn="ctr">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ext uri="{91240B29-F687-4F45-9708-019B960494DF}"/>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5124" name="Picture 6" descr="Logo"/>
          <p:cNvPicPr>
            <a:picLocks noChangeAspect="1" noChangeArrowheads="1"/>
          </p:cNvPicPr>
          <p:nvPr/>
        </p:nvPicPr>
        <p:blipFill>
          <a:blip r:embed="rId3" cstate="print"/>
          <a:srcRect/>
          <a:stretch>
            <a:fillRect/>
          </a:stretch>
        </p:blipFill>
        <p:spPr bwMode="auto">
          <a:xfrm>
            <a:off x="7669213" y="5684838"/>
            <a:ext cx="706437" cy="704850"/>
          </a:xfrm>
          <a:prstGeom prst="rect">
            <a:avLst/>
          </a:prstGeom>
          <a:noFill/>
          <a:ln w="9525">
            <a:noFill/>
            <a:miter lim="800000"/>
            <a:headEnd/>
            <a:tailEnd/>
          </a:ln>
        </p:spPr>
      </p:pic>
      <p:sp>
        <p:nvSpPr>
          <p:cNvPr id="7176" name="Rectangle 13"/>
          <p:cNvSpPr>
            <a:spLocks noChangeArrowheads="1"/>
          </p:cNvSpPr>
          <p:nvPr/>
        </p:nvSpPr>
        <p:spPr bwMode="auto">
          <a:xfrm>
            <a:off x="7235825" y="476250"/>
            <a:ext cx="1465263" cy="212725"/>
          </a:xfrm>
          <a:prstGeom prst="rect">
            <a:avLst/>
          </a:prstGeom>
          <a:noFill/>
          <a:ln w="9525" algn="ctr">
            <a:noFill/>
            <a:miter lim="800000"/>
            <a:headEnd/>
            <a:tailEnd/>
          </a:ln>
          <a:effectLst/>
        </p:spPr>
        <p:txBody>
          <a:bodyPr lIns="0" tIns="0" rIns="0" bIns="0">
            <a:spAutoFit/>
          </a:bodyPr>
          <a:lstStyle/>
          <a:p>
            <a:pPr defTabSz="784225" eaLnBrk="0" hangingPunct="0">
              <a:defRPr/>
            </a:pPr>
            <a:r>
              <a:rPr lang="en-US" altLang="zh-CN" sz="1400" b="1">
                <a:solidFill>
                  <a:srgbClr val="666666"/>
                </a:solidFill>
                <a:latin typeface="FrutigerNext LT Bold" pitchFamily="34" charset="0"/>
                <a:ea typeface="ＭＳ Ｐゴシック"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7178" name="Rectangle 13"/>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英文标题</a:t>
            </a:r>
            <a:r>
              <a:rPr lang="en-US" altLang="zh-CN" sz="1100">
                <a:solidFill>
                  <a:srgbClr val="FFFFFF"/>
                </a:solidFill>
                <a:ea typeface="宋体" charset="-122"/>
              </a:rPr>
              <a:t>:32-35pt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Medium</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中文标题</a:t>
            </a:r>
            <a:r>
              <a:rPr lang="en-US" altLang="zh-CN" sz="1100">
                <a:solidFill>
                  <a:srgbClr val="FFFFFF"/>
                </a:solidFill>
                <a:ea typeface="宋体" charset="-122"/>
              </a:rPr>
              <a:t>:30-32pt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黑体</a:t>
            </a: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英文正文</a:t>
            </a:r>
            <a:r>
              <a:rPr lang="en-US" altLang="zh-CN" sz="1100">
                <a:solidFill>
                  <a:srgbClr val="FFFFFF"/>
                </a:solidFill>
                <a:ea typeface="宋体" charset="-122"/>
              </a:rPr>
              <a:t>:20-22pt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 </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 :18pt  </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Regular</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中文正文</a:t>
            </a:r>
            <a:r>
              <a:rPr lang="en-US" altLang="zh-CN" sz="1100">
                <a:solidFill>
                  <a:srgbClr val="FFFFFF"/>
                </a:solidFill>
                <a:ea typeface="宋体" charset="-122"/>
              </a:rPr>
              <a:t>:18-20pt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):18pt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细黑体 </a:t>
            </a:r>
            <a:endParaRPr lang="zh-CN" altLang="en-US" sz="1100">
              <a:solidFill>
                <a:srgbClr val="000000"/>
              </a:solidFill>
              <a:ea typeface="宋体" charset="-122"/>
            </a:endParaRPr>
          </a:p>
        </p:txBody>
      </p:sp>
      <p:grpSp>
        <p:nvGrpSpPr>
          <p:cNvPr id="5128" name="Group 148"/>
          <p:cNvGrpSpPr>
            <a:grpSpLocks/>
          </p:cNvGrpSpPr>
          <p:nvPr/>
        </p:nvGrpSpPr>
        <p:grpSpPr bwMode="auto">
          <a:xfrm>
            <a:off x="9324975" y="3367088"/>
            <a:ext cx="919163" cy="3490912"/>
            <a:chOff x="5839" y="2160"/>
            <a:chExt cx="579" cy="2199"/>
          </a:xfrm>
        </p:grpSpPr>
        <p:sp>
          <p:nvSpPr>
            <p:cNvPr id="7182" name="Rectangle 149"/>
            <p:cNvSpPr>
              <a:spLocks noChangeArrowheads="1"/>
            </p:cNvSpPr>
            <p:nvPr userDrawn="1"/>
          </p:nvSpPr>
          <p:spPr bwMode="auto">
            <a:xfrm>
              <a:off x="5839" y="2160"/>
              <a:ext cx="579" cy="2199"/>
            </a:xfrm>
            <a:prstGeom prst="rect">
              <a:avLst/>
            </a:prstGeom>
            <a:solidFill>
              <a:srgbClr val="FFFFFF"/>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5135" name="Group 150"/>
            <p:cNvGrpSpPr>
              <a:grpSpLocks/>
            </p:cNvGrpSpPr>
            <p:nvPr userDrawn="1"/>
          </p:nvGrpSpPr>
          <p:grpSpPr bwMode="auto">
            <a:xfrm>
              <a:off x="5893" y="2387"/>
              <a:ext cx="466" cy="115"/>
              <a:chOff x="5893" y="2387"/>
              <a:chExt cx="466" cy="115"/>
            </a:xfrm>
          </p:grpSpPr>
          <p:sp>
            <p:nvSpPr>
              <p:cNvPr id="7244" name="Rectangle 151"/>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7245" name="Rectangle 152"/>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7246" name="Rectangle 153"/>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7247" name="Rectangle 154"/>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5136" name="Group 155"/>
            <p:cNvGrpSpPr>
              <a:grpSpLocks/>
            </p:cNvGrpSpPr>
            <p:nvPr userDrawn="1"/>
          </p:nvGrpSpPr>
          <p:grpSpPr bwMode="auto">
            <a:xfrm>
              <a:off x="5893" y="2523"/>
              <a:ext cx="466" cy="115"/>
              <a:chOff x="5893" y="2523"/>
              <a:chExt cx="466" cy="115"/>
            </a:xfrm>
          </p:grpSpPr>
          <p:sp>
            <p:nvSpPr>
              <p:cNvPr id="7240" name="Rectangle 156"/>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7241" name="Rectangle 157"/>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7242" name="Rectangle 158"/>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7243" name="Rectangle 159"/>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5137" name="Group 160"/>
            <p:cNvGrpSpPr>
              <a:grpSpLocks/>
            </p:cNvGrpSpPr>
            <p:nvPr userDrawn="1"/>
          </p:nvGrpSpPr>
          <p:grpSpPr bwMode="auto">
            <a:xfrm>
              <a:off x="5893" y="2659"/>
              <a:ext cx="466" cy="115"/>
              <a:chOff x="5893" y="2659"/>
              <a:chExt cx="466" cy="115"/>
            </a:xfrm>
          </p:grpSpPr>
          <p:sp>
            <p:nvSpPr>
              <p:cNvPr id="7236" name="Rectangle 161"/>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7237" name="Rectangle 162"/>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7238" name="Rectangle 163"/>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7239" name="Rectangle 164"/>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5138" name="Group 165"/>
            <p:cNvGrpSpPr>
              <a:grpSpLocks/>
            </p:cNvGrpSpPr>
            <p:nvPr userDrawn="1"/>
          </p:nvGrpSpPr>
          <p:grpSpPr bwMode="auto">
            <a:xfrm>
              <a:off x="5893" y="2251"/>
              <a:ext cx="466" cy="119"/>
              <a:chOff x="5893" y="2251"/>
              <a:chExt cx="466" cy="119"/>
            </a:xfrm>
          </p:grpSpPr>
          <p:sp>
            <p:nvSpPr>
              <p:cNvPr id="7232" name="Rectangle 166"/>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7233" name="Rectangle 167"/>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7234" name="Rectangle 168"/>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7235" name="Rectangle 169"/>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39" name="Group 170"/>
            <p:cNvGrpSpPr>
              <a:grpSpLocks/>
            </p:cNvGrpSpPr>
            <p:nvPr userDrawn="1"/>
          </p:nvGrpSpPr>
          <p:grpSpPr bwMode="auto">
            <a:xfrm>
              <a:off x="5893" y="2886"/>
              <a:ext cx="466" cy="115"/>
              <a:chOff x="5893" y="2886"/>
              <a:chExt cx="466" cy="115"/>
            </a:xfrm>
          </p:grpSpPr>
          <p:sp>
            <p:nvSpPr>
              <p:cNvPr id="7228" name="Rectangle 171"/>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7229" name="Rectangle 172"/>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7230" name="Rectangle 173"/>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7231" name="Rectangle 174"/>
              <p:cNvSpPr>
                <a:spLocks noChangeArrowheads="1"/>
              </p:cNvSpPr>
              <p:nvPr userDrawn="1"/>
            </p:nvSpPr>
            <p:spPr bwMode="auto">
              <a:xfrm flipV="1">
                <a:off x="5893" y="2886"/>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0" name="Group 175"/>
            <p:cNvGrpSpPr>
              <a:grpSpLocks/>
            </p:cNvGrpSpPr>
            <p:nvPr userDrawn="1"/>
          </p:nvGrpSpPr>
          <p:grpSpPr bwMode="auto">
            <a:xfrm>
              <a:off x="5893" y="3022"/>
              <a:ext cx="466" cy="115"/>
              <a:chOff x="5893" y="3022"/>
              <a:chExt cx="466" cy="115"/>
            </a:xfrm>
          </p:grpSpPr>
          <p:sp>
            <p:nvSpPr>
              <p:cNvPr id="7224" name="Rectangle 176"/>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7225" name="Rectangle 177"/>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7226" name="Rectangle 178"/>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7227" name="Rectangle 179"/>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1" name="Group 180"/>
            <p:cNvGrpSpPr>
              <a:grpSpLocks/>
            </p:cNvGrpSpPr>
            <p:nvPr userDrawn="1"/>
          </p:nvGrpSpPr>
          <p:grpSpPr bwMode="auto">
            <a:xfrm>
              <a:off x="5893" y="3158"/>
              <a:ext cx="466" cy="115"/>
              <a:chOff x="5893" y="3158"/>
              <a:chExt cx="466" cy="115"/>
            </a:xfrm>
          </p:grpSpPr>
          <p:sp>
            <p:nvSpPr>
              <p:cNvPr id="7220" name="Rectangle 181"/>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7221" name="Rectangle 182"/>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7222" name="Rectangle 183"/>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7223" name="Rectangle 184"/>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2" name="Group 185"/>
            <p:cNvGrpSpPr>
              <a:grpSpLocks/>
            </p:cNvGrpSpPr>
            <p:nvPr userDrawn="1"/>
          </p:nvGrpSpPr>
          <p:grpSpPr bwMode="auto">
            <a:xfrm>
              <a:off x="5893" y="3385"/>
              <a:ext cx="466" cy="115"/>
              <a:chOff x="5893" y="3385"/>
              <a:chExt cx="466" cy="115"/>
            </a:xfrm>
          </p:grpSpPr>
          <p:sp>
            <p:nvSpPr>
              <p:cNvPr id="7216" name="Rectangle 186"/>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7217" name="Rectangle 187"/>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7218" name="Rectangle 188"/>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7219" name="Rectangle 189"/>
              <p:cNvSpPr>
                <a:spLocks noChangeArrowheads="1"/>
              </p:cNvSpPr>
              <p:nvPr userDrawn="1"/>
            </p:nvSpPr>
            <p:spPr bwMode="auto">
              <a:xfrm flipV="1">
                <a:off x="5893" y="3385"/>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3" name="Group 190"/>
            <p:cNvGrpSpPr>
              <a:grpSpLocks/>
            </p:cNvGrpSpPr>
            <p:nvPr userDrawn="1"/>
          </p:nvGrpSpPr>
          <p:grpSpPr bwMode="auto">
            <a:xfrm>
              <a:off x="5893" y="3521"/>
              <a:ext cx="466" cy="115"/>
              <a:chOff x="5893" y="3521"/>
              <a:chExt cx="466" cy="115"/>
            </a:xfrm>
          </p:grpSpPr>
          <p:sp>
            <p:nvSpPr>
              <p:cNvPr id="7212" name="Rectangle 191"/>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7213" name="Rectangle 192"/>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7214" name="Rectangle 193"/>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7215" name="Rectangle 194"/>
              <p:cNvSpPr>
                <a:spLocks noChangeArrowheads="1"/>
              </p:cNvSpPr>
              <p:nvPr userDrawn="1"/>
            </p:nvSpPr>
            <p:spPr bwMode="auto">
              <a:xfrm flipV="1">
                <a:off x="5893" y="3521"/>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4" name="Group 195"/>
            <p:cNvGrpSpPr>
              <a:grpSpLocks/>
            </p:cNvGrpSpPr>
            <p:nvPr userDrawn="1"/>
          </p:nvGrpSpPr>
          <p:grpSpPr bwMode="auto">
            <a:xfrm>
              <a:off x="5893" y="3657"/>
              <a:ext cx="466" cy="115"/>
              <a:chOff x="5893" y="3657"/>
              <a:chExt cx="466" cy="115"/>
            </a:xfrm>
          </p:grpSpPr>
          <p:sp>
            <p:nvSpPr>
              <p:cNvPr id="7208" name="Rectangle 196"/>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7209" name="Rectangle 197"/>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7210" name="Rectangle 198"/>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7211" name="Rectangle 199"/>
              <p:cNvSpPr>
                <a:spLocks noChangeArrowheads="1"/>
              </p:cNvSpPr>
              <p:nvPr userDrawn="1"/>
            </p:nvSpPr>
            <p:spPr bwMode="auto">
              <a:xfrm flipV="1">
                <a:off x="5893" y="3657"/>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5" name="Group 200"/>
            <p:cNvGrpSpPr>
              <a:grpSpLocks/>
            </p:cNvGrpSpPr>
            <p:nvPr userDrawn="1"/>
          </p:nvGrpSpPr>
          <p:grpSpPr bwMode="auto">
            <a:xfrm>
              <a:off x="5893" y="3884"/>
              <a:ext cx="466" cy="115"/>
              <a:chOff x="5893" y="3884"/>
              <a:chExt cx="466" cy="115"/>
            </a:xfrm>
          </p:grpSpPr>
          <p:sp>
            <p:nvSpPr>
              <p:cNvPr id="7204" name="Rectangle 201"/>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7205" name="Rectangle 202"/>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7206" name="Rectangle 203"/>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7207" name="Rectangle 204"/>
              <p:cNvSpPr>
                <a:spLocks noChangeArrowheads="1"/>
              </p:cNvSpPr>
              <p:nvPr userDrawn="1"/>
            </p:nvSpPr>
            <p:spPr bwMode="auto">
              <a:xfrm flipV="1">
                <a:off x="5893" y="3884"/>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6" name="Group 205"/>
            <p:cNvGrpSpPr>
              <a:grpSpLocks/>
            </p:cNvGrpSpPr>
            <p:nvPr userDrawn="1"/>
          </p:nvGrpSpPr>
          <p:grpSpPr bwMode="auto">
            <a:xfrm>
              <a:off x="5893" y="4026"/>
              <a:ext cx="466" cy="115"/>
              <a:chOff x="5893" y="4026"/>
              <a:chExt cx="466" cy="115"/>
            </a:xfrm>
          </p:grpSpPr>
          <p:sp>
            <p:nvSpPr>
              <p:cNvPr id="7200" name="Rectangle 206"/>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7201" name="Rectangle 207"/>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7202" name="Rectangle 208"/>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7203" name="Rectangle 209"/>
              <p:cNvSpPr>
                <a:spLocks noChangeArrowheads="1"/>
              </p:cNvSpPr>
              <p:nvPr userDrawn="1"/>
            </p:nvSpPr>
            <p:spPr bwMode="auto">
              <a:xfrm flipV="1">
                <a:off x="5893" y="4026"/>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5147" name="Group 210"/>
            <p:cNvGrpSpPr>
              <a:grpSpLocks/>
            </p:cNvGrpSpPr>
            <p:nvPr userDrawn="1"/>
          </p:nvGrpSpPr>
          <p:grpSpPr bwMode="auto">
            <a:xfrm>
              <a:off x="5893" y="4167"/>
              <a:ext cx="466" cy="115"/>
              <a:chOff x="5893" y="4167"/>
              <a:chExt cx="466" cy="115"/>
            </a:xfrm>
          </p:grpSpPr>
          <p:sp>
            <p:nvSpPr>
              <p:cNvPr id="7196" name="Rectangle 211"/>
              <p:cNvSpPr>
                <a:spLocks noChangeArrowheads="1"/>
              </p:cNvSpPr>
              <p:nvPr userDrawn="1"/>
            </p:nvSpPr>
            <p:spPr bwMode="auto">
              <a:xfrm flipV="1">
                <a:off x="6010" y="416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7197" name="Rectangle 212"/>
              <p:cNvSpPr>
                <a:spLocks noChangeArrowheads="1"/>
              </p:cNvSpPr>
              <p:nvPr userDrawn="1"/>
            </p:nvSpPr>
            <p:spPr bwMode="auto">
              <a:xfrm flipV="1">
                <a:off x="6126" y="4167"/>
                <a:ext cx="116" cy="115"/>
              </a:xfrm>
              <a:prstGeom prst="rect">
                <a:avLst/>
              </a:prstGeom>
              <a:solidFill>
                <a:srgbClr val="333399"/>
              </a:solidFill>
              <a:ln w="9525">
                <a:noFill/>
                <a:miter lim="800000"/>
                <a:headEnd/>
                <a:tailEnd/>
              </a:ln>
              <a:effectLst/>
            </p:spPr>
            <p:txBody>
              <a:bodyPr wrap="none" anchor="ctr"/>
              <a:lstStyle/>
              <a:p>
                <a:pPr>
                  <a:defRPr/>
                </a:pPr>
                <a:endParaRPr lang="zh-CN" altLang="en-US">
                  <a:ea typeface="宋体" charset="-122"/>
                </a:endParaRPr>
              </a:p>
            </p:txBody>
          </p:sp>
          <p:sp>
            <p:nvSpPr>
              <p:cNvPr id="7198" name="Rectangle 213"/>
              <p:cNvSpPr>
                <a:spLocks noChangeArrowheads="1"/>
              </p:cNvSpPr>
              <p:nvPr userDrawn="1"/>
            </p:nvSpPr>
            <p:spPr bwMode="auto">
              <a:xfrm flipV="1">
                <a:off x="6242" y="4167"/>
                <a:ext cx="117" cy="115"/>
              </a:xfrm>
              <a:prstGeom prst="rect">
                <a:avLst/>
              </a:prstGeom>
              <a:solidFill>
                <a:srgbClr val="BBE0E3"/>
              </a:solidFill>
              <a:ln w="9525">
                <a:noFill/>
                <a:miter lim="800000"/>
                <a:headEnd/>
                <a:tailEnd/>
              </a:ln>
              <a:effectLst/>
            </p:spPr>
            <p:txBody>
              <a:bodyPr wrap="none" anchor="ctr"/>
              <a:lstStyle/>
              <a:p>
                <a:pPr>
                  <a:defRPr/>
                </a:pPr>
                <a:endParaRPr lang="zh-CN" altLang="en-US">
                  <a:ea typeface="宋体" charset="-122"/>
                </a:endParaRPr>
              </a:p>
            </p:txBody>
          </p:sp>
          <p:sp>
            <p:nvSpPr>
              <p:cNvPr id="7199" name="Rectangle 214"/>
              <p:cNvSpPr>
                <a:spLocks noChangeArrowheads="1"/>
              </p:cNvSpPr>
              <p:nvPr userDrawn="1"/>
            </p:nvSpPr>
            <p:spPr bwMode="auto">
              <a:xfrm flipV="1">
                <a:off x="5893" y="4167"/>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sp>
        <p:nvSpPr>
          <p:cNvPr id="7180" name="Rectangle 215"/>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配色参考方案：</a:t>
            </a:r>
          </a:p>
          <a:p>
            <a:pPr eaLnBrk="0" hangingPunct="0">
              <a:lnSpc>
                <a:spcPct val="120000"/>
              </a:lnSpc>
              <a:spcBef>
                <a:spcPct val="20000"/>
              </a:spcBef>
              <a:buFont typeface="Arial" charset="0"/>
              <a:buNone/>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7181" name="Rectangle 216"/>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pic>
        <p:nvPicPr>
          <p:cNvPr id="5131" name="Picture 80" descr="sb10064568n-001副本"/>
          <p:cNvPicPr>
            <a:picLocks noChangeAspect="1" noChangeArrowheads="1"/>
          </p:cNvPicPr>
          <p:nvPr/>
        </p:nvPicPr>
        <p:blipFill>
          <a:blip r:embed="rId4" cstate="print"/>
          <a:srcRect/>
          <a:stretch>
            <a:fillRect/>
          </a:stretch>
        </p:blipFill>
        <p:spPr bwMode="auto">
          <a:xfrm>
            <a:off x="0" y="1268413"/>
            <a:ext cx="9144000" cy="2951162"/>
          </a:xfrm>
          <a:prstGeom prst="rect">
            <a:avLst/>
          </a:prstGeom>
          <a:noFill/>
          <a:ln w="9525">
            <a:noFill/>
            <a:miter lim="800000"/>
            <a:headEnd/>
            <a:tailEnd/>
          </a:ln>
        </p:spPr>
      </p:pic>
      <p:pic>
        <p:nvPicPr>
          <p:cNvPr id="5132" name="Picture 81" descr="未标题-2"/>
          <p:cNvPicPr>
            <a:picLocks noChangeAspect="1" noChangeArrowheads="1"/>
          </p:cNvPicPr>
          <p:nvPr/>
        </p:nvPicPr>
        <p:blipFill>
          <a:blip r:embed="rId5" cstate="print"/>
          <a:srcRect/>
          <a:stretch>
            <a:fillRect/>
          </a:stretch>
        </p:blipFill>
        <p:spPr bwMode="auto">
          <a:xfrm>
            <a:off x="6083300" y="1268413"/>
            <a:ext cx="3060700" cy="2949575"/>
          </a:xfrm>
          <a:prstGeom prst="rect">
            <a:avLst/>
          </a:prstGeom>
          <a:noFill/>
          <a:ln w="9525">
            <a:noFill/>
            <a:miter lim="800000"/>
            <a:headEnd/>
            <a:tailEnd/>
          </a:ln>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4081"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title"/>
          </p:nvPr>
        </p:nvSpPr>
        <p:spPr bwMode="auto">
          <a:xfrm>
            <a:off x="755650" y="4508500"/>
            <a:ext cx="5548313" cy="579438"/>
          </a:xfrm>
          <a:prstGeom prst="rect">
            <a:avLst/>
          </a:prstGeom>
          <a:noFill/>
          <a:ln w="9525" algn="ctr">
            <a:noFill/>
            <a:miter lim="800000"/>
            <a:headEnd/>
            <a:tailEnd/>
          </a:ln>
        </p:spPr>
        <p:txBody>
          <a:bodyPr vert="horz" wrap="square" lIns="0" tIns="45720" rIns="91440" bIns="45720" numCol="1" anchor="t" anchorCtr="0" compatLnSpc="1">
            <a:prstTxWarp prst="textNoShape">
              <a:avLst/>
            </a:prstTxWarp>
            <a:spAutoFit/>
          </a:bodyPr>
          <a:lstStyle/>
          <a:p>
            <a:pPr lvl="0"/>
            <a:r>
              <a:rPr lang="zh-CN" altLang="en-US"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ext uri="{91240B29-F687-4F45-9708-019B960494DF}"/>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6148" name="Picture 6" descr="Logo"/>
          <p:cNvPicPr>
            <a:picLocks noChangeAspect="1" noChangeArrowheads="1"/>
          </p:cNvPicPr>
          <p:nvPr/>
        </p:nvPicPr>
        <p:blipFill>
          <a:blip r:embed="rId3" cstate="print"/>
          <a:srcRect/>
          <a:stretch>
            <a:fillRect/>
          </a:stretch>
        </p:blipFill>
        <p:spPr bwMode="auto">
          <a:xfrm>
            <a:off x="7669213" y="5684838"/>
            <a:ext cx="706437" cy="704850"/>
          </a:xfrm>
          <a:prstGeom prst="rect">
            <a:avLst/>
          </a:prstGeom>
          <a:noFill/>
          <a:ln w="9525">
            <a:noFill/>
            <a:miter lim="800000"/>
            <a:headEnd/>
            <a:tailEnd/>
          </a:ln>
        </p:spPr>
      </p:pic>
      <p:sp>
        <p:nvSpPr>
          <p:cNvPr id="8200" name="Rectangle 13"/>
          <p:cNvSpPr>
            <a:spLocks noChangeArrowheads="1"/>
          </p:cNvSpPr>
          <p:nvPr/>
        </p:nvSpPr>
        <p:spPr bwMode="auto">
          <a:xfrm>
            <a:off x="7235825" y="476250"/>
            <a:ext cx="1465263" cy="212725"/>
          </a:xfrm>
          <a:prstGeom prst="rect">
            <a:avLst/>
          </a:prstGeom>
          <a:noFill/>
          <a:ln w="9525" algn="ctr">
            <a:noFill/>
            <a:miter lim="800000"/>
            <a:headEnd/>
            <a:tailEnd/>
          </a:ln>
          <a:effectLst/>
        </p:spPr>
        <p:txBody>
          <a:bodyPr lIns="0" tIns="0" rIns="0" bIns="0">
            <a:spAutoFit/>
          </a:bodyPr>
          <a:lstStyle/>
          <a:p>
            <a:pPr defTabSz="784225" eaLnBrk="0" hangingPunct="0">
              <a:defRPr/>
            </a:pPr>
            <a:r>
              <a:rPr lang="en-US" altLang="zh-CN" sz="1400" b="1">
                <a:solidFill>
                  <a:srgbClr val="666666"/>
                </a:solidFill>
                <a:latin typeface="FrutigerNext LT Bold" pitchFamily="34" charset="0"/>
                <a:ea typeface="ＭＳ Ｐゴシック"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8202" name="Rectangle 15"/>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英文标题</a:t>
            </a:r>
            <a:r>
              <a:rPr lang="en-US" altLang="zh-CN" sz="1100">
                <a:solidFill>
                  <a:srgbClr val="FFFFFF"/>
                </a:solidFill>
                <a:ea typeface="宋体" charset="-122"/>
              </a:rPr>
              <a:t>:32-35pt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Medium</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中文标题</a:t>
            </a:r>
            <a:r>
              <a:rPr lang="en-US" altLang="zh-CN" sz="1100">
                <a:solidFill>
                  <a:srgbClr val="FFFFFF"/>
                </a:solidFill>
                <a:ea typeface="宋体" charset="-122"/>
              </a:rPr>
              <a:t>:30-32pt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黑体</a:t>
            </a: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英文正文</a:t>
            </a:r>
            <a:r>
              <a:rPr lang="en-US" altLang="zh-CN" sz="1100">
                <a:solidFill>
                  <a:srgbClr val="FFFFFF"/>
                </a:solidFill>
                <a:ea typeface="宋体" charset="-122"/>
              </a:rPr>
              <a:t>:20-22pt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 </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 :18pt  </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Regular</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中文正文</a:t>
            </a:r>
            <a:r>
              <a:rPr lang="en-US" altLang="zh-CN" sz="1100">
                <a:solidFill>
                  <a:srgbClr val="FFFFFF"/>
                </a:solidFill>
                <a:ea typeface="宋体" charset="-122"/>
              </a:rPr>
              <a:t>:18-20pt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):18pt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细黑体 </a:t>
            </a:r>
            <a:endParaRPr lang="zh-CN" altLang="en-US" sz="1100">
              <a:solidFill>
                <a:srgbClr val="000000"/>
              </a:solidFill>
              <a:ea typeface="宋体" charset="-122"/>
            </a:endParaRPr>
          </a:p>
        </p:txBody>
      </p:sp>
      <p:grpSp>
        <p:nvGrpSpPr>
          <p:cNvPr id="6152" name="Group 83"/>
          <p:cNvGrpSpPr>
            <a:grpSpLocks/>
          </p:cNvGrpSpPr>
          <p:nvPr/>
        </p:nvGrpSpPr>
        <p:grpSpPr bwMode="auto">
          <a:xfrm>
            <a:off x="9324975" y="3367088"/>
            <a:ext cx="919163" cy="3490912"/>
            <a:chOff x="5839" y="2160"/>
            <a:chExt cx="579" cy="2199"/>
          </a:xfrm>
        </p:grpSpPr>
        <p:sp>
          <p:nvSpPr>
            <p:cNvPr id="8206" name="Rectangle 84"/>
            <p:cNvSpPr>
              <a:spLocks noChangeArrowheads="1"/>
            </p:cNvSpPr>
            <p:nvPr userDrawn="1"/>
          </p:nvSpPr>
          <p:spPr bwMode="auto">
            <a:xfrm>
              <a:off x="5839" y="2160"/>
              <a:ext cx="579" cy="2199"/>
            </a:xfrm>
            <a:prstGeom prst="rect">
              <a:avLst/>
            </a:prstGeom>
            <a:solidFill>
              <a:srgbClr val="FFFFFF"/>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6159" name="Group 85"/>
            <p:cNvGrpSpPr>
              <a:grpSpLocks/>
            </p:cNvGrpSpPr>
            <p:nvPr userDrawn="1"/>
          </p:nvGrpSpPr>
          <p:grpSpPr bwMode="auto">
            <a:xfrm>
              <a:off x="5893" y="2387"/>
              <a:ext cx="466" cy="115"/>
              <a:chOff x="5893" y="2387"/>
              <a:chExt cx="466" cy="115"/>
            </a:xfrm>
          </p:grpSpPr>
          <p:sp>
            <p:nvSpPr>
              <p:cNvPr id="8268" name="Rectangle 86"/>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8269" name="Rectangle 87"/>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8270" name="Rectangle 88"/>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8271" name="Rectangle 89"/>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6160" name="Group 90"/>
            <p:cNvGrpSpPr>
              <a:grpSpLocks/>
            </p:cNvGrpSpPr>
            <p:nvPr userDrawn="1"/>
          </p:nvGrpSpPr>
          <p:grpSpPr bwMode="auto">
            <a:xfrm>
              <a:off x="5893" y="2523"/>
              <a:ext cx="466" cy="115"/>
              <a:chOff x="5893" y="2523"/>
              <a:chExt cx="466" cy="115"/>
            </a:xfrm>
          </p:grpSpPr>
          <p:sp>
            <p:nvSpPr>
              <p:cNvPr id="8264" name="Rectangle 91"/>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8265" name="Rectangle 92"/>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8266" name="Rectangle 93"/>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8267" name="Rectangle 94"/>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6161" name="Group 95"/>
            <p:cNvGrpSpPr>
              <a:grpSpLocks/>
            </p:cNvGrpSpPr>
            <p:nvPr userDrawn="1"/>
          </p:nvGrpSpPr>
          <p:grpSpPr bwMode="auto">
            <a:xfrm>
              <a:off x="5893" y="2659"/>
              <a:ext cx="466" cy="115"/>
              <a:chOff x="5893" y="2659"/>
              <a:chExt cx="466" cy="115"/>
            </a:xfrm>
          </p:grpSpPr>
          <p:sp>
            <p:nvSpPr>
              <p:cNvPr id="8260" name="Rectangle 96"/>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8261" name="Rectangle 97"/>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8262" name="Rectangle 98"/>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8263" name="Rectangle 99"/>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6162" name="Group 100"/>
            <p:cNvGrpSpPr>
              <a:grpSpLocks/>
            </p:cNvGrpSpPr>
            <p:nvPr userDrawn="1"/>
          </p:nvGrpSpPr>
          <p:grpSpPr bwMode="auto">
            <a:xfrm>
              <a:off x="5893" y="2251"/>
              <a:ext cx="466" cy="119"/>
              <a:chOff x="5893" y="2251"/>
              <a:chExt cx="466" cy="119"/>
            </a:xfrm>
          </p:grpSpPr>
          <p:sp>
            <p:nvSpPr>
              <p:cNvPr id="8256" name="Rectangle 101"/>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8257" name="Rectangle 102"/>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8258" name="Rectangle 103"/>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8259" name="Rectangle 104"/>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3" name="Group 105"/>
            <p:cNvGrpSpPr>
              <a:grpSpLocks/>
            </p:cNvGrpSpPr>
            <p:nvPr userDrawn="1"/>
          </p:nvGrpSpPr>
          <p:grpSpPr bwMode="auto">
            <a:xfrm>
              <a:off x="5893" y="2886"/>
              <a:ext cx="466" cy="115"/>
              <a:chOff x="5893" y="2886"/>
              <a:chExt cx="466" cy="115"/>
            </a:xfrm>
          </p:grpSpPr>
          <p:sp>
            <p:nvSpPr>
              <p:cNvPr id="8252" name="Rectangle 106"/>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8253" name="Rectangle 107"/>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8254" name="Rectangle 108"/>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8255" name="Rectangle 109"/>
              <p:cNvSpPr>
                <a:spLocks noChangeArrowheads="1"/>
              </p:cNvSpPr>
              <p:nvPr userDrawn="1"/>
            </p:nvSpPr>
            <p:spPr bwMode="auto">
              <a:xfrm flipV="1">
                <a:off x="5893" y="2886"/>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4" name="Group 110"/>
            <p:cNvGrpSpPr>
              <a:grpSpLocks/>
            </p:cNvGrpSpPr>
            <p:nvPr userDrawn="1"/>
          </p:nvGrpSpPr>
          <p:grpSpPr bwMode="auto">
            <a:xfrm>
              <a:off x="5893" y="3022"/>
              <a:ext cx="466" cy="115"/>
              <a:chOff x="5893" y="3022"/>
              <a:chExt cx="466" cy="115"/>
            </a:xfrm>
          </p:grpSpPr>
          <p:sp>
            <p:nvSpPr>
              <p:cNvPr id="8248" name="Rectangle 111"/>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8249" name="Rectangle 112"/>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8250" name="Rectangle 113"/>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8251" name="Rectangle 114"/>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5" name="Group 115"/>
            <p:cNvGrpSpPr>
              <a:grpSpLocks/>
            </p:cNvGrpSpPr>
            <p:nvPr userDrawn="1"/>
          </p:nvGrpSpPr>
          <p:grpSpPr bwMode="auto">
            <a:xfrm>
              <a:off x="5893" y="3158"/>
              <a:ext cx="466" cy="115"/>
              <a:chOff x="5893" y="3158"/>
              <a:chExt cx="466" cy="115"/>
            </a:xfrm>
          </p:grpSpPr>
          <p:sp>
            <p:nvSpPr>
              <p:cNvPr id="8244" name="Rectangle 116"/>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8245" name="Rectangle 117"/>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8246" name="Rectangle 118"/>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8247" name="Rectangle 119"/>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6" name="Group 120"/>
            <p:cNvGrpSpPr>
              <a:grpSpLocks/>
            </p:cNvGrpSpPr>
            <p:nvPr userDrawn="1"/>
          </p:nvGrpSpPr>
          <p:grpSpPr bwMode="auto">
            <a:xfrm>
              <a:off x="5893" y="3385"/>
              <a:ext cx="466" cy="115"/>
              <a:chOff x="5893" y="3385"/>
              <a:chExt cx="466" cy="115"/>
            </a:xfrm>
          </p:grpSpPr>
          <p:sp>
            <p:nvSpPr>
              <p:cNvPr id="8240" name="Rectangle 121"/>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8241" name="Rectangle 122"/>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8242" name="Rectangle 123"/>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8243" name="Rectangle 124"/>
              <p:cNvSpPr>
                <a:spLocks noChangeArrowheads="1"/>
              </p:cNvSpPr>
              <p:nvPr userDrawn="1"/>
            </p:nvSpPr>
            <p:spPr bwMode="auto">
              <a:xfrm flipV="1">
                <a:off x="5893" y="3385"/>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7" name="Group 125"/>
            <p:cNvGrpSpPr>
              <a:grpSpLocks/>
            </p:cNvGrpSpPr>
            <p:nvPr userDrawn="1"/>
          </p:nvGrpSpPr>
          <p:grpSpPr bwMode="auto">
            <a:xfrm>
              <a:off x="5893" y="3521"/>
              <a:ext cx="466" cy="115"/>
              <a:chOff x="5893" y="3521"/>
              <a:chExt cx="466" cy="115"/>
            </a:xfrm>
          </p:grpSpPr>
          <p:sp>
            <p:nvSpPr>
              <p:cNvPr id="8236" name="Rectangle 126"/>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8237" name="Rectangle 127"/>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8238" name="Rectangle 128"/>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8239" name="Rectangle 129"/>
              <p:cNvSpPr>
                <a:spLocks noChangeArrowheads="1"/>
              </p:cNvSpPr>
              <p:nvPr userDrawn="1"/>
            </p:nvSpPr>
            <p:spPr bwMode="auto">
              <a:xfrm flipV="1">
                <a:off x="5893" y="3521"/>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8" name="Group 130"/>
            <p:cNvGrpSpPr>
              <a:grpSpLocks/>
            </p:cNvGrpSpPr>
            <p:nvPr userDrawn="1"/>
          </p:nvGrpSpPr>
          <p:grpSpPr bwMode="auto">
            <a:xfrm>
              <a:off x="5893" y="3657"/>
              <a:ext cx="466" cy="115"/>
              <a:chOff x="5893" y="3657"/>
              <a:chExt cx="466" cy="115"/>
            </a:xfrm>
          </p:grpSpPr>
          <p:sp>
            <p:nvSpPr>
              <p:cNvPr id="8232" name="Rectangle 131"/>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8233" name="Rectangle 132"/>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8234" name="Rectangle 133"/>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8235" name="Rectangle 134"/>
              <p:cNvSpPr>
                <a:spLocks noChangeArrowheads="1"/>
              </p:cNvSpPr>
              <p:nvPr userDrawn="1"/>
            </p:nvSpPr>
            <p:spPr bwMode="auto">
              <a:xfrm flipV="1">
                <a:off x="5893" y="3657"/>
                <a:ext cx="117" cy="115"/>
              </a:xfrm>
              <a:prstGeom prst="rect">
                <a:avLst/>
              </a:prstGeom>
              <a:solidFill>
                <a:srgbClr val="00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6169" name="Group 135"/>
            <p:cNvGrpSpPr>
              <a:grpSpLocks/>
            </p:cNvGrpSpPr>
            <p:nvPr userDrawn="1"/>
          </p:nvGrpSpPr>
          <p:grpSpPr bwMode="auto">
            <a:xfrm>
              <a:off x="5893" y="3884"/>
              <a:ext cx="466" cy="115"/>
              <a:chOff x="5893" y="3884"/>
              <a:chExt cx="466" cy="115"/>
            </a:xfrm>
          </p:grpSpPr>
          <p:sp>
            <p:nvSpPr>
              <p:cNvPr id="8228" name="Rectangle 136"/>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8229" name="Rectangle 137"/>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8230" name="Rectangle 138"/>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8231" name="Rectangle 139"/>
              <p:cNvSpPr>
                <a:spLocks noChangeArrowheads="1"/>
              </p:cNvSpPr>
              <p:nvPr userDrawn="1"/>
            </p:nvSpPr>
            <p:spPr bwMode="auto">
              <a:xfrm flipV="1">
                <a:off x="5893" y="3884"/>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6170" name="Group 140"/>
            <p:cNvGrpSpPr>
              <a:grpSpLocks/>
            </p:cNvGrpSpPr>
            <p:nvPr userDrawn="1"/>
          </p:nvGrpSpPr>
          <p:grpSpPr bwMode="auto">
            <a:xfrm>
              <a:off x="5893" y="4026"/>
              <a:ext cx="466" cy="115"/>
              <a:chOff x="5893" y="4026"/>
              <a:chExt cx="466" cy="115"/>
            </a:xfrm>
          </p:grpSpPr>
          <p:sp>
            <p:nvSpPr>
              <p:cNvPr id="8224" name="Rectangle 141"/>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8225" name="Rectangle 142"/>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8226" name="Rectangle 143"/>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8227" name="Rectangle 144"/>
              <p:cNvSpPr>
                <a:spLocks noChangeArrowheads="1"/>
              </p:cNvSpPr>
              <p:nvPr userDrawn="1"/>
            </p:nvSpPr>
            <p:spPr bwMode="auto">
              <a:xfrm flipV="1">
                <a:off x="5893" y="4026"/>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nvGrpSpPr>
            <p:cNvPr id="6171" name="Group 145"/>
            <p:cNvGrpSpPr>
              <a:grpSpLocks/>
            </p:cNvGrpSpPr>
            <p:nvPr userDrawn="1"/>
          </p:nvGrpSpPr>
          <p:grpSpPr bwMode="auto">
            <a:xfrm>
              <a:off x="5893" y="4167"/>
              <a:ext cx="466" cy="115"/>
              <a:chOff x="5893" y="4167"/>
              <a:chExt cx="466" cy="115"/>
            </a:xfrm>
          </p:grpSpPr>
          <p:sp>
            <p:nvSpPr>
              <p:cNvPr id="8220" name="Rectangle 146"/>
              <p:cNvSpPr>
                <a:spLocks noChangeArrowheads="1"/>
              </p:cNvSpPr>
              <p:nvPr userDrawn="1"/>
            </p:nvSpPr>
            <p:spPr bwMode="auto">
              <a:xfrm flipV="1">
                <a:off x="6010" y="416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8221" name="Rectangle 147"/>
              <p:cNvSpPr>
                <a:spLocks noChangeArrowheads="1"/>
              </p:cNvSpPr>
              <p:nvPr userDrawn="1"/>
            </p:nvSpPr>
            <p:spPr bwMode="auto">
              <a:xfrm flipV="1">
                <a:off x="6126" y="4167"/>
                <a:ext cx="116" cy="115"/>
              </a:xfrm>
              <a:prstGeom prst="rect">
                <a:avLst/>
              </a:prstGeom>
              <a:solidFill>
                <a:srgbClr val="333399"/>
              </a:solidFill>
              <a:ln w="9525">
                <a:noFill/>
                <a:miter lim="800000"/>
                <a:headEnd/>
                <a:tailEnd/>
              </a:ln>
              <a:effectLst/>
            </p:spPr>
            <p:txBody>
              <a:bodyPr wrap="none" anchor="ctr"/>
              <a:lstStyle/>
              <a:p>
                <a:pPr>
                  <a:defRPr/>
                </a:pPr>
                <a:endParaRPr lang="zh-CN" altLang="en-US">
                  <a:ea typeface="宋体" charset="-122"/>
                </a:endParaRPr>
              </a:p>
            </p:txBody>
          </p:sp>
          <p:sp>
            <p:nvSpPr>
              <p:cNvPr id="8222" name="Rectangle 148"/>
              <p:cNvSpPr>
                <a:spLocks noChangeArrowheads="1"/>
              </p:cNvSpPr>
              <p:nvPr userDrawn="1"/>
            </p:nvSpPr>
            <p:spPr bwMode="auto">
              <a:xfrm flipV="1">
                <a:off x="6242" y="4167"/>
                <a:ext cx="117" cy="115"/>
              </a:xfrm>
              <a:prstGeom prst="rect">
                <a:avLst/>
              </a:prstGeom>
              <a:solidFill>
                <a:srgbClr val="BBE0E3"/>
              </a:solidFill>
              <a:ln w="9525">
                <a:noFill/>
                <a:miter lim="800000"/>
                <a:headEnd/>
                <a:tailEnd/>
              </a:ln>
              <a:effectLst/>
            </p:spPr>
            <p:txBody>
              <a:bodyPr wrap="none" anchor="ctr"/>
              <a:lstStyle/>
              <a:p>
                <a:pPr>
                  <a:defRPr/>
                </a:pPr>
                <a:endParaRPr lang="zh-CN" altLang="en-US">
                  <a:ea typeface="宋体" charset="-122"/>
                </a:endParaRPr>
              </a:p>
            </p:txBody>
          </p:sp>
          <p:sp>
            <p:nvSpPr>
              <p:cNvPr id="8223" name="Rectangle 149"/>
              <p:cNvSpPr>
                <a:spLocks noChangeArrowheads="1"/>
              </p:cNvSpPr>
              <p:nvPr userDrawn="1"/>
            </p:nvSpPr>
            <p:spPr bwMode="auto">
              <a:xfrm flipV="1">
                <a:off x="5893" y="4167"/>
                <a:ext cx="117" cy="115"/>
              </a:xfrm>
              <a:prstGeom prst="rect">
                <a:avLst/>
              </a:prstGeom>
              <a:solidFill>
                <a:srgbClr val="808080"/>
              </a:solidFill>
              <a:ln w="9525">
                <a:noFill/>
                <a:miter lim="800000"/>
                <a:headEnd/>
                <a:tailEnd/>
              </a:ln>
              <a:effectLst/>
            </p:spPr>
            <p:txBody>
              <a:bodyPr wrap="none" anchor="ctr"/>
              <a:lstStyle/>
              <a:p>
                <a:pPr>
                  <a:defRPr/>
                </a:pPr>
                <a:endParaRPr lang="zh-CN" altLang="en-US">
                  <a:ea typeface="宋体" charset="-122"/>
                </a:endParaRPr>
              </a:p>
            </p:txBody>
          </p:sp>
        </p:grpSp>
      </p:grpSp>
      <p:sp>
        <p:nvSpPr>
          <p:cNvPr id="8204" name="Rectangle 150"/>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配色参考方案：</a:t>
            </a:r>
          </a:p>
          <a:p>
            <a:pPr eaLnBrk="0" hangingPunct="0">
              <a:lnSpc>
                <a:spcPct val="120000"/>
              </a:lnSpc>
              <a:spcBef>
                <a:spcPct val="20000"/>
              </a:spcBef>
              <a:buFont typeface="Arial" charset="0"/>
              <a:buNone/>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8205" name="Rectangle 151"/>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pic>
        <p:nvPicPr>
          <p:cNvPr id="6155" name="Picture 80" descr="89738649副本"/>
          <p:cNvPicPr>
            <a:picLocks noChangeAspect="1" noChangeArrowheads="1"/>
          </p:cNvPicPr>
          <p:nvPr/>
        </p:nvPicPr>
        <p:blipFill>
          <a:blip r:embed="rId4" cstate="print"/>
          <a:srcRect/>
          <a:stretch>
            <a:fillRect/>
          </a:stretch>
        </p:blipFill>
        <p:spPr bwMode="auto">
          <a:xfrm>
            <a:off x="0" y="1268413"/>
            <a:ext cx="9144000" cy="2951162"/>
          </a:xfrm>
          <a:prstGeom prst="rect">
            <a:avLst/>
          </a:prstGeom>
          <a:noFill/>
          <a:ln w="9525">
            <a:noFill/>
            <a:miter lim="800000"/>
            <a:headEnd/>
            <a:tailEnd/>
          </a:ln>
        </p:spPr>
      </p:pic>
      <p:pic>
        <p:nvPicPr>
          <p:cNvPr id="6156" name="Picture 81" descr="未标题-2"/>
          <p:cNvPicPr>
            <a:picLocks noChangeAspect="1" noChangeArrowheads="1"/>
          </p:cNvPicPr>
          <p:nvPr/>
        </p:nvPicPr>
        <p:blipFill>
          <a:blip r:embed="rId5" cstate="print"/>
          <a:srcRect/>
          <a:stretch>
            <a:fillRect/>
          </a:stretch>
        </p:blipFill>
        <p:spPr bwMode="auto">
          <a:xfrm>
            <a:off x="6083300" y="1268413"/>
            <a:ext cx="3060700" cy="2949575"/>
          </a:xfrm>
          <a:prstGeom prst="rect">
            <a:avLst/>
          </a:prstGeom>
          <a:noFill/>
          <a:ln w="9525">
            <a:noFill/>
            <a:miter lim="800000"/>
            <a:headEnd/>
            <a:tailEnd/>
          </a:ln>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4082"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rgbClr val="EAEAEA"/>
          </a:solidFill>
          <a:ln w="9525" algn="ctr">
            <a:noFill/>
            <a:miter lim="800000"/>
            <a:headEnd/>
            <a:tailEnd/>
          </a:ln>
          <a:effectLst/>
        </p:spPr>
        <p:txBody>
          <a:bodyPr lIns="91425" tIns="45712" rIns="91425" bIns="45712" anchor="ctr">
            <a:spAutoFit/>
          </a:bodyPr>
          <a:lstStyle/>
          <a:p>
            <a:pPr>
              <a:lnSpc>
                <a:spcPct val="140000"/>
              </a:lnSpc>
              <a:buClr>
                <a:srgbClr val="FF0000"/>
              </a:buClr>
              <a:buSzPct val="90000"/>
              <a:buFont typeface="Wingdings" pitchFamily="2" charset="2"/>
              <a:buChar char="l"/>
              <a:defRPr/>
            </a:pPr>
            <a:endParaRPr lang="zh-CN" altLang="en-US" sz="1400" b="1">
              <a:solidFill>
                <a:srgbClr val="000000"/>
              </a:solidFill>
              <a:latin typeface="Arial" charset="0"/>
              <a:ea typeface="华文细黑" pitchFamily="2" charset="-122"/>
            </a:endParaRPr>
          </a:p>
        </p:txBody>
      </p:sp>
      <p:sp>
        <p:nvSpPr>
          <p:cNvPr id="7171" name="Rectangle 13"/>
          <p:cNvSpPr>
            <a:spLocks noGrp="1" noChangeArrowheads="1"/>
          </p:cNvSpPr>
          <p:nvPr>
            <p:ph type="title"/>
          </p:nvPr>
        </p:nvSpPr>
        <p:spPr bwMode="auto">
          <a:xfrm>
            <a:off x="755650" y="325438"/>
            <a:ext cx="7632700" cy="871537"/>
          </a:xfrm>
          <a:prstGeom prst="rect">
            <a:avLst/>
          </a:prstGeom>
          <a:noFill/>
          <a:ln w="9525">
            <a:noFill/>
            <a:miter lim="800000"/>
            <a:headEnd/>
            <a:tailEnd/>
          </a:ln>
        </p:spPr>
        <p:txBody>
          <a:bodyPr vert="horz" wrap="square" lIns="0" tIns="40064" rIns="80129" bIns="40064" numCol="1" anchor="ctr" anchorCtr="0" compatLnSpc="1">
            <a:prstTxWarp prst="textNoShape">
              <a:avLst/>
            </a:prstTxWarp>
          </a:bodyPr>
          <a:lstStyle/>
          <a:p>
            <a:pPr lvl="0"/>
            <a:r>
              <a:rPr lang="zh-CN" altLang="en-US" smtClean="0"/>
              <a:t>单击此处编辑母版标题样式</a:t>
            </a:r>
          </a:p>
        </p:txBody>
      </p:sp>
      <p:sp>
        <p:nvSpPr>
          <p:cNvPr id="7172" name="Rectangle 68"/>
          <p:cNvSpPr>
            <a:spLocks noGrp="1" noChangeArrowheads="1"/>
          </p:cNvSpPr>
          <p:nvPr>
            <p:ph type="body" idx="1"/>
          </p:nvPr>
        </p:nvSpPr>
        <p:spPr bwMode="auto">
          <a:xfrm>
            <a:off x="755650" y="1628775"/>
            <a:ext cx="7632700" cy="4194175"/>
          </a:xfrm>
          <a:prstGeom prst="rect">
            <a:avLst/>
          </a:prstGeom>
          <a:noFill/>
          <a:ln w="9525">
            <a:noFill/>
            <a:miter lim="800000"/>
            <a:headEnd/>
            <a:tailEnd/>
          </a:ln>
        </p:spPr>
        <p:txBody>
          <a:bodyPr vert="horz" wrap="square" lIns="80142" tIns="40070" rIns="80142" bIns="4007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1" name="Rectangle 13"/>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英文标题</a:t>
            </a:r>
            <a:r>
              <a:rPr lang="en-US" altLang="zh-CN" sz="1100">
                <a:solidFill>
                  <a:srgbClr val="FFFFFF"/>
                </a:solidFill>
                <a:ea typeface="宋体" charset="-122"/>
              </a:rPr>
              <a:t>:32-35pt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Medium</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中文标题</a:t>
            </a:r>
            <a:r>
              <a:rPr lang="en-US" altLang="zh-CN" sz="1100">
                <a:solidFill>
                  <a:srgbClr val="FFFFFF"/>
                </a:solidFill>
                <a:ea typeface="宋体" charset="-122"/>
              </a:rPr>
              <a:t>:30-32pt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黑体</a:t>
            </a: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英文正文</a:t>
            </a:r>
            <a:r>
              <a:rPr lang="en-US" altLang="zh-CN" sz="1100">
                <a:solidFill>
                  <a:srgbClr val="FFFFFF"/>
                </a:solidFill>
                <a:ea typeface="宋体" charset="-122"/>
              </a:rPr>
              <a:t>:20-22pt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 </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 :18pt  </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a:solidFill>
                  <a:srgbClr val="FFFFFF"/>
                </a:solidFill>
                <a:ea typeface="宋体" charset="-122"/>
              </a:rPr>
              <a:t>FrutigerNext LT Regular</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中文正文</a:t>
            </a:r>
            <a:r>
              <a:rPr lang="en-US" altLang="zh-CN" sz="1100">
                <a:solidFill>
                  <a:srgbClr val="FFFFFF"/>
                </a:solidFill>
                <a:ea typeface="宋体" charset="-122"/>
              </a:rPr>
              <a:t>:18-20pt</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子目录</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):18pt </a:t>
            </a:r>
            <a:endParaRPr lang="zh-CN" altLang="en-US" sz="110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细黑体</a:t>
            </a:r>
            <a:r>
              <a:rPr lang="zh-CN" altLang="en-US" sz="1100">
                <a:solidFill>
                  <a:srgbClr val="FFFFFF"/>
                </a:solidFill>
                <a:latin typeface="Arial" charset="0"/>
                <a:ea typeface="黑体" pitchFamily="49" charset="-122"/>
              </a:rPr>
              <a:t> </a:t>
            </a:r>
          </a:p>
        </p:txBody>
      </p:sp>
      <p:grpSp>
        <p:nvGrpSpPr>
          <p:cNvPr id="7174" name="Group 14"/>
          <p:cNvGrpSpPr>
            <a:grpSpLocks/>
          </p:cNvGrpSpPr>
          <p:nvPr/>
        </p:nvGrpSpPr>
        <p:grpSpPr bwMode="auto">
          <a:xfrm>
            <a:off x="9324975" y="3367088"/>
            <a:ext cx="919163" cy="3490912"/>
            <a:chOff x="5839" y="2160"/>
            <a:chExt cx="579" cy="2199"/>
          </a:xfrm>
        </p:grpSpPr>
        <p:sp>
          <p:nvSpPr>
            <p:cNvPr id="9225" name="Rectangle 15"/>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7178" name="Group 16"/>
            <p:cNvGrpSpPr>
              <a:grpSpLocks/>
            </p:cNvGrpSpPr>
            <p:nvPr userDrawn="1"/>
          </p:nvGrpSpPr>
          <p:grpSpPr bwMode="auto">
            <a:xfrm>
              <a:off x="5893" y="2387"/>
              <a:ext cx="466" cy="115"/>
              <a:chOff x="5893" y="2387"/>
              <a:chExt cx="466" cy="115"/>
            </a:xfrm>
          </p:grpSpPr>
          <p:sp>
            <p:nvSpPr>
              <p:cNvPr id="9287" name="Rectangle 17"/>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9288" name="Rectangle 18"/>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9289" name="Rectangle 19"/>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9290" name="Rectangle 20"/>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7179" name="Group 21"/>
            <p:cNvGrpSpPr>
              <a:grpSpLocks/>
            </p:cNvGrpSpPr>
            <p:nvPr userDrawn="1"/>
          </p:nvGrpSpPr>
          <p:grpSpPr bwMode="auto">
            <a:xfrm>
              <a:off x="5893" y="2523"/>
              <a:ext cx="466" cy="115"/>
              <a:chOff x="5893" y="2523"/>
              <a:chExt cx="466" cy="115"/>
            </a:xfrm>
          </p:grpSpPr>
          <p:sp>
            <p:nvSpPr>
              <p:cNvPr id="9283" name="Rectangle 22"/>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9284" name="Rectangle 23"/>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9285" name="Rectangle 24"/>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9286" name="Rectangle 25"/>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7180" name="Group 26"/>
            <p:cNvGrpSpPr>
              <a:grpSpLocks/>
            </p:cNvGrpSpPr>
            <p:nvPr userDrawn="1"/>
          </p:nvGrpSpPr>
          <p:grpSpPr bwMode="auto">
            <a:xfrm>
              <a:off x="5893" y="2659"/>
              <a:ext cx="466" cy="115"/>
              <a:chOff x="5893" y="2659"/>
              <a:chExt cx="466" cy="115"/>
            </a:xfrm>
          </p:grpSpPr>
          <p:sp>
            <p:nvSpPr>
              <p:cNvPr id="9279" name="Rectangle 27"/>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9280" name="Rectangle 28"/>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9281" name="Rectangle 29"/>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9282" name="Rectangle 30"/>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7181" name="Group 31"/>
            <p:cNvGrpSpPr>
              <a:grpSpLocks/>
            </p:cNvGrpSpPr>
            <p:nvPr userDrawn="1"/>
          </p:nvGrpSpPr>
          <p:grpSpPr bwMode="auto">
            <a:xfrm>
              <a:off x="5893" y="2251"/>
              <a:ext cx="466" cy="119"/>
              <a:chOff x="5893" y="2251"/>
              <a:chExt cx="466" cy="119"/>
            </a:xfrm>
          </p:grpSpPr>
          <p:sp>
            <p:nvSpPr>
              <p:cNvPr id="9275" name="Rectangle 32"/>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9276" name="Rectangle 33"/>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9277" name="Rectangle 34"/>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9278" name="Rectangle 35"/>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7182" name="Group 36"/>
            <p:cNvGrpSpPr>
              <a:grpSpLocks/>
            </p:cNvGrpSpPr>
            <p:nvPr userDrawn="1"/>
          </p:nvGrpSpPr>
          <p:grpSpPr bwMode="auto">
            <a:xfrm>
              <a:off x="5893" y="2886"/>
              <a:ext cx="466" cy="115"/>
              <a:chOff x="5893" y="2886"/>
              <a:chExt cx="466" cy="115"/>
            </a:xfrm>
          </p:grpSpPr>
          <p:sp>
            <p:nvSpPr>
              <p:cNvPr id="9271" name="Rectangle 37"/>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9272" name="Rectangle 38"/>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9273" name="Rectangle 39"/>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9274" name="Rectangle 40"/>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7183" name="Group 41"/>
            <p:cNvGrpSpPr>
              <a:grpSpLocks/>
            </p:cNvGrpSpPr>
            <p:nvPr userDrawn="1"/>
          </p:nvGrpSpPr>
          <p:grpSpPr bwMode="auto">
            <a:xfrm>
              <a:off x="5893" y="3022"/>
              <a:ext cx="466" cy="115"/>
              <a:chOff x="5893" y="3022"/>
              <a:chExt cx="466" cy="115"/>
            </a:xfrm>
          </p:grpSpPr>
          <p:sp>
            <p:nvSpPr>
              <p:cNvPr id="9267" name="Rectangle 42"/>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9268" name="Rectangle 43"/>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9269" name="Rectangle 44"/>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9270" name="Rectangle 45"/>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7184" name="Group 46"/>
            <p:cNvGrpSpPr>
              <a:grpSpLocks/>
            </p:cNvGrpSpPr>
            <p:nvPr userDrawn="1"/>
          </p:nvGrpSpPr>
          <p:grpSpPr bwMode="auto">
            <a:xfrm>
              <a:off x="5893" y="3158"/>
              <a:ext cx="466" cy="115"/>
              <a:chOff x="5893" y="3158"/>
              <a:chExt cx="466" cy="115"/>
            </a:xfrm>
          </p:grpSpPr>
          <p:sp>
            <p:nvSpPr>
              <p:cNvPr id="9263" name="Rectangle 47"/>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9264" name="Rectangle 48"/>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9265" name="Rectangle 49"/>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9266" name="Rectangle 50"/>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7185" name="Group 51"/>
            <p:cNvGrpSpPr>
              <a:grpSpLocks/>
            </p:cNvGrpSpPr>
            <p:nvPr userDrawn="1"/>
          </p:nvGrpSpPr>
          <p:grpSpPr bwMode="auto">
            <a:xfrm>
              <a:off x="5893" y="3385"/>
              <a:ext cx="466" cy="115"/>
              <a:chOff x="5893" y="3385"/>
              <a:chExt cx="466" cy="115"/>
            </a:xfrm>
          </p:grpSpPr>
          <p:sp>
            <p:nvSpPr>
              <p:cNvPr id="9259" name="Rectangle 52"/>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9260" name="Rectangle 53"/>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9261" name="Rectangle 54"/>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9262" name="Rectangle 55"/>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7186" name="Group 56"/>
            <p:cNvGrpSpPr>
              <a:grpSpLocks/>
            </p:cNvGrpSpPr>
            <p:nvPr userDrawn="1"/>
          </p:nvGrpSpPr>
          <p:grpSpPr bwMode="auto">
            <a:xfrm>
              <a:off x="5893" y="3521"/>
              <a:ext cx="466" cy="115"/>
              <a:chOff x="5893" y="3521"/>
              <a:chExt cx="466" cy="115"/>
            </a:xfrm>
          </p:grpSpPr>
          <p:sp>
            <p:nvSpPr>
              <p:cNvPr id="9255" name="Rectangle 57"/>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9256" name="Rectangle 58"/>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9257" name="Rectangle 59"/>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9258" name="Rectangle 60"/>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7187" name="Group 61"/>
            <p:cNvGrpSpPr>
              <a:grpSpLocks/>
            </p:cNvGrpSpPr>
            <p:nvPr userDrawn="1"/>
          </p:nvGrpSpPr>
          <p:grpSpPr bwMode="auto">
            <a:xfrm>
              <a:off x="5893" y="3657"/>
              <a:ext cx="466" cy="115"/>
              <a:chOff x="5893" y="3657"/>
              <a:chExt cx="466" cy="115"/>
            </a:xfrm>
          </p:grpSpPr>
          <p:sp>
            <p:nvSpPr>
              <p:cNvPr id="9251" name="Rectangle 62"/>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9252" name="Rectangle 63"/>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9253" name="Rectangle 64"/>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9254" name="Rectangle 65"/>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7188" name="Group 66"/>
            <p:cNvGrpSpPr>
              <a:grpSpLocks/>
            </p:cNvGrpSpPr>
            <p:nvPr userDrawn="1"/>
          </p:nvGrpSpPr>
          <p:grpSpPr bwMode="auto">
            <a:xfrm>
              <a:off x="5893" y="3884"/>
              <a:ext cx="466" cy="115"/>
              <a:chOff x="5893" y="3884"/>
              <a:chExt cx="466" cy="115"/>
            </a:xfrm>
          </p:grpSpPr>
          <p:sp>
            <p:nvSpPr>
              <p:cNvPr id="9247" name="Rectangle 67"/>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9248" name="Rectangle 68"/>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9249" name="Rectangle 69"/>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9250" name="Rectangle 70"/>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7189" name="Group 71"/>
            <p:cNvGrpSpPr>
              <a:grpSpLocks/>
            </p:cNvGrpSpPr>
            <p:nvPr userDrawn="1"/>
          </p:nvGrpSpPr>
          <p:grpSpPr bwMode="auto">
            <a:xfrm>
              <a:off x="5893" y="4026"/>
              <a:ext cx="466" cy="115"/>
              <a:chOff x="5893" y="4026"/>
              <a:chExt cx="466" cy="115"/>
            </a:xfrm>
          </p:grpSpPr>
          <p:sp>
            <p:nvSpPr>
              <p:cNvPr id="9243" name="Rectangle 72"/>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9244" name="Rectangle 73"/>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9245" name="Rectangle 74"/>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9246" name="Rectangle 75"/>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7190" name="Group 76"/>
            <p:cNvGrpSpPr>
              <a:grpSpLocks/>
            </p:cNvGrpSpPr>
            <p:nvPr userDrawn="1"/>
          </p:nvGrpSpPr>
          <p:grpSpPr bwMode="auto">
            <a:xfrm>
              <a:off x="5893" y="4167"/>
              <a:ext cx="466" cy="115"/>
              <a:chOff x="5893" y="4167"/>
              <a:chExt cx="466" cy="115"/>
            </a:xfrm>
          </p:grpSpPr>
          <p:sp>
            <p:nvSpPr>
              <p:cNvPr id="9239" name="Rectangle 77"/>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9240" name="Rectangle 78"/>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9241" name="Rectangle 79"/>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9242" name="Rectangle 80"/>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9223" name="Rectangle 81"/>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配色参考方案：</a:t>
            </a:r>
          </a:p>
          <a:p>
            <a:pPr eaLnBrk="0" hangingPunct="0">
              <a:lnSpc>
                <a:spcPct val="120000"/>
              </a:lnSpc>
              <a:spcBef>
                <a:spcPct val="20000"/>
              </a:spcBef>
              <a:buFont typeface="Arial" charset="0"/>
              <a:buNone/>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9224" name="Rectangle 82"/>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a:lnSpc>
                <a:spcPct val="120000"/>
              </a:lnSpc>
              <a:buClr>
                <a:schemeClr val="bg2"/>
              </a:buClr>
              <a:buSzPct val="60000"/>
              <a:buFont typeface="Wingdings" pitchFamily="2" charset="2"/>
              <a:buNone/>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spTree>
  </p:cSld>
  <p:clrMap bg1="lt1" tx1="dk1" bg2="lt2" tx2="dk2" accent1="accent1" accent2="accent2" accent3="accent3" accent4="accent4" accent5="accent5" accent6="accent6" hlink="hlink" folHlink="folHlink"/>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000">
          <a:solidFill>
            <a:schemeClr val="tx1"/>
          </a:solidFill>
          <a:latin typeface="+mn-ea"/>
          <a:ea typeface="+mn-ea"/>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ea"/>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ea"/>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ea"/>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ea"/>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79" descr="dd"/>
          <p:cNvPicPr>
            <a:picLocks noChangeAspect="1" noChangeArrowheads="1"/>
          </p:cNvPicPr>
          <p:nvPr/>
        </p:nvPicPr>
        <p:blipFill>
          <a:blip r:embed="rId3" cstate="print"/>
          <a:srcRect/>
          <a:stretch>
            <a:fillRect/>
          </a:stretch>
        </p:blipFill>
        <p:spPr bwMode="auto">
          <a:xfrm>
            <a:off x="0" y="6224588"/>
            <a:ext cx="9150350" cy="636587"/>
          </a:xfrm>
          <a:prstGeom prst="rect">
            <a:avLst/>
          </a:prstGeom>
          <a:noFill/>
          <a:ln w="9525">
            <a:noFill/>
            <a:miter lim="800000"/>
            <a:headEnd/>
            <a:tailEnd/>
          </a:ln>
        </p:spPr>
      </p:pic>
      <p:sp>
        <p:nvSpPr>
          <p:cNvPr id="154" name="Text Box 8"/>
          <p:cNvSpPr txBox="1">
            <a:spLocks noChangeArrowheads="1"/>
          </p:cNvSpPr>
          <p:nvPr/>
        </p:nvSpPr>
        <p:spPr bwMode="auto">
          <a:xfrm>
            <a:off x="755650" y="6451600"/>
            <a:ext cx="2540000" cy="182563"/>
          </a:xfrm>
          <a:prstGeom prst="rect">
            <a:avLst/>
          </a:prstGeom>
          <a:noFill/>
          <a:ln>
            <a:noFill/>
          </a:ln>
          <a:extLst>
            <a:ext uri="{909E8E84-426E-40DD-AFC4-6F175D3DCCD1}"/>
            <a:ext uri="{91240B29-F687-4F45-9708-019B960494DF}"/>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200" smtClean="0">
                <a:latin typeface="FrutigerNext LT Bold" pitchFamily="34" charset="0"/>
                <a:ea typeface="MS PGothic" pitchFamily="34" charset="-128"/>
              </a:rPr>
              <a:t>HUAWEI TECHNOLOGIES CO., LTD.</a:t>
            </a:r>
          </a:p>
        </p:txBody>
      </p:sp>
      <p:pic>
        <p:nvPicPr>
          <p:cNvPr id="8196" name="Picture 9" descr="8"/>
          <p:cNvPicPr>
            <a:picLocks noChangeAspect="1" noChangeArrowheads="1"/>
          </p:cNvPicPr>
          <p:nvPr/>
        </p:nvPicPr>
        <p:blipFill>
          <a:blip r:embed="rId4" cstate="print"/>
          <a:srcRect/>
          <a:stretch>
            <a:fillRect/>
          </a:stretch>
        </p:blipFill>
        <p:spPr bwMode="auto">
          <a:xfrm>
            <a:off x="7508875" y="6386513"/>
            <a:ext cx="1311275" cy="312737"/>
          </a:xfrm>
          <a:prstGeom prst="rect">
            <a:avLst/>
          </a:prstGeom>
          <a:noFill/>
          <a:ln w="9525">
            <a:noFill/>
            <a:miter lim="800000"/>
            <a:headEnd/>
            <a:tailEnd/>
          </a:ln>
        </p:spPr>
      </p:pic>
      <p:sp>
        <p:nvSpPr>
          <p:cNvPr id="8197" name="Rectangle 13"/>
          <p:cNvSpPr>
            <a:spLocks noGrp="1" noChangeArrowheads="1"/>
          </p:cNvSpPr>
          <p:nvPr>
            <p:ph type="title"/>
          </p:nvPr>
        </p:nvSpPr>
        <p:spPr bwMode="auto">
          <a:xfrm>
            <a:off x="755650" y="325438"/>
            <a:ext cx="7632700" cy="871537"/>
          </a:xfrm>
          <a:prstGeom prst="rect">
            <a:avLst/>
          </a:prstGeom>
          <a:noFill/>
          <a:ln w="9525">
            <a:noFill/>
            <a:miter lim="800000"/>
            <a:headEnd/>
            <a:tailEnd/>
          </a:ln>
        </p:spPr>
        <p:txBody>
          <a:bodyPr vert="horz" wrap="square" lIns="0" tIns="40064" rIns="80129" bIns="40064" numCol="1" anchor="ctr" anchorCtr="0" compatLnSpc="1">
            <a:prstTxWarp prst="textNoShape">
              <a:avLst/>
            </a:prstTxWarp>
          </a:bodyPr>
          <a:lstStyle/>
          <a:p>
            <a:pPr lvl="0"/>
            <a:r>
              <a:rPr lang="zh-CN" altLang="en-US" smtClean="0"/>
              <a:t>单击此处编辑母版标题样式</a:t>
            </a:r>
          </a:p>
        </p:txBody>
      </p:sp>
      <p:sp>
        <p:nvSpPr>
          <p:cNvPr id="8198" name="Rectangle 68"/>
          <p:cNvSpPr>
            <a:spLocks noGrp="1" noChangeArrowheads="1"/>
          </p:cNvSpPr>
          <p:nvPr>
            <p:ph type="body" idx="1"/>
          </p:nvPr>
        </p:nvSpPr>
        <p:spPr bwMode="auto">
          <a:xfrm>
            <a:off x="755650" y="1628775"/>
            <a:ext cx="7632700" cy="4194175"/>
          </a:xfrm>
          <a:prstGeom prst="rect">
            <a:avLst/>
          </a:prstGeom>
          <a:noFill/>
          <a:ln w="9525">
            <a:noFill/>
            <a:miter lim="800000"/>
            <a:headEnd/>
            <a:tailEnd/>
          </a:ln>
        </p:spPr>
        <p:txBody>
          <a:bodyPr vert="horz" wrap="square" lIns="80142" tIns="40070" rIns="80142" bIns="4007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9" name="Rectangle 15"/>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英文标题</a:t>
            </a:r>
            <a:r>
              <a:rPr lang="en-US" altLang="zh-CN" sz="1100" dirty="0">
                <a:solidFill>
                  <a:srgbClr val="FFFFFF"/>
                </a:solidFill>
                <a:ea typeface="宋体" charset="-122"/>
              </a:rPr>
              <a:t>:32-35pt  </a:t>
            </a: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颜色</a:t>
            </a:r>
            <a:r>
              <a:rPr lang="en-US" altLang="zh-CN" sz="1100" dirty="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内部使用字体 </a:t>
            </a:r>
            <a:r>
              <a:rPr lang="en-US" altLang="zh-CN" sz="1100" dirty="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dirty="0" err="1">
                <a:solidFill>
                  <a:srgbClr val="FFFFFF"/>
                </a:solidFill>
                <a:ea typeface="宋体" charset="-122"/>
              </a:rPr>
              <a:t>FrutigerNext</a:t>
            </a:r>
            <a:r>
              <a:rPr lang="en-US" altLang="zh-CN" sz="1100" dirty="0">
                <a:solidFill>
                  <a:srgbClr val="FFFFFF"/>
                </a:solidFill>
                <a:ea typeface="宋体" charset="-122"/>
              </a:rPr>
              <a:t> LT Medium</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外部使用字体 </a:t>
            </a:r>
            <a:r>
              <a:rPr lang="en-US" altLang="zh-CN" sz="1100" dirty="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中文标题</a:t>
            </a:r>
            <a:r>
              <a:rPr lang="en-US" altLang="zh-CN" sz="1100" dirty="0">
                <a:solidFill>
                  <a:srgbClr val="FFFFFF"/>
                </a:solidFill>
                <a:ea typeface="宋体" charset="-122"/>
              </a:rPr>
              <a:t>:30-32pt  </a:t>
            </a: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颜色</a:t>
            </a:r>
            <a:r>
              <a:rPr lang="en-US" altLang="zh-CN" sz="1100" dirty="0">
                <a:solidFill>
                  <a:srgbClr val="FFFFFF"/>
                </a:solidFill>
                <a:ea typeface="宋体" charset="-122"/>
              </a:rPr>
              <a:t>: R153 G0 B0</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字体</a:t>
            </a:r>
            <a:r>
              <a:rPr lang="en-US" altLang="zh-CN" sz="1100" dirty="0">
                <a:solidFill>
                  <a:srgbClr val="FFFFFF"/>
                </a:solidFill>
                <a:ea typeface="宋体" charset="-122"/>
              </a:rPr>
              <a:t>:</a:t>
            </a:r>
            <a:r>
              <a:rPr lang="zh-CN" altLang="en-US" sz="1100" dirty="0">
                <a:solidFill>
                  <a:srgbClr val="FFFFFF"/>
                </a:solidFill>
                <a:ea typeface="宋体" charset="-122"/>
              </a:rPr>
              <a:t>黑体</a:t>
            </a:r>
          </a:p>
          <a:p>
            <a:pPr marL="342900" indent="-342900" algn="r" eaLnBrk="0" hangingPunct="0">
              <a:lnSpc>
                <a:spcPct val="125000"/>
              </a:lnSpc>
              <a:spcBef>
                <a:spcPct val="20000"/>
              </a:spcBef>
              <a:buFont typeface="Arial" charset="0"/>
              <a:buNone/>
              <a:defRPr/>
            </a:pP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英文正文</a:t>
            </a:r>
            <a:r>
              <a:rPr lang="en-US" altLang="zh-CN" sz="1100" dirty="0">
                <a:solidFill>
                  <a:srgbClr val="FFFFFF"/>
                </a:solidFill>
                <a:ea typeface="宋体" charset="-122"/>
              </a:rPr>
              <a:t>:20-22pt</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子目录 </a:t>
            </a:r>
            <a:r>
              <a:rPr lang="en-US" altLang="zh-CN" sz="1100" dirty="0">
                <a:solidFill>
                  <a:srgbClr val="FFFFFF"/>
                </a:solidFill>
                <a:ea typeface="宋体" charset="-122"/>
              </a:rPr>
              <a:t>(2-5</a:t>
            </a:r>
            <a:r>
              <a:rPr lang="zh-CN" altLang="en-US" sz="1100" dirty="0">
                <a:solidFill>
                  <a:srgbClr val="FFFFFF"/>
                </a:solidFill>
                <a:ea typeface="宋体" charset="-122"/>
              </a:rPr>
              <a:t>级</a:t>
            </a:r>
            <a:r>
              <a:rPr lang="en-US" altLang="zh-CN" sz="1100" dirty="0">
                <a:solidFill>
                  <a:srgbClr val="FFFFFF"/>
                </a:solidFill>
                <a:ea typeface="宋体" charset="-122"/>
              </a:rPr>
              <a:t>) :18pt  </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颜色</a:t>
            </a:r>
            <a:r>
              <a:rPr lang="en-US" altLang="zh-CN" sz="1100" dirty="0">
                <a:solidFill>
                  <a:srgbClr val="FFFFFF"/>
                </a:solidFill>
                <a:ea typeface="宋体" charset="-122"/>
              </a:rPr>
              <a:t>:</a:t>
            </a:r>
            <a:r>
              <a:rPr lang="zh-CN" altLang="en-US" sz="1100" dirty="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内部使用字体 </a:t>
            </a:r>
            <a:r>
              <a:rPr lang="en-US" altLang="zh-CN" sz="1100" dirty="0">
                <a:solidFill>
                  <a:srgbClr val="FFFFFF"/>
                </a:solidFill>
                <a:ea typeface="宋体" charset="-122"/>
              </a:rPr>
              <a:t>:</a:t>
            </a:r>
          </a:p>
          <a:p>
            <a:pPr marL="342900" indent="-342900" algn="r" eaLnBrk="0" hangingPunct="0">
              <a:lnSpc>
                <a:spcPct val="125000"/>
              </a:lnSpc>
              <a:spcBef>
                <a:spcPct val="20000"/>
              </a:spcBef>
              <a:buFont typeface="Arial" charset="0"/>
              <a:buNone/>
              <a:defRPr/>
            </a:pPr>
            <a:r>
              <a:rPr lang="en-US" altLang="zh-CN" sz="1100" dirty="0" err="1">
                <a:solidFill>
                  <a:srgbClr val="FFFFFF"/>
                </a:solidFill>
                <a:ea typeface="宋体" charset="-122"/>
              </a:rPr>
              <a:t>FrutigerNext</a:t>
            </a:r>
            <a:r>
              <a:rPr lang="en-US" altLang="zh-CN" sz="1100" dirty="0">
                <a:solidFill>
                  <a:srgbClr val="FFFFFF"/>
                </a:solidFill>
                <a:ea typeface="宋体" charset="-122"/>
              </a:rPr>
              <a:t> LT Regular</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外部使用字体 </a:t>
            </a:r>
            <a:r>
              <a:rPr lang="en-US" altLang="zh-CN" sz="1100" dirty="0">
                <a:solidFill>
                  <a:srgbClr val="FFFFFF"/>
                </a:solidFill>
                <a:ea typeface="宋体" charset="-122"/>
              </a:rPr>
              <a:t>: Arial</a:t>
            </a:r>
          </a:p>
          <a:p>
            <a:pPr marL="342900" indent="-342900" algn="r" eaLnBrk="0" hangingPunct="0">
              <a:lnSpc>
                <a:spcPct val="75000"/>
              </a:lnSpc>
              <a:spcBef>
                <a:spcPct val="20000"/>
              </a:spcBef>
              <a:buFont typeface="Arial" charset="0"/>
              <a:buNone/>
              <a:defRPr/>
            </a:pPr>
            <a:endParaRPr lang="en-US" altLang="zh-CN"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中文正文</a:t>
            </a:r>
            <a:r>
              <a:rPr lang="en-US" altLang="zh-CN" sz="1100" dirty="0">
                <a:solidFill>
                  <a:srgbClr val="FFFFFF"/>
                </a:solidFill>
                <a:ea typeface="宋体" charset="-122"/>
              </a:rPr>
              <a:t>:18-20pt</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子目录</a:t>
            </a:r>
            <a:r>
              <a:rPr lang="en-US" altLang="zh-CN" sz="1100" dirty="0">
                <a:solidFill>
                  <a:srgbClr val="FFFFFF"/>
                </a:solidFill>
                <a:ea typeface="宋体" charset="-122"/>
              </a:rPr>
              <a:t>(2-5</a:t>
            </a:r>
            <a:r>
              <a:rPr lang="zh-CN" altLang="en-US" sz="1100" dirty="0">
                <a:solidFill>
                  <a:srgbClr val="FFFFFF"/>
                </a:solidFill>
                <a:ea typeface="宋体" charset="-122"/>
              </a:rPr>
              <a:t>级</a:t>
            </a:r>
            <a:r>
              <a:rPr lang="en-US" altLang="zh-CN" sz="1100" dirty="0">
                <a:solidFill>
                  <a:srgbClr val="FFFFFF"/>
                </a:solidFill>
                <a:ea typeface="宋体" charset="-122"/>
              </a:rPr>
              <a:t>):18pt </a:t>
            </a:r>
            <a:endParaRPr lang="zh-CN" altLang="en-US" sz="1100" dirty="0">
              <a:solidFill>
                <a:srgbClr val="FFFFFF"/>
              </a:solidFill>
              <a:ea typeface="宋体" charset="-122"/>
            </a:endParaRP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颜色</a:t>
            </a:r>
            <a:r>
              <a:rPr lang="en-US" altLang="zh-CN" sz="1100" dirty="0">
                <a:solidFill>
                  <a:srgbClr val="FFFFFF"/>
                </a:solidFill>
                <a:ea typeface="宋体" charset="-122"/>
              </a:rPr>
              <a:t>:</a:t>
            </a:r>
            <a:r>
              <a:rPr lang="zh-CN" altLang="en-US" sz="1100" dirty="0">
                <a:solidFill>
                  <a:srgbClr val="FFFFFF"/>
                </a:solidFill>
                <a:ea typeface="宋体" charset="-122"/>
              </a:rPr>
              <a:t>黑色</a:t>
            </a:r>
          </a:p>
          <a:p>
            <a:pPr marL="342900" indent="-342900" algn="r" eaLnBrk="0" hangingPunct="0">
              <a:lnSpc>
                <a:spcPct val="125000"/>
              </a:lnSpc>
              <a:spcBef>
                <a:spcPct val="20000"/>
              </a:spcBef>
              <a:buFont typeface="Arial" charset="0"/>
              <a:buNone/>
              <a:defRPr/>
            </a:pPr>
            <a:r>
              <a:rPr lang="zh-CN" altLang="en-US" sz="1100" dirty="0">
                <a:solidFill>
                  <a:srgbClr val="FFFFFF"/>
                </a:solidFill>
                <a:ea typeface="宋体" charset="-122"/>
              </a:rPr>
              <a:t>字体</a:t>
            </a:r>
            <a:r>
              <a:rPr lang="en-US" altLang="zh-CN" sz="1100" dirty="0">
                <a:solidFill>
                  <a:srgbClr val="FFFFFF"/>
                </a:solidFill>
                <a:ea typeface="宋体" charset="-122"/>
              </a:rPr>
              <a:t>:</a:t>
            </a:r>
            <a:r>
              <a:rPr lang="zh-CN" altLang="en-US" sz="1100" dirty="0">
                <a:solidFill>
                  <a:srgbClr val="FFFFFF"/>
                </a:solidFill>
                <a:ea typeface="宋体" charset="-122"/>
              </a:rPr>
              <a:t>细黑体</a:t>
            </a:r>
            <a:r>
              <a:rPr lang="zh-CN" altLang="en-US" sz="1100" b="1" dirty="0">
                <a:solidFill>
                  <a:srgbClr val="FFFFFF"/>
                </a:solidFill>
                <a:latin typeface="Arial" charset="0"/>
                <a:ea typeface="华文细黑" pitchFamily="2" charset="-122"/>
              </a:rPr>
              <a:t> </a:t>
            </a:r>
          </a:p>
        </p:txBody>
      </p:sp>
      <p:grpSp>
        <p:nvGrpSpPr>
          <p:cNvPr id="8200" name="Group 16"/>
          <p:cNvGrpSpPr>
            <a:grpSpLocks/>
          </p:cNvGrpSpPr>
          <p:nvPr/>
        </p:nvGrpSpPr>
        <p:grpSpPr bwMode="auto">
          <a:xfrm>
            <a:off x="9324975" y="3367088"/>
            <a:ext cx="919163" cy="3490912"/>
            <a:chOff x="5839" y="2160"/>
            <a:chExt cx="579" cy="2199"/>
          </a:xfrm>
        </p:grpSpPr>
        <p:sp>
          <p:nvSpPr>
            <p:cNvPr id="10253" name="Rectangle 17"/>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8205"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8206"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8207"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8208"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8209"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8210"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8211"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8212"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8213"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8214"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8215"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8216"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8217"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10251" name="Rectangle 83"/>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buFont typeface="Arial" charset="0"/>
              <a:buNone/>
              <a:defRPr/>
            </a:pPr>
            <a:r>
              <a:rPr lang="zh-CN" altLang="en-US" sz="1100">
                <a:solidFill>
                  <a:srgbClr val="FFFFFF"/>
                </a:solidFill>
                <a:ea typeface="宋体" charset="-122"/>
              </a:rPr>
              <a:t>配色参考方案：</a:t>
            </a:r>
          </a:p>
          <a:p>
            <a:pPr eaLnBrk="0" hangingPunct="0">
              <a:lnSpc>
                <a:spcPct val="120000"/>
              </a:lnSpc>
              <a:spcBef>
                <a:spcPct val="20000"/>
              </a:spcBef>
              <a:buFont typeface="Arial" charset="0"/>
              <a:buNone/>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10252" name="Rectangle 84"/>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a:lnSpc>
                <a:spcPct val="120000"/>
              </a:lnSpc>
              <a:buClr>
                <a:srgbClr val="777777"/>
              </a:buClr>
              <a:buSzPct val="60000"/>
              <a:buFont typeface="Wingdings" pitchFamily="2" charset="2"/>
              <a:buNone/>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sp>
        <p:nvSpPr>
          <p:cNvPr id="6149" name="Rectangle 5"/>
          <p:cNvSpPr>
            <a:spLocks noChangeArrowheads="1"/>
          </p:cNvSpPr>
          <p:nvPr/>
        </p:nvSpPr>
        <p:spPr bwMode="auto">
          <a:xfrm>
            <a:off x="6361113" y="6489700"/>
            <a:ext cx="2097087" cy="455613"/>
          </a:xfrm>
          <a:prstGeom prst="rect">
            <a:avLst/>
          </a:prstGeom>
          <a:noFill/>
          <a:ln w="9525">
            <a:noFill/>
            <a:miter lim="800000"/>
            <a:headEnd/>
            <a:tailEnd/>
          </a:ln>
        </p:spPr>
        <p:txBody>
          <a:bodyPr lIns="0" tIns="0" rIns="0" bIns="0"/>
          <a:lstStyle/>
          <a:p>
            <a:pPr eaLnBrk="0" hangingPunct="0">
              <a:lnSpc>
                <a:spcPct val="85000"/>
              </a:lnSpc>
              <a:defRPr/>
            </a:pPr>
            <a:r>
              <a:rPr lang="de-DE" altLang="zh-CN" sz="1200">
                <a:solidFill>
                  <a:srgbClr val="000000"/>
                </a:solidFill>
                <a:latin typeface="FrutigerNext LT Bold" pitchFamily="34" charset="0"/>
                <a:ea typeface="ＭＳ Ｐゴシック" pitchFamily="34" charset="-128"/>
              </a:rPr>
              <a:t>Page </a:t>
            </a:r>
            <a:fld id="{B3AF2A94-8114-4194-938D-865DD97B30F2}" type="slidenum">
              <a:rPr lang="de-DE" altLang="zh-CN" sz="1200">
                <a:solidFill>
                  <a:srgbClr val="000000"/>
                </a:solidFill>
                <a:latin typeface="FrutigerNext LT Bold" pitchFamily="34" charset="0"/>
                <a:ea typeface="ＭＳ Ｐゴシック" pitchFamily="34" charset="-128"/>
              </a:rPr>
              <a:pPr eaLnBrk="0" hangingPunct="0">
                <a:lnSpc>
                  <a:spcPct val="85000"/>
                </a:lnSpc>
                <a:defRPr/>
              </a:pPr>
              <a:t>‹#›</a:t>
            </a:fld>
            <a:endParaRPr lang="en-GB" altLang="zh-CN" sz="1200">
              <a:solidFill>
                <a:srgbClr val="000000"/>
              </a:solidFill>
              <a:latin typeface="FrutigerNext LT Bold"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4083"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ea"/>
          <a:ea typeface="+mn-ea"/>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ea"/>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ea"/>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ea"/>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ea"/>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6" descr="5"/>
          <p:cNvPicPr>
            <a:picLocks noChangeAspect="1" noChangeArrowheads="1"/>
          </p:cNvPicPr>
          <p:nvPr/>
        </p:nvPicPr>
        <p:blipFill>
          <a:blip r:embed="rId3" cstate="print"/>
          <a:srcRect/>
          <a:stretch>
            <a:fillRect/>
          </a:stretch>
        </p:blipFill>
        <p:spPr bwMode="auto">
          <a:xfrm>
            <a:off x="0" y="5897563"/>
            <a:ext cx="9144000" cy="1003300"/>
          </a:xfrm>
          <a:prstGeom prst="rect">
            <a:avLst/>
          </a:prstGeom>
          <a:noFill/>
          <a:ln w="9525">
            <a:noFill/>
            <a:miter lim="800000"/>
            <a:headEnd/>
            <a:tailEnd/>
          </a:ln>
        </p:spPr>
      </p:pic>
      <p:sp>
        <p:nvSpPr>
          <p:cNvPr id="76" name="Text Box 7"/>
          <p:cNvSpPr txBox="1">
            <a:spLocks noChangeArrowheads="1"/>
          </p:cNvSpPr>
          <p:nvPr/>
        </p:nvSpPr>
        <p:spPr bwMode="auto">
          <a:xfrm>
            <a:off x="3182938" y="2668588"/>
            <a:ext cx="2779712" cy="752475"/>
          </a:xfrm>
          <a:prstGeom prst="rect">
            <a:avLst/>
          </a:prstGeom>
          <a:noFill/>
          <a:ln>
            <a:noFill/>
          </a:ln>
          <a:extLst>
            <a:ext uri="{909E8E84-426E-40DD-AFC4-6F175D3DCCD1}"/>
            <a:ext uri="{91240B29-F687-4F45-9708-019B960494DF}"/>
          </a:extLst>
        </p:spPr>
        <p:txBody>
          <a:bodyPr wrap="none" lIns="83448" tIns="41724" rIns="83448" bIns="41724">
            <a:spAutoFit/>
          </a:bodyPr>
          <a:lstStyle>
            <a:lvl1pPr defTabSz="835025" eaLnBrk="0" hangingPunct="0">
              <a:defRPr>
                <a:solidFill>
                  <a:schemeClr val="tx1"/>
                </a:solidFill>
                <a:latin typeface="Calibri" pitchFamily="34" charset="0"/>
                <a:ea typeface="宋体" pitchFamily="2" charset="-122"/>
              </a:defRPr>
            </a:lvl1pPr>
            <a:lvl2pPr marL="742950" indent="-285750" defTabSz="835025" eaLnBrk="0" hangingPunct="0">
              <a:defRPr>
                <a:solidFill>
                  <a:schemeClr val="tx1"/>
                </a:solidFill>
                <a:latin typeface="Calibri" pitchFamily="34" charset="0"/>
                <a:ea typeface="宋体" pitchFamily="2" charset="-122"/>
              </a:defRPr>
            </a:lvl2pPr>
            <a:lvl3pPr marL="1143000" indent="-228600" defTabSz="835025" eaLnBrk="0" hangingPunct="0">
              <a:defRPr>
                <a:solidFill>
                  <a:schemeClr val="tx1"/>
                </a:solidFill>
                <a:latin typeface="Calibri" pitchFamily="34" charset="0"/>
                <a:ea typeface="宋体" pitchFamily="2" charset="-122"/>
              </a:defRPr>
            </a:lvl3pPr>
            <a:lvl4pPr marL="1600200" indent="-228600" defTabSz="835025" eaLnBrk="0" hangingPunct="0">
              <a:defRPr>
                <a:solidFill>
                  <a:schemeClr val="tx1"/>
                </a:solidFill>
                <a:latin typeface="Calibri" pitchFamily="34" charset="0"/>
                <a:ea typeface="宋体" pitchFamily="2" charset="-122"/>
              </a:defRPr>
            </a:lvl4pPr>
            <a:lvl5pPr marL="2057400" indent="-228600" defTabSz="835025" eaLnBrk="0" hangingPunct="0">
              <a:defRPr>
                <a:solidFill>
                  <a:schemeClr val="tx1"/>
                </a:solidFill>
                <a:latin typeface="Calibri" pitchFamily="34" charset="0"/>
                <a:ea typeface="宋体" pitchFamily="2" charset="-122"/>
              </a:defRPr>
            </a:lvl5pPr>
            <a:lvl6pPr marL="2514600" indent="-228600" defTabSz="835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35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35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35025" eaLnBrk="0" fontAlgn="base" hangingPunct="0">
              <a:spcBef>
                <a:spcPct val="0"/>
              </a:spcBef>
              <a:spcAft>
                <a:spcPct val="0"/>
              </a:spcAft>
              <a:defRPr>
                <a:solidFill>
                  <a:schemeClr val="tx1"/>
                </a:solidFill>
                <a:latin typeface="Calibri" pitchFamily="34" charset="0"/>
                <a:ea typeface="宋体" pitchFamily="2" charset="-122"/>
              </a:defRPr>
            </a:lvl9pPr>
          </a:lstStyle>
          <a:p>
            <a:pPr algn="ctr">
              <a:defRPr/>
            </a:pPr>
            <a:r>
              <a:rPr lang="en-US" altLang="zh-CN" sz="4400" dirty="0" smtClean="0">
                <a:solidFill>
                  <a:srgbClr val="990000"/>
                </a:solidFill>
                <a:latin typeface="Arial" charset="0"/>
                <a:ea typeface="MS PGothic" pitchFamily="34" charset="-128"/>
              </a:rPr>
              <a:t>Thank you</a:t>
            </a:r>
          </a:p>
        </p:txBody>
      </p:sp>
      <p:sp>
        <p:nvSpPr>
          <p:cNvPr id="77" name="Text Box 8"/>
          <p:cNvSpPr txBox="1">
            <a:spLocks noChangeArrowheads="1"/>
          </p:cNvSpPr>
          <p:nvPr/>
        </p:nvSpPr>
        <p:spPr bwMode="auto">
          <a:xfrm>
            <a:off x="3203575" y="3429000"/>
            <a:ext cx="2738438" cy="479425"/>
          </a:xfrm>
          <a:prstGeom prst="rect">
            <a:avLst/>
          </a:prstGeom>
          <a:noFill/>
          <a:ln>
            <a:noFill/>
          </a:ln>
          <a:extLst>
            <a:ext uri="{909E8E84-426E-40DD-AFC4-6F175D3DCCD1}"/>
            <a:ext uri="{91240B29-F687-4F45-9708-019B960494DF}"/>
          </a:extLst>
        </p:spPr>
        <p:txBody>
          <a:bodyPr wrap="none" lIns="83448" tIns="41724" rIns="83448" bIns="41724">
            <a:spAutoFit/>
          </a:bodyPr>
          <a:lstStyle/>
          <a:p>
            <a:pPr algn="ctr" defTabSz="835025" eaLnBrk="0" hangingPunct="0">
              <a:defRPr/>
            </a:pPr>
            <a:r>
              <a:rPr lang="en-US" altLang="zh-CN" sz="2600">
                <a:solidFill>
                  <a:srgbClr val="666666"/>
                </a:solidFill>
                <a:latin typeface="Arial" charset="0"/>
                <a:ea typeface="ＭＳ Ｐゴシック" pitchFamily="34" charset="-128"/>
              </a:rPr>
              <a:t>www.huawei.com</a:t>
            </a:r>
            <a:endParaRPr lang="en-US" altLang="zh-CN" sz="2600">
              <a:solidFill>
                <a:srgbClr val="990000"/>
              </a:solidFill>
              <a:latin typeface="Arial" charset="0"/>
              <a:ea typeface="ＭＳ Ｐゴシック" pitchFamily="34" charset="-128"/>
            </a:endParaRPr>
          </a:p>
        </p:txBody>
      </p:sp>
      <p:sp>
        <p:nvSpPr>
          <p:cNvPr id="11269" name="Rectangle 10"/>
          <p:cNvSpPr>
            <a:spLocks noChangeArrowheads="1"/>
          </p:cNvSpPr>
          <p:nvPr/>
        </p:nvSpPr>
        <p:spPr bwMode="auto">
          <a:xfrm>
            <a:off x="-1952625" y="692150"/>
            <a:ext cx="1844675" cy="5500688"/>
          </a:xfrm>
          <a:prstGeom prst="rect">
            <a:avLst/>
          </a:prstGeom>
          <a:noFill/>
          <a:ln w="9525">
            <a:noFill/>
            <a:miter lim="800000"/>
            <a:headEnd/>
            <a:tailEnd/>
          </a:ln>
          <a:effectLst/>
        </p:spPr>
        <p:txBody>
          <a:bodyPr lIns="80124" tIns="40063" rIns="80124" bIns="40063">
            <a:spAutoFit/>
          </a:bodyPr>
          <a:lstStyle/>
          <a:p>
            <a:pPr marL="342900" indent="-342900" algn="r" eaLnBrk="0" hangingPunct="0">
              <a:lnSpc>
                <a:spcPct val="125000"/>
              </a:lnSpc>
              <a:spcBef>
                <a:spcPct val="20000"/>
              </a:spcBef>
              <a:defRPr/>
            </a:pPr>
            <a:r>
              <a:rPr lang="zh-CN" altLang="en-US" sz="1100">
                <a:solidFill>
                  <a:srgbClr val="FFFFFF"/>
                </a:solidFill>
                <a:ea typeface="宋体" charset="-122"/>
              </a:rPr>
              <a:t>英文标题</a:t>
            </a:r>
            <a:r>
              <a:rPr lang="en-US" altLang="zh-CN" sz="1100">
                <a:solidFill>
                  <a:srgbClr val="FFFFFF"/>
                </a:solidFill>
                <a:ea typeface="宋体" charset="-122"/>
              </a:rPr>
              <a:t>:32-35pt  </a:t>
            </a:r>
            <a:endParaRPr lang="zh-CN" altLang="en-US"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defRPr/>
            </a:pPr>
            <a:r>
              <a:rPr lang="en-US" altLang="zh-CN" sz="1100">
                <a:solidFill>
                  <a:srgbClr val="FFFFFF"/>
                </a:solidFill>
                <a:ea typeface="宋体" charset="-122"/>
              </a:rPr>
              <a:t>FrutigerNext LT Medium</a:t>
            </a:r>
          </a:p>
          <a:p>
            <a:pPr marL="342900" indent="-342900" algn="r" eaLnBrk="0" hangingPunct="0">
              <a:lnSpc>
                <a:spcPct val="125000"/>
              </a:lnSpc>
              <a:spcBef>
                <a:spcPct val="20000"/>
              </a:spcBef>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defRPr/>
            </a:pPr>
            <a:endParaRPr lang="en-US" altLang="zh-CN"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中文标题</a:t>
            </a:r>
            <a:r>
              <a:rPr lang="en-US" altLang="zh-CN" sz="1100">
                <a:solidFill>
                  <a:srgbClr val="FFFFFF"/>
                </a:solidFill>
                <a:ea typeface="宋体" charset="-122"/>
              </a:rPr>
              <a:t>:30-32pt  </a:t>
            </a:r>
            <a:endParaRPr lang="zh-CN" altLang="en-US"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颜色</a:t>
            </a:r>
            <a:r>
              <a:rPr lang="en-US" altLang="zh-CN" sz="1100">
                <a:solidFill>
                  <a:srgbClr val="FFFFFF"/>
                </a:solidFill>
                <a:ea typeface="宋体" charset="-122"/>
              </a:rPr>
              <a:t>: R153 G0 B0</a:t>
            </a:r>
          </a:p>
          <a:p>
            <a:pPr marL="342900" indent="-342900" algn="r" eaLnBrk="0" hangingPunct="0">
              <a:lnSpc>
                <a:spcPct val="125000"/>
              </a:lnSpc>
              <a:spcBef>
                <a:spcPct val="20000"/>
              </a:spcBef>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黑体</a:t>
            </a:r>
          </a:p>
          <a:p>
            <a:pPr marL="342900" indent="-342900" algn="r" eaLnBrk="0" hangingPunct="0">
              <a:lnSpc>
                <a:spcPct val="125000"/>
              </a:lnSpc>
              <a:spcBef>
                <a:spcPct val="20000"/>
              </a:spcBef>
              <a:defRPr/>
            </a:pPr>
            <a:endParaRPr lang="zh-CN" altLang="en-US" sz="1100">
              <a:solidFill>
                <a:srgbClr val="FFFFFF"/>
              </a:solidFill>
              <a:ea typeface="宋体" charset="-122"/>
            </a:endParaRPr>
          </a:p>
          <a:p>
            <a:pPr marL="342900" indent="-342900" algn="r" eaLnBrk="0" hangingPunct="0">
              <a:lnSpc>
                <a:spcPct val="125000"/>
              </a:lnSpc>
              <a:spcBef>
                <a:spcPct val="20000"/>
              </a:spcBef>
              <a:defRPr/>
            </a:pPr>
            <a:endParaRPr lang="zh-CN" altLang="en-US" sz="1100">
              <a:solidFill>
                <a:srgbClr val="FFFFFF"/>
              </a:solidFill>
              <a:ea typeface="宋体" charset="-122"/>
            </a:endParaRPr>
          </a:p>
          <a:p>
            <a:pPr marL="342900" indent="-342900" algn="r" eaLnBrk="0" hangingPunct="0">
              <a:lnSpc>
                <a:spcPct val="125000"/>
              </a:lnSpc>
              <a:spcBef>
                <a:spcPct val="20000"/>
              </a:spcBef>
              <a:defRPr/>
            </a:pPr>
            <a:endParaRPr lang="zh-CN" altLang="en-US"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英文正文</a:t>
            </a:r>
            <a:r>
              <a:rPr lang="en-US" altLang="zh-CN" sz="1100">
                <a:solidFill>
                  <a:srgbClr val="FFFFFF"/>
                </a:solidFill>
                <a:ea typeface="宋体" charset="-122"/>
              </a:rPr>
              <a:t>:20-22pt</a:t>
            </a:r>
          </a:p>
          <a:p>
            <a:pPr marL="342900" indent="-342900" algn="r" eaLnBrk="0" hangingPunct="0">
              <a:lnSpc>
                <a:spcPct val="125000"/>
              </a:lnSpc>
              <a:spcBef>
                <a:spcPct val="20000"/>
              </a:spcBef>
              <a:defRPr/>
            </a:pPr>
            <a:r>
              <a:rPr lang="zh-CN" altLang="en-US" sz="1100">
                <a:solidFill>
                  <a:srgbClr val="FFFFFF"/>
                </a:solidFill>
                <a:ea typeface="宋体" charset="-122"/>
              </a:rPr>
              <a:t>子目录 </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 :18pt  </a:t>
            </a:r>
          </a:p>
          <a:p>
            <a:pPr marL="342900" indent="-342900" algn="r" eaLnBrk="0" hangingPunct="0">
              <a:lnSpc>
                <a:spcPct val="125000"/>
              </a:lnSpc>
              <a:spcBef>
                <a:spcPct val="20000"/>
              </a:spcBef>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defRPr/>
            </a:pPr>
            <a:r>
              <a:rPr lang="zh-CN" altLang="en-US" sz="1100">
                <a:solidFill>
                  <a:srgbClr val="FFFFFF"/>
                </a:solidFill>
                <a:ea typeface="宋体" charset="-122"/>
              </a:rPr>
              <a:t>内部使用字体 </a:t>
            </a:r>
            <a:r>
              <a:rPr lang="en-US" altLang="zh-CN" sz="1100">
                <a:solidFill>
                  <a:srgbClr val="FFFFFF"/>
                </a:solidFill>
                <a:ea typeface="宋体" charset="-122"/>
              </a:rPr>
              <a:t>:</a:t>
            </a:r>
          </a:p>
          <a:p>
            <a:pPr marL="342900" indent="-342900" algn="r" eaLnBrk="0" hangingPunct="0">
              <a:lnSpc>
                <a:spcPct val="125000"/>
              </a:lnSpc>
              <a:spcBef>
                <a:spcPct val="20000"/>
              </a:spcBef>
              <a:defRPr/>
            </a:pPr>
            <a:r>
              <a:rPr lang="en-US" altLang="zh-CN" sz="1100">
                <a:solidFill>
                  <a:srgbClr val="FFFFFF"/>
                </a:solidFill>
                <a:ea typeface="宋体" charset="-122"/>
              </a:rPr>
              <a:t>FrutigerNext LT Regular</a:t>
            </a:r>
          </a:p>
          <a:p>
            <a:pPr marL="342900" indent="-342900" algn="r" eaLnBrk="0" hangingPunct="0">
              <a:lnSpc>
                <a:spcPct val="125000"/>
              </a:lnSpc>
              <a:spcBef>
                <a:spcPct val="20000"/>
              </a:spcBef>
              <a:defRPr/>
            </a:pPr>
            <a:r>
              <a:rPr lang="zh-CN" altLang="en-US" sz="1100">
                <a:solidFill>
                  <a:srgbClr val="FFFFFF"/>
                </a:solidFill>
                <a:ea typeface="宋体" charset="-122"/>
              </a:rPr>
              <a:t>外部使用字体 </a:t>
            </a:r>
            <a:r>
              <a:rPr lang="en-US" altLang="zh-CN" sz="1100">
                <a:solidFill>
                  <a:srgbClr val="FFFFFF"/>
                </a:solidFill>
                <a:ea typeface="宋体" charset="-122"/>
              </a:rPr>
              <a:t>: Arial</a:t>
            </a:r>
          </a:p>
          <a:p>
            <a:pPr marL="342900" indent="-342900" algn="r" eaLnBrk="0" hangingPunct="0">
              <a:lnSpc>
                <a:spcPct val="75000"/>
              </a:lnSpc>
              <a:spcBef>
                <a:spcPct val="20000"/>
              </a:spcBef>
              <a:defRPr/>
            </a:pPr>
            <a:endParaRPr lang="en-US" altLang="zh-CN"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中文正文</a:t>
            </a:r>
            <a:r>
              <a:rPr lang="en-US" altLang="zh-CN" sz="1100">
                <a:solidFill>
                  <a:srgbClr val="FFFFFF"/>
                </a:solidFill>
                <a:ea typeface="宋体" charset="-122"/>
              </a:rPr>
              <a:t>:18-20pt</a:t>
            </a:r>
          </a:p>
          <a:p>
            <a:pPr marL="342900" indent="-342900" algn="r" eaLnBrk="0" hangingPunct="0">
              <a:lnSpc>
                <a:spcPct val="125000"/>
              </a:lnSpc>
              <a:spcBef>
                <a:spcPct val="20000"/>
              </a:spcBef>
              <a:defRPr/>
            </a:pPr>
            <a:r>
              <a:rPr lang="zh-CN" altLang="en-US" sz="1100">
                <a:solidFill>
                  <a:srgbClr val="FFFFFF"/>
                </a:solidFill>
                <a:ea typeface="宋体" charset="-122"/>
              </a:rPr>
              <a:t>子目录</a:t>
            </a:r>
            <a:r>
              <a:rPr lang="en-US" altLang="zh-CN" sz="1100">
                <a:solidFill>
                  <a:srgbClr val="FFFFFF"/>
                </a:solidFill>
                <a:ea typeface="宋体" charset="-122"/>
              </a:rPr>
              <a:t>(2-5</a:t>
            </a:r>
            <a:r>
              <a:rPr lang="zh-CN" altLang="en-US" sz="1100">
                <a:solidFill>
                  <a:srgbClr val="FFFFFF"/>
                </a:solidFill>
                <a:ea typeface="宋体" charset="-122"/>
              </a:rPr>
              <a:t>级</a:t>
            </a:r>
            <a:r>
              <a:rPr lang="en-US" altLang="zh-CN" sz="1100">
                <a:solidFill>
                  <a:srgbClr val="FFFFFF"/>
                </a:solidFill>
                <a:ea typeface="宋体" charset="-122"/>
              </a:rPr>
              <a:t>):18pt </a:t>
            </a:r>
            <a:endParaRPr lang="zh-CN" altLang="en-US" sz="1100">
              <a:solidFill>
                <a:srgbClr val="FFFFFF"/>
              </a:solidFill>
              <a:ea typeface="宋体" charset="-122"/>
            </a:endParaRPr>
          </a:p>
          <a:p>
            <a:pPr marL="342900" indent="-342900" algn="r" eaLnBrk="0" hangingPunct="0">
              <a:lnSpc>
                <a:spcPct val="125000"/>
              </a:lnSpc>
              <a:spcBef>
                <a:spcPct val="20000"/>
              </a:spcBef>
              <a:defRPr/>
            </a:pPr>
            <a:r>
              <a:rPr lang="zh-CN" altLang="en-US" sz="1100">
                <a:solidFill>
                  <a:srgbClr val="FFFFFF"/>
                </a:solidFill>
                <a:ea typeface="宋体" charset="-122"/>
              </a:rPr>
              <a:t>颜色</a:t>
            </a:r>
            <a:r>
              <a:rPr lang="en-US" altLang="zh-CN" sz="1100">
                <a:solidFill>
                  <a:srgbClr val="FFFFFF"/>
                </a:solidFill>
                <a:ea typeface="宋体" charset="-122"/>
              </a:rPr>
              <a:t>:</a:t>
            </a:r>
            <a:r>
              <a:rPr lang="zh-CN" altLang="en-US" sz="1100">
                <a:solidFill>
                  <a:srgbClr val="FFFFFF"/>
                </a:solidFill>
                <a:ea typeface="宋体" charset="-122"/>
              </a:rPr>
              <a:t>黑色</a:t>
            </a:r>
          </a:p>
          <a:p>
            <a:pPr marL="342900" indent="-342900" algn="r" eaLnBrk="0" hangingPunct="0">
              <a:lnSpc>
                <a:spcPct val="125000"/>
              </a:lnSpc>
              <a:spcBef>
                <a:spcPct val="20000"/>
              </a:spcBef>
              <a:defRPr/>
            </a:pPr>
            <a:r>
              <a:rPr lang="zh-CN" altLang="en-US" sz="1100">
                <a:solidFill>
                  <a:srgbClr val="FFFFFF"/>
                </a:solidFill>
                <a:ea typeface="宋体" charset="-122"/>
              </a:rPr>
              <a:t>字体</a:t>
            </a:r>
            <a:r>
              <a:rPr lang="en-US" altLang="zh-CN" sz="1100">
                <a:solidFill>
                  <a:srgbClr val="FFFFFF"/>
                </a:solidFill>
                <a:ea typeface="宋体" charset="-122"/>
              </a:rPr>
              <a:t>:</a:t>
            </a:r>
            <a:r>
              <a:rPr lang="zh-CN" altLang="en-US" sz="1100">
                <a:solidFill>
                  <a:srgbClr val="FFFFFF"/>
                </a:solidFill>
                <a:ea typeface="宋体" charset="-122"/>
              </a:rPr>
              <a:t>细黑体</a:t>
            </a:r>
            <a:r>
              <a:rPr lang="zh-CN" altLang="en-US" sz="1100">
                <a:solidFill>
                  <a:srgbClr val="FFFFFF"/>
                </a:solidFill>
                <a:latin typeface="Arial" charset="0"/>
                <a:ea typeface="宋体" charset="-122"/>
              </a:rPr>
              <a:t> </a:t>
            </a:r>
          </a:p>
        </p:txBody>
      </p:sp>
      <p:grpSp>
        <p:nvGrpSpPr>
          <p:cNvPr id="9222" name="Group 11"/>
          <p:cNvGrpSpPr>
            <a:grpSpLocks/>
          </p:cNvGrpSpPr>
          <p:nvPr/>
        </p:nvGrpSpPr>
        <p:grpSpPr bwMode="auto">
          <a:xfrm>
            <a:off x="9324975" y="3367088"/>
            <a:ext cx="919163" cy="3490912"/>
            <a:chOff x="5839" y="2160"/>
            <a:chExt cx="579" cy="2199"/>
          </a:xfrm>
        </p:grpSpPr>
        <p:sp>
          <p:nvSpPr>
            <p:cNvPr id="11273" name="Rectangle 12"/>
            <p:cNvSpPr>
              <a:spLocks noChangeArrowheads="1"/>
            </p:cNvSpPr>
            <p:nvPr userDrawn="1"/>
          </p:nvSpPr>
          <p:spPr bwMode="auto">
            <a:xfrm>
              <a:off x="5839" y="2160"/>
              <a:ext cx="579" cy="2199"/>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ea typeface="宋体" charset="-122"/>
              </a:endParaRPr>
            </a:p>
          </p:txBody>
        </p:sp>
        <p:grpSp>
          <p:nvGrpSpPr>
            <p:cNvPr id="9227" name="Group 13"/>
            <p:cNvGrpSpPr>
              <a:grpSpLocks/>
            </p:cNvGrpSpPr>
            <p:nvPr userDrawn="1"/>
          </p:nvGrpSpPr>
          <p:grpSpPr bwMode="auto">
            <a:xfrm>
              <a:off x="5893" y="2387"/>
              <a:ext cx="466" cy="115"/>
              <a:chOff x="5893" y="2387"/>
              <a:chExt cx="466" cy="115"/>
            </a:xfrm>
          </p:grpSpPr>
          <p:sp>
            <p:nvSpPr>
              <p:cNvPr id="11335" name="Rectangle 14"/>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1336" name="Rectangle 15"/>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337" name="Rectangle 16"/>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ea typeface="宋体" charset="-122"/>
                </a:endParaRPr>
              </a:p>
            </p:txBody>
          </p:sp>
          <p:sp>
            <p:nvSpPr>
              <p:cNvPr id="11338" name="Rectangle 17"/>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grpSp>
        <p:grpSp>
          <p:nvGrpSpPr>
            <p:cNvPr id="9228" name="Group 18"/>
            <p:cNvGrpSpPr>
              <a:grpSpLocks/>
            </p:cNvGrpSpPr>
            <p:nvPr userDrawn="1"/>
          </p:nvGrpSpPr>
          <p:grpSpPr bwMode="auto">
            <a:xfrm>
              <a:off x="5893" y="2523"/>
              <a:ext cx="466" cy="115"/>
              <a:chOff x="5893" y="2523"/>
              <a:chExt cx="466" cy="115"/>
            </a:xfrm>
          </p:grpSpPr>
          <p:sp>
            <p:nvSpPr>
              <p:cNvPr id="11331" name="Rectangle 19"/>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1332" name="Rectangle 20"/>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1333" name="Rectangle 21"/>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1334" name="Rectangle 22"/>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grpSp>
        <p:grpSp>
          <p:nvGrpSpPr>
            <p:cNvPr id="9229" name="Group 23"/>
            <p:cNvGrpSpPr>
              <a:grpSpLocks/>
            </p:cNvGrpSpPr>
            <p:nvPr userDrawn="1"/>
          </p:nvGrpSpPr>
          <p:grpSpPr bwMode="auto">
            <a:xfrm>
              <a:off x="5893" y="2659"/>
              <a:ext cx="466" cy="115"/>
              <a:chOff x="5893" y="2659"/>
              <a:chExt cx="466" cy="115"/>
            </a:xfrm>
          </p:grpSpPr>
          <p:sp>
            <p:nvSpPr>
              <p:cNvPr id="11327" name="Rectangle 24"/>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1328" name="Rectangle 25"/>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ea typeface="宋体" charset="-122"/>
                </a:endParaRPr>
              </a:p>
            </p:txBody>
          </p:sp>
          <p:sp>
            <p:nvSpPr>
              <p:cNvPr id="11329" name="Rectangle 26"/>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1330" name="Rectangle 27"/>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grpSp>
        <p:grpSp>
          <p:nvGrpSpPr>
            <p:cNvPr id="9230" name="Group 28"/>
            <p:cNvGrpSpPr>
              <a:grpSpLocks/>
            </p:cNvGrpSpPr>
            <p:nvPr userDrawn="1"/>
          </p:nvGrpSpPr>
          <p:grpSpPr bwMode="auto">
            <a:xfrm>
              <a:off x="5893" y="2251"/>
              <a:ext cx="466" cy="119"/>
              <a:chOff x="5893" y="2251"/>
              <a:chExt cx="466" cy="119"/>
            </a:xfrm>
          </p:grpSpPr>
          <p:sp>
            <p:nvSpPr>
              <p:cNvPr id="11323" name="Rectangle 29"/>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324" name="Rectangle 30"/>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ea typeface="宋体" charset="-122"/>
                </a:endParaRPr>
              </a:p>
            </p:txBody>
          </p:sp>
          <p:sp>
            <p:nvSpPr>
              <p:cNvPr id="11325" name="Rectangle 31"/>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1326" name="Rectangle 32"/>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ea typeface="宋体" charset="-122"/>
                </a:endParaRPr>
              </a:p>
            </p:txBody>
          </p:sp>
        </p:grpSp>
        <p:grpSp>
          <p:nvGrpSpPr>
            <p:cNvPr id="9231" name="Group 33"/>
            <p:cNvGrpSpPr>
              <a:grpSpLocks/>
            </p:cNvGrpSpPr>
            <p:nvPr userDrawn="1"/>
          </p:nvGrpSpPr>
          <p:grpSpPr bwMode="auto">
            <a:xfrm>
              <a:off x="5893" y="2886"/>
              <a:ext cx="466" cy="115"/>
              <a:chOff x="5893" y="2886"/>
              <a:chExt cx="466" cy="115"/>
            </a:xfrm>
          </p:grpSpPr>
          <p:sp>
            <p:nvSpPr>
              <p:cNvPr id="11319" name="Rectangle 34"/>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320" name="Rectangle 35"/>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1321" name="Rectangle 36"/>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1322" name="Rectangle 37"/>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ea typeface="宋体" charset="-122"/>
                </a:endParaRPr>
              </a:p>
            </p:txBody>
          </p:sp>
        </p:grpSp>
        <p:grpSp>
          <p:nvGrpSpPr>
            <p:cNvPr id="9232" name="Group 38"/>
            <p:cNvGrpSpPr>
              <a:grpSpLocks/>
            </p:cNvGrpSpPr>
            <p:nvPr userDrawn="1"/>
          </p:nvGrpSpPr>
          <p:grpSpPr bwMode="auto">
            <a:xfrm>
              <a:off x="5893" y="3022"/>
              <a:ext cx="466" cy="115"/>
              <a:chOff x="5893" y="3022"/>
              <a:chExt cx="466" cy="115"/>
            </a:xfrm>
          </p:grpSpPr>
          <p:sp>
            <p:nvSpPr>
              <p:cNvPr id="11315" name="Rectangle 39"/>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1316" name="Rectangle 40"/>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1317" name="Rectangle 41"/>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1318" name="Rectangle 42"/>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9233" name="Group 43"/>
            <p:cNvGrpSpPr>
              <a:grpSpLocks/>
            </p:cNvGrpSpPr>
            <p:nvPr userDrawn="1"/>
          </p:nvGrpSpPr>
          <p:grpSpPr bwMode="auto">
            <a:xfrm>
              <a:off x="5893" y="3158"/>
              <a:ext cx="466" cy="115"/>
              <a:chOff x="5893" y="3158"/>
              <a:chExt cx="466" cy="115"/>
            </a:xfrm>
          </p:grpSpPr>
          <p:sp>
            <p:nvSpPr>
              <p:cNvPr id="11311" name="Rectangle 44"/>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1312" name="Rectangle 45"/>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1313" name="Rectangle 46"/>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1314" name="Rectangle 47"/>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ea typeface="宋体" charset="-122"/>
                </a:endParaRPr>
              </a:p>
            </p:txBody>
          </p:sp>
        </p:grpSp>
        <p:grpSp>
          <p:nvGrpSpPr>
            <p:cNvPr id="9234" name="Group 48"/>
            <p:cNvGrpSpPr>
              <a:grpSpLocks/>
            </p:cNvGrpSpPr>
            <p:nvPr userDrawn="1"/>
          </p:nvGrpSpPr>
          <p:grpSpPr bwMode="auto">
            <a:xfrm>
              <a:off x="5893" y="3385"/>
              <a:ext cx="466" cy="115"/>
              <a:chOff x="5893" y="3385"/>
              <a:chExt cx="466" cy="115"/>
            </a:xfrm>
          </p:grpSpPr>
          <p:sp>
            <p:nvSpPr>
              <p:cNvPr id="11307" name="Rectangle 49"/>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308" name="Rectangle 50"/>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1309" name="Rectangle 51"/>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1310" name="Rectangle 52"/>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9235" name="Group 53"/>
            <p:cNvGrpSpPr>
              <a:grpSpLocks/>
            </p:cNvGrpSpPr>
            <p:nvPr userDrawn="1"/>
          </p:nvGrpSpPr>
          <p:grpSpPr bwMode="auto">
            <a:xfrm>
              <a:off x="5893" y="3521"/>
              <a:ext cx="466" cy="115"/>
              <a:chOff x="5893" y="3521"/>
              <a:chExt cx="466" cy="115"/>
            </a:xfrm>
          </p:grpSpPr>
          <p:sp>
            <p:nvSpPr>
              <p:cNvPr id="11303" name="Rectangle 54"/>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1304" name="Rectangle 55"/>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1305" name="Rectangle 56"/>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1306" name="Rectangle 57"/>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9236" name="Group 58"/>
            <p:cNvGrpSpPr>
              <a:grpSpLocks/>
            </p:cNvGrpSpPr>
            <p:nvPr userDrawn="1"/>
          </p:nvGrpSpPr>
          <p:grpSpPr bwMode="auto">
            <a:xfrm>
              <a:off x="5893" y="3657"/>
              <a:ext cx="466" cy="115"/>
              <a:chOff x="5893" y="3657"/>
              <a:chExt cx="466" cy="115"/>
            </a:xfrm>
          </p:grpSpPr>
          <p:sp>
            <p:nvSpPr>
              <p:cNvPr id="11299" name="Rectangle 59"/>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ea typeface="宋体" charset="-122"/>
                </a:endParaRPr>
              </a:p>
            </p:txBody>
          </p:sp>
          <p:sp>
            <p:nvSpPr>
              <p:cNvPr id="11300" name="Rectangle 60"/>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ea typeface="宋体" charset="-122"/>
                </a:endParaRPr>
              </a:p>
            </p:txBody>
          </p:sp>
          <p:sp>
            <p:nvSpPr>
              <p:cNvPr id="11301" name="Rectangle 61"/>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ea typeface="宋体" charset="-122"/>
                </a:endParaRPr>
              </a:p>
            </p:txBody>
          </p:sp>
          <p:sp>
            <p:nvSpPr>
              <p:cNvPr id="11302" name="Rectangle 62"/>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ea typeface="宋体" charset="-122"/>
                </a:endParaRPr>
              </a:p>
            </p:txBody>
          </p:sp>
        </p:grpSp>
        <p:grpSp>
          <p:nvGrpSpPr>
            <p:cNvPr id="9237" name="Group 63"/>
            <p:cNvGrpSpPr>
              <a:grpSpLocks/>
            </p:cNvGrpSpPr>
            <p:nvPr userDrawn="1"/>
          </p:nvGrpSpPr>
          <p:grpSpPr bwMode="auto">
            <a:xfrm>
              <a:off x="5893" y="3884"/>
              <a:ext cx="466" cy="115"/>
              <a:chOff x="5893" y="3884"/>
              <a:chExt cx="466" cy="115"/>
            </a:xfrm>
          </p:grpSpPr>
          <p:sp>
            <p:nvSpPr>
              <p:cNvPr id="11295" name="Rectangle 64"/>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ea typeface="宋体" charset="-122"/>
                </a:endParaRPr>
              </a:p>
            </p:txBody>
          </p:sp>
          <p:sp>
            <p:nvSpPr>
              <p:cNvPr id="11296" name="Rectangle 65"/>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ea typeface="宋体" charset="-122"/>
                </a:endParaRPr>
              </a:p>
            </p:txBody>
          </p:sp>
          <p:sp>
            <p:nvSpPr>
              <p:cNvPr id="11297" name="Rectangle 66"/>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ea typeface="宋体" charset="-122"/>
                </a:endParaRPr>
              </a:p>
            </p:txBody>
          </p:sp>
          <p:sp>
            <p:nvSpPr>
              <p:cNvPr id="11298" name="Rectangle 67"/>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9238" name="Group 68"/>
            <p:cNvGrpSpPr>
              <a:grpSpLocks/>
            </p:cNvGrpSpPr>
            <p:nvPr userDrawn="1"/>
          </p:nvGrpSpPr>
          <p:grpSpPr bwMode="auto">
            <a:xfrm>
              <a:off x="5893" y="4026"/>
              <a:ext cx="466" cy="115"/>
              <a:chOff x="5893" y="4026"/>
              <a:chExt cx="466" cy="115"/>
            </a:xfrm>
          </p:grpSpPr>
          <p:sp>
            <p:nvSpPr>
              <p:cNvPr id="11291" name="Rectangle 69"/>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ea typeface="宋体" charset="-122"/>
                </a:endParaRPr>
              </a:p>
            </p:txBody>
          </p:sp>
          <p:sp>
            <p:nvSpPr>
              <p:cNvPr id="11292" name="Rectangle 70"/>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ea typeface="宋体" charset="-122"/>
                </a:endParaRPr>
              </a:p>
            </p:txBody>
          </p:sp>
          <p:sp>
            <p:nvSpPr>
              <p:cNvPr id="11293" name="Rectangle 71"/>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ea typeface="宋体" charset="-122"/>
                </a:endParaRPr>
              </a:p>
            </p:txBody>
          </p:sp>
          <p:sp>
            <p:nvSpPr>
              <p:cNvPr id="11294" name="Rectangle 72"/>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nvGrpSpPr>
            <p:cNvPr id="9239" name="Group 73"/>
            <p:cNvGrpSpPr>
              <a:grpSpLocks/>
            </p:cNvGrpSpPr>
            <p:nvPr userDrawn="1"/>
          </p:nvGrpSpPr>
          <p:grpSpPr bwMode="auto">
            <a:xfrm>
              <a:off x="5893" y="4167"/>
              <a:ext cx="466" cy="115"/>
              <a:chOff x="5893" y="4167"/>
              <a:chExt cx="466" cy="115"/>
            </a:xfrm>
          </p:grpSpPr>
          <p:sp>
            <p:nvSpPr>
              <p:cNvPr id="11287" name="Rectangle 74"/>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ea typeface="宋体" charset="-122"/>
                </a:endParaRPr>
              </a:p>
            </p:txBody>
          </p:sp>
          <p:sp>
            <p:nvSpPr>
              <p:cNvPr id="11288" name="Rectangle 75"/>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11289" name="Rectangle 76"/>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11290" name="Rectangle 77"/>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ea typeface="宋体" charset="-122"/>
                </a:endParaRPr>
              </a:p>
            </p:txBody>
          </p:sp>
        </p:grpSp>
      </p:grpSp>
      <p:sp>
        <p:nvSpPr>
          <p:cNvPr id="11271" name="Rectangle 78"/>
          <p:cNvSpPr>
            <a:spLocks noChangeArrowheads="1"/>
          </p:cNvSpPr>
          <p:nvPr/>
        </p:nvSpPr>
        <p:spPr bwMode="auto">
          <a:xfrm>
            <a:off x="9251950" y="1341438"/>
            <a:ext cx="1192213" cy="1725612"/>
          </a:xfrm>
          <a:prstGeom prst="rect">
            <a:avLst/>
          </a:prstGeom>
          <a:noFill/>
          <a:ln w="9525">
            <a:noFill/>
            <a:miter lim="800000"/>
            <a:headEnd/>
            <a:tailEnd/>
          </a:ln>
          <a:effectLst/>
        </p:spPr>
        <p:txBody>
          <a:bodyPr lIns="80124" tIns="40063" rIns="80124" bIns="40063">
            <a:spAutoFit/>
          </a:bodyPr>
          <a:lstStyle/>
          <a:p>
            <a:pPr eaLnBrk="0" hangingPunct="0">
              <a:lnSpc>
                <a:spcPct val="120000"/>
              </a:lnSpc>
              <a:spcBef>
                <a:spcPct val="20000"/>
              </a:spcBef>
              <a:defRPr/>
            </a:pPr>
            <a:r>
              <a:rPr lang="zh-CN" altLang="en-US" sz="1100">
                <a:solidFill>
                  <a:srgbClr val="FFFFFF"/>
                </a:solidFill>
                <a:ea typeface="宋体" charset="-122"/>
              </a:rPr>
              <a:t>配色参考方案：</a:t>
            </a:r>
          </a:p>
          <a:p>
            <a:pPr eaLnBrk="0" hangingPunct="0">
              <a:lnSpc>
                <a:spcPct val="120000"/>
              </a:lnSpc>
              <a:spcBef>
                <a:spcPct val="20000"/>
              </a:spcBef>
              <a:defRPr/>
            </a:pPr>
            <a:r>
              <a:rPr lang="zh-CN" altLang="en-US" sz="1100">
                <a:solidFill>
                  <a:srgbClr val="FFFFFF"/>
                </a:solidFill>
                <a:ea typeface="宋体" charset="-122"/>
              </a:rPr>
              <a:t>建议同一页面内不超过四种颜色，以下是</a:t>
            </a:r>
            <a:r>
              <a:rPr lang="en-US" altLang="zh-CN" sz="1100">
                <a:solidFill>
                  <a:srgbClr val="FFFFFF"/>
                </a:solidFill>
                <a:ea typeface="宋体" charset="-122"/>
              </a:rPr>
              <a:t>13</a:t>
            </a:r>
            <a:r>
              <a:rPr lang="zh-CN" altLang="en-US" sz="1100">
                <a:solidFill>
                  <a:srgbClr val="FFFFFF"/>
                </a:solidFill>
                <a:ea typeface="宋体" charset="-122"/>
              </a:rPr>
              <a:t>组配色方案，同一页面内只选择一组使用。（仅供参考）</a:t>
            </a:r>
          </a:p>
        </p:txBody>
      </p:sp>
      <p:sp>
        <p:nvSpPr>
          <p:cNvPr id="11272" name="Rectangle 79"/>
          <p:cNvSpPr>
            <a:spLocks noChangeArrowheads="1"/>
          </p:cNvSpPr>
          <p:nvPr/>
        </p:nvSpPr>
        <p:spPr bwMode="auto">
          <a:xfrm>
            <a:off x="9251950" y="7938"/>
            <a:ext cx="1120775" cy="684212"/>
          </a:xfrm>
          <a:prstGeom prst="rect">
            <a:avLst/>
          </a:prstGeom>
          <a:noFill/>
          <a:ln w="9525">
            <a:noFill/>
            <a:miter lim="800000"/>
            <a:headEnd/>
            <a:tailEnd/>
          </a:ln>
          <a:effectLst/>
        </p:spPr>
        <p:txBody>
          <a:bodyPr lIns="80124" tIns="40063" rIns="80124" bIns="40063">
            <a:spAutoFit/>
          </a:bodyPr>
          <a:lstStyle/>
          <a:p>
            <a:pPr>
              <a:lnSpc>
                <a:spcPct val="120000"/>
              </a:lnSpc>
              <a:spcBef>
                <a:spcPct val="20000"/>
              </a:spcBef>
              <a:defRPr/>
            </a:pPr>
            <a:r>
              <a:rPr lang="zh-CN" altLang="en-US" sz="1100">
                <a:solidFill>
                  <a:srgbClr val="FFFFFF"/>
                </a:solidFill>
                <a:ea typeface="宋体" charset="-122"/>
              </a:rPr>
              <a:t>客户或者合作伙伴的标志放在右上角</a:t>
            </a:r>
            <a:r>
              <a:rPr lang="en-US" altLang="zh-CN" sz="1100">
                <a:solidFill>
                  <a:srgbClr val="FFFFFF"/>
                </a:solidFill>
                <a:ea typeface="宋体" charset="-122"/>
              </a:rPr>
              <a:t>.</a:t>
            </a:r>
            <a:endParaRPr lang="zh-CN" altLang="en-US" sz="1100">
              <a:solidFill>
                <a:srgbClr val="FFFFFF"/>
              </a:solidFill>
              <a:ea typeface="宋体" charset="-122"/>
            </a:endParaRPr>
          </a:p>
        </p:txBody>
      </p:sp>
      <p:sp>
        <p:nvSpPr>
          <p:cNvPr id="78" name="TextBox 77"/>
          <p:cNvSpPr txBox="1"/>
          <p:nvPr/>
        </p:nvSpPr>
        <p:spPr>
          <a:xfrm>
            <a:off x="250825" y="4437063"/>
            <a:ext cx="8642350" cy="1384300"/>
          </a:xfrm>
          <a:prstGeom prst="rect">
            <a:avLst/>
          </a:prstGeom>
          <a:noFill/>
        </p:spPr>
        <p:txBody>
          <a:bodyPr>
            <a:spAutoFit/>
          </a:bodyPr>
          <a:lstStyle/>
          <a:p>
            <a:pPr algn="just">
              <a:defRPr/>
            </a:pPr>
            <a:r>
              <a:rPr lang="en-US" altLang="zh-CN" sz="1400" b="1">
                <a:ea typeface="宋体" charset="-122"/>
              </a:rPr>
              <a:t>Copyright©2012 </a:t>
            </a:r>
            <a:r>
              <a:rPr lang="en-US" altLang="zh-CN" sz="1400" b="1" dirty="0">
                <a:ea typeface="宋体" charset="-122"/>
              </a:rPr>
              <a:t>Huawei Technologies Co., Ltd. All Rights Reserved.</a:t>
            </a:r>
            <a:endParaRPr lang="zh-CN" altLang="zh-CN" sz="1400" dirty="0">
              <a:ea typeface="宋体" charset="-122"/>
            </a:endParaRPr>
          </a:p>
          <a:p>
            <a:pPr algn="just">
              <a:defRPr/>
            </a:pPr>
            <a:r>
              <a:rPr lang="en-US" altLang="zh-CN" sz="1400" dirty="0">
                <a:ea typeface="宋体" charset="-122"/>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400" dirty="0">
              <a:ea typeface="宋体" charset="-122"/>
            </a:endParaRPr>
          </a:p>
        </p:txBody>
      </p:sp>
    </p:spTree>
  </p:cSld>
  <p:clrMap bg1="lt1" tx1="dk1" bg2="lt2" tx2="dk2" accent1="accent1" accent2="accent2" accent3="accent3" accent4="accent4" accent5="accent5" accent6="accent6" hlink="hlink" folHlink="folHlink"/>
  <p:sldLayoutIdLst>
    <p:sldLayoutId id="2147484084" r:id="rId1"/>
  </p:sldLayoutIdLst>
  <p:transition spd="med" advClick="0" advTm="8000"/>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6"/>
          <p:cNvSpPr>
            <a:spLocks noGrp="1"/>
          </p:cNvSpPr>
          <p:nvPr>
            <p:ph type="ctrTitle" sz="quarter"/>
          </p:nvPr>
        </p:nvSpPr>
        <p:spPr>
          <a:xfrm>
            <a:off x="395536" y="1196752"/>
            <a:ext cx="7247780" cy="1666875"/>
          </a:xfrm>
        </p:spPr>
        <p:txBody>
          <a:bodyPr/>
          <a:lstStyle/>
          <a:p>
            <a:r>
              <a:rPr lang="en-CA" altLang="zh-CN" sz="2800" dirty="0" smtClean="0"/>
              <a:t>JCTVC-K0197:</a:t>
            </a:r>
            <a:br>
              <a:rPr lang="en-CA" altLang="zh-CN" sz="2800" dirty="0" smtClean="0"/>
            </a:br>
            <a:r>
              <a:rPr lang="en-CA" altLang="zh-CN" sz="2800" dirty="0" smtClean="0"/>
              <a:t>Removal of dependency between multiple PUs in a CU for parallel merging candidate list construction</a:t>
            </a:r>
          </a:p>
        </p:txBody>
      </p:sp>
      <p:sp>
        <p:nvSpPr>
          <p:cNvPr id="48131" name="副标题 7"/>
          <p:cNvSpPr>
            <a:spLocks noGrp="1"/>
          </p:cNvSpPr>
          <p:nvPr>
            <p:ph type="subTitle" sz="quarter" idx="1"/>
          </p:nvPr>
        </p:nvSpPr>
        <p:spPr>
          <a:xfrm>
            <a:off x="684213" y="3182938"/>
            <a:ext cx="5305425" cy="1254174"/>
          </a:xfrm>
        </p:spPr>
        <p:txBody>
          <a:bodyPr/>
          <a:lstStyle/>
          <a:p>
            <a:r>
              <a:rPr lang="en-US" altLang="zh-CN" sz="2400" b="0" dirty="0" smtClean="0"/>
              <a:t>Yongbing Lin, </a:t>
            </a:r>
            <a:r>
              <a:rPr lang="en-US" altLang="zh-CN" sz="2400" b="0" dirty="0" err="1" smtClean="0"/>
              <a:t>Jianhua</a:t>
            </a:r>
            <a:r>
              <a:rPr lang="en-US" altLang="zh-CN" sz="2400" b="0" dirty="0" smtClean="0"/>
              <a:t> </a:t>
            </a:r>
            <a:r>
              <a:rPr lang="en-US" altLang="zh-CN" sz="2400" b="0" dirty="0" err="1" smtClean="0"/>
              <a:t>Zheng</a:t>
            </a:r>
            <a:endParaRPr lang="en-US" altLang="zh-CN" sz="2400" b="0" dirty="0" smtClean="0"/>
          </a:p>
          <a:p>
            <a:r>
              <a:rPr lang="en-US" altLang="zh-CN" sz="2400" b="0" dirty="0" smtClean="0"/>
              <a:t>Xiaozhen </a:t>
            </a:r>
            <a:r>
              <a:rPr lang="en-US" altLang="zh-CN" sz="2400" b="0" dirty="0" err="1" smtClean="0"/>
              <a:t>Zheng</a:t>
            </a:r>
            <a:endParaRPr lang="zh-CN" altLang="en-US" sz="2400" b="0" dirty="0" smtClean="0"/>
          </a:p>
        </p:txBody>
      </p:sp>
    </p:spTree>
  </p:cSld>
  <p:clrMapOvr>
    <a:masterClrMapping/>
  </p:clrMapOvr>
  <p:transition spd="med" advClick="0" advTm="8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zh-CN" sz="2800" dirty="0" smtClean="0">
                <a:latin typeface="Arial Unicode MS" pitchFamily="34" charset="-122"/>
                <a:ea typeface="Arial Unicode MS" pitchFamily="34" charset="-122"/>
                <a:cs typeface="Arial Unicode MS" pitchFamily="34" charset="-122"/>
              </a:rPr>
              <a:t>Spatial merging candidate derivation in HM8</a:t>
            </a:r>
            <a:endParaRPr lang="zh-CN" altLang="en-US" sz="2800" dirty="0" smtClean="0">
              <a:latin typeface="Arial Unicode MS" pitchFamily="34" charset="-122"/>
              <a:ea typeface="Arial Unicode MS" pitchFamily="34" charset="-122"/>
              <a:cs typeface="Arial Unicode MS" pitchFamily="34" charset="-122"/>
            </a:endParaRPr>
          </a:p>
        </p:txBody>
      </p:sp>
      <p:sp>
        <p:nvSpPr>
          <p:cNvPr id="12291" name="Rectangle 3"/>
          <p:cNvSpPr>
            <a:spLocks noGrp="1" noChangeArrowheads="1"/>
          </p:cNvSpPr>
          <p:nvPr>
            <p:ph idx="1"/>
          </p:nvPr>
        </p:nvSpPr>
        <p:spPr>
          <a:xfrm>
            <a:off x="3707904" y="1124198"/>
            <a:ext cx="5436095" cy="5113114"/>
          </a:xfrm>
          <a:solidFill>
            <a:schemeClr val="accent5"/>
          </a:solidFill>
        </p:spPr>
        <p:txBody>
          <a:bodyPr/>
          <a:lstStyle/>
          <a:p>
            <a:pPr>
              <a:defRPr/>
            </a:pPr>
            <a:r>
              <a:rPr lang="en-US" altLang="zh-CN" dirty="0" smtClean="0">
                <a:latin typeface="Arial Unicode MS" pitchFamily="34" charset="-122"/>
                <a:ea typeface="Arial Unicode MS" pitchFamily="34" charset="-122"/>
                <a:cs typeface="Arial Unicode MS" pitchFamily="34" charset="-122"/>
              </a:rPr>
              <a:t>SMVP candidate derivation process</a:t>
            </a:r>
          </a:p>
          <a:p>
            <a:pPr lvl="1">
              <a:defRPr/>
            </a:pPr>
            <a:r>
              <a:rPr lang="en-US" altLang="zh-CN" dirty="0" smtClean="0"/>
              <a:t>A1 -&gt; B1 -&gt; B0 -&gt; A0 -&gt; B2</a:t>
            </a:r>
          </a:p>
          <a:p>
            <a:pPr>
              <a:defRPr/>
            </a:pPr>
            <a:r>
              <a:rPr lang="en-US" altLang="zh-CN" dirty="0" smtClean="0">
                <a:latin typeface="Arial Unicode MS" pitchFamily="34" charset="-122"/>
                <a:ea typeface="Arial Unicode MS" pitchFamily="34" charset="-122"/>
                <a:cs typeface="Arial Unicode MS" pitchFamily="34" charset="-122"/>
              </a:rPr>
              <a:t>Simplified </a:t>
            </a:r>
            <a:r>
              <a:rPr lang="en-US" altLang="zh-CN" dirty="0" smtClean="0">
                <a:latin typeface="Arial Unicode MS" pitchFamily="34" charset="-122"/>
                <a:ea typeface="Arial Unicode MS" pitchFamily="34" charset="-122"/>
                <a:cs typeface="Arial Unicode MS" pitchFamily="34" charset="-122"/>
              </a:rPr>
              <a:t>pruning </a:t>
            </a:r>
            <a:r>
              <a:rPr lang="en-US" altLang="zh-CN" dirty="0" smtClean="0">
                <a:latin typeface="Arial Unicode MS" pitchFamily="34" charset="-122"/>
                <a:ea typeface="Arial Unicode MS" pitchFamily="34" charset="-122"/>
                <a:cs typeface="Arial Unicode MS" pitchFamily="34" charset="-122"/>
              </a:rPr>
              <a:t>process</a:t>
            </a:r>
          </a:p>
          <a:p>
            <a:pPr lvl="1"/>
            <a:r>
              <a:rPr lang="en-US" altLang="zh-CN" dirty="0" smtClean="0">
                <a:latin typeface="Arial Unicode MS" pitchFamily="34" charset="-122"/>
                <a:ea typeface="Arial Unicode MS" pitchFamily="34" charset="-122"/>
                <a:cs typeface="Arial Unicode MS" pitchFamily="34" charset="-122"/>
              </a:rPr>
              <a:t>B1</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B1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 (whether both have same MV?)</a:t>
            </a:r>
          </a:p>
          <a:p>
            <a:pPr lvl="1"/>
            <a:r>
              <a:rPr lang="en-US" altLang="zh-CN" dirty="0" smtClean="0">
                <a:latin typeface="Arial Unicode MS" pitchFamily="34" charset="-122"/>
                <a:ea typeface="Arial Unicode MS" pitchFamily="34" charset="-122"/>
                <a:cs typeface="Arial Unicode MS" pitchFamily="34" charset="-122"/>
              </a:rPr>
              <a:t>B0</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B0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B1</a:t>
            </a:r>
          </a:p>
          <a:p>
            <a:pPr lvl="1"/>
            <a:r>
              <a:rPr lang="en-US" altLang="zh-CN" dirty="0" smtClean="0">
                <a:latin typeface="Arial Unicode MS" pitchFamily="34" charset="-122"/>
                <a:ea typeface="Arial Unicode MS" pitchFamily="34" charset="-122"/>
                <a:cs typeface="Arial Unicode MS" pitchFamily="34" charset="-122"/>
              </a:rPr>
              <a:t>A0</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A0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a:t>
            </a:r>
          </a:p>
          <a:p>
            <a:pPr lvl="1"/>
            <a:r>
              <a:rPr lang="en-US" altLang="zh-CN" dirty="0" smtClean="0">
                <a:latin typeface="Arial Unicode MS" pitchFamily="34" charset="-122"/>
                <a:ea typeface="Arial Unicode MS" pitchFamily="34" charset="-122"/>
                <a:cs typeface="Arial Unicode MS" pitchFamily="34" charset="-122"/>
              </a:rPr>
              <a:t>B2</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B2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 </a:t>
            </a:r>
            <a:r>
              <a:rPr lang="zh-CN" altLang="en-US" dirty="0" smtClean="0">
                <a:latin typeface="Arial Unicode MS" pitchFamily="34" charset="-122"/>
                <a:ea typeface="Arial Unicode MS" pitchFamily="34" charset="-122"/>
                <a:cs typeface="Arial Unicode MS" pitchFamily="34" charset="-122"/>
              </a:rPr>
              <a:t> </a:t>
            </a:r>
            <a:r>
              <a:rPr lang="en-US" altLang="zh-CN" dirty="0" smtClean="0">
                <a:latin typeface="Arial Unicode MS" pitchFamily="34" charset="-122"/>
                <a:ea typeface="Arial Unicode MS" pitchFamily="34" charset="-122"/>
                <a:cs typeface="Arial Unicode MS" pitchFamily="34" charset="-122"/>
              </a:rPr>
              <a:t>B2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B1 </a:t>
            </a:r>
          </a:p>
          <a:p>
            <a:r>
              <a:rPr lang="en-US" altLang="zh-CN" dirty="0" smtClean="0">
                <a:latin typeface="Arial Unicode MS" pitchFamily="34" charset="-122"/>
                <a:ea typeface="Arial Unicode MS" pitchFamily="34" charset="-122"/>
                <a:cs typeface="Arial Unicode MS" pitchFamily="34" charset="-122"/>
              </a:rPr>
              <a:t>Parallelism issue</a:t>
            </a:r>
          </a:p>
          <a:p>
            <a:pPr lvl="1">
              <a:defRPr/>
            </a:pPr>
            <a:r>
              <a:rPr lang="en-US" altLang="zh-CN" dirty="0" smtClean="0">
                <a:latin typeface="Arial Unicode MS" pitchFamily="34" charset="-122"/>
                <a:ea typeface="Arial Unicode MS" pitchFamily="34" charset="-122"/>
                <a:cs typeface="Arial Unicode MS" pitchFamily="34" charset="-122"/>
              </a:rPr>
              <a:t>Dependency between multiple PUs in a CU, due to reference of neighbor blocks in pruning process</a:t>
            </a:r>
          </a:p>
          <a:p>
            <a:pPr lvl="1">
              <a:defRPr/>
            </a:pPr>
            <a:r>
              <a:rPr lang="en-US" altLang="zh-CN" dirty="0" smtClean="0">
                <a:latin typeface="Arial Unicode MS" pitchFamily="34" charset="-122"/>
                <a:ea typeface="Arial Unicode MS" pitchFamily="34" charset="-122"/>
                <a:cs typeface="Arial Unicode MS" pitchFamily="34" charset="-122"/>
              </a:rPr>
              <a:t>Disabled PU-level parallelism of merging list construction in case of multiple PUs in a CU</a:t>
            </a:r>
          </a:p>
        </p:txBody>
      </p:sp>
      <p:sp>
        <p:nvSpPr>
          <p:cNvPr id="15" name="矩形 14"/>
          <p:cNvSpPr/>
          <p:nvPr/>
        </p:nvSpPr>
        <p:spPr bwMode="auto">
          <a:xfrm>
            <a:off x="467544" y="393305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A1</a:t>
            </a:r>
            <a:endParaRPr lang="zh-CN" altLang="en-US" dirty="0"/>
          </a:p>
        </p:txBody>
      </p:sp>
      <p:sp>
        <p:nvSpPr>
          <p:cNvPr id="16" name="矩形 15"/>
          <p:cNvSpPr/>
          <p:nvPr/>
        </p:nvSpPr>
        <p:spPr bwMode="auto">
          <a:xfrm>
            <a:off x="899592" y="2636912"/>
            <a:ext cx="1728192" cy="1728192"/>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endParaRPr lang="zh-CN" altLang="en-US" dirty="0">
              <a:solidFill>
                <a:schemeClr val="tx1"/>
              </a:solidFill>
            </a:endParaRPr>
          </a:p>
        </p:txBody>
      </p:sp>
      <p:sp>
        <p:nvSpPr>
          <p:cNvPr id="17" name="矩形 16"/>
          <p:cNvSpPr/>
          <p:nvPr/>
        </p:nvSpPr>
        <p:spPr bwMode="auto">
          <a:xfrm>
            <a:off x="2195736" y="2204864"/>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B1</a:t>
            </a:r>
            <a:endParaRPr lang="zh-CN" altLang="en-US" dirty="0"/>
          </a:p>
        </p:txBody>
      </p:sp>
      <p:sp>
        <p:nvSpPr>
          <p:cNvPr id="18" name="矩形 17"/>
          <p:cNvSpPr/>
          <p:nvPr/>
        </p:nvSpPr>
        <p:spPr bwMode="auto">
          <a:xfrm>
            <a:off x="467544" y="2204864"/>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B2</a:t>
            </a:r>
            <a:endParaRPr lang="zh-CN" altLang="en-US" dirty="0"/>
          </a:p>
        </p:txBody>
      </p:sp>
      <p:sp>
        <p:nvSpPr>
          <p:cNvPr id="19" name="矩形 18"/>
          <p:cNvSpPr/>
          <p:nvPr/>
        </p:nvSpPr>
        <p:spPr bwMode="auto">
          <a:xfrm>
            <a:off x="2627784" y="2204864"/>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B0</a:t>
            </a:r>
            <a:endParaRPr lang="zh-CN" altLang="en-US" dirty="0"/>
          </a:p>
        </p:txBody>
      </p:sp>
      <p:sp>
        <p:nvSpPr>
          <p:cNvPr id="20" name="矩形 19"/>
          <p:cNvSpPr/>
          <p:nvPr/>
        </p:nvSpPr>
        <p:spPr bwMode="auto">
          <a:xfrm>
            <a:off x="467544" y="4365104"/>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A0</a:t>
            </a:r>
            <a:endParaRPr lang="zh-CN" altLang="en-US" dirty="0"/>
          </a:p>
        </p:txBody>
      </p:sp>
      <p:sp>
        <p:nvSpPr>
          <p:cNvPr id="21" name="TextBox 20"/>
          <p:cNvSpPr txBox="1"/>
          <p:nvPr/>
        </p:nvSpPr>
        <p:spPr>
          <a:xfrm>
            <a:off x="1259632" y="3337247"/>
            <a:ext cx="1085490" cy="307777"/>
          </a:xfrm>
          <a:prstGeom prst="rect">
            <a:avLst/>
          </a:prstGeom>
          <a:noFill/>
        </p:spPr>
        <p:txBody>
          <a:bodyPr wrap="none" rtlCol="0">
            <a:spAutoFit/>
          </a:bodyPr>
          <a:lstStyle/>
          <a:p>
            <a:r>
              <a:rPr lang="en-US" altLang="zh-CN" dirty="0" smtClean="0">
                <a:solidFill>
                  <a:schemeClr val="tx1"/>
                </a:solidFill>
              </a:rPr>
              <a:t>Current PU</a:t>
            </a:r>
            <a:endParaRPr lang="zh-CN" altLang="en-US" dirty="0" smtClean="0">
              <a:solidFill>
                <a:schemeClr val="tx1"/>
              </a:solidFill>
            </a:endParaRPr>
          </a:p>
        </p:txBody>
      </p:sp>
      <p:sp>
        <p:nvSpPr>
          <p:cNvPr id="22" name="矩形 21"/>
          <p:cNvSpPr/>
          <p:nvPr/>
        </p:nvSpPr>
        <p:spPr bwMode="auto">
          <a:xfrm>
            <a:off x="2915816" y="4077072"/>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endParaRPr lang="zh-CN" altLang="en-US" dirty="0"/>
          </a:p>
        </p:txBody>
      </p:sp>
      <p:sp>
        <p:nvSpPr>
          <p:cNvPr id="23" name="TextBox 22"/>
          <p:cNvSpPr txBox="1"/>
          <p:nvPr/>
        </p:nvSpPr>
        <p:spPr>
          <a:xfrm>
            <a:off x="2807655" y="4489375"/>
            <a:ext cx="684225" cy="307777"/>
          </a:xfrm>
          <a:prstGeom prst="rect">
            <a:avLst/>
          </a:prstGeom>
          <a:noFill/>
        </p:spPr>
        <p:txBody>
          <a:bodyPr wrap="none" rtlCol="0">
            <a:spAutoFit/>
          </a:bodyPr>
          <a:lstStyle/>
          <a:p>
            <a:pPr algn="ctr"/>
            <a:r>
              <a:rPr lang="en-US" altLang="zh-CN" dirty="0" smtClean="0">
                <a:solidFill>
                  <a:schemeClr val="tx1"/>
                </a:solidFill>
              </a:rPr>
              <a:t>TMVP</a:t>
            </a:r>
            <a:endParaRPr lang="zh-CN" altLang="en-US" dirty="0" smtClean="0">
              <a:solidFill>
                <a:schemeClr val="tx1"/>
              </a:solidFill>
            </a:endParaRPr>
          </a:p>
        </p:txBody>
      </p:sp>
    </p:spTree>
  </p:cSld>
  <p:clrMapOvr>
    <a:masterClrMapping/>
  </p:clrMapOvr>
  <p:transition spd="med" advClick="0" advTm="8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9552" y="260648"/>
            <a:ext cx="7745412" cy="871537"/>
          </a:xfrm>
        </p:spPr>
        <p:txBody>
          <a:bodyPr/>
          <a:lstStyle/>
          <a:p>
            <a:r>
              <a:rPr lang="en-US" altLang="zh-CN" sz="2800" dirty="0" smtClean="0">
                <a:latin typeface="Arial Unicode MS" pitchFamily="34" charset="-122"/>
                <a:ea typeface="Arial Unicode MS" pitchFamily="34" charset="-122"/>
                <a:cs typeface="Arial Unicode MS" pitchFamily="34" charset="-122"/>
              </a:rPr>
              <a:t>Example: parallelism issue</a:t>
            </a:r>
            <a:endParaRPr lang="zh-CN" altLang="en-US" sz="2800" dirty="0" smtClean="0">
              <a:latin typeface="Arial Unicode MS" pitchFamily="34" charset="-122"/>
              <a:ea typeface="Arial Unicode MS" pitchFamily="34" charset="-122"/>
              <a:cs typeface="Arial Unicode MS" pitchFamily="34" charset="-122"/>
            </a:endParaRPr>
          </a:p>
        </p:txBody>
      </p:sp>
      <p:sp>
        <p:nvSpPr>
          <p:cNvPr id="12291" name="Rectangle 3"/>
          <p:cNvSpPr>
            <a:spLocks noGrp="1" noChangeArrowheads="1"/>
          </p:cNvSpPr>
          <p:nvPr>
            <p:ph idx="1"/>
          </p:nvPr>
        </p:nvSpPr>
        <p:spPr>
          <a:xfrm>
            <a:off x="3923928" y="980728"/>
            <a:ext cx="5220071" cy="5256584"/>
          </a:xfrm>
          <a:solidFill>
            <a:schemeClr val="accent5"/>
          </a:solidFill>
        </p:spPr>
        <p:txBody>
          <a:bodyPr/>
          <a:lstStyle/>
          <a:p>
            <a:pPr>
              <a:defRPr/>
            </a:pPr>
            <a:r>
              <a:rPr lang="en-US" altLang="zh-CN" dirty="0" smtClean="0">
                <a:latin typeface="Arial Unicode MS" pitchFamily="34" charset="-122"/>
                <a:ea typeface="Arial Unicode MS" pitchFamily="34" charset="-122"/>
                <a:cs typeface="Arial Unicode MS" pitchFamily="34" charset="-122"/>
              </a:rPr>
              <a:t>5 neighbor blocks for 2</a:t>
            </a:r>
            <a:r>
              <a:rPr lang="en-US" altLang="zh-CN" baseline="30000" dirty="0" smtClean="0">
                <a:latin typeface="Arial Unicode MS" pitchFamily="34" charset="-122"/>
                <a:ea typeface="Arial Unicode MS" pitchFamily="34" charset="-122"/>
                <a:cs typeface="Arial Unicode MS" pitchFamily="34" charset="-122"/>
              </a:rPr>
              <a:t>nd</a:t>
            </a:r>
            <a:r>
              <a:rPr lang="en-US" altLang="zh-CN" dirty="0" smtClean="0">
                <a:latin typeface="Arial Unicode MS" pitchFamily="34" charset="-122"/>
                <a:ea typeface="Arial Unicode MS" pitchFamily="34" charset="-122"/>
                <a:cs typeface="Arial Unicode MS" pitchFamily="34" charset="-122"/>
              </a:rPr>
              <a:t> PU</a:t>
            </a:r>
          </a:p>
          <a:p>
            <a:pPr lvl="1">
              <a:defRPr/>
            </a:pPr>
            <a:r>
              <a:rPr lang="en-US" altLang="zh-CN" dirty="0" smtClean="0">
                <a:latin typeface="Arial Unicode MS" pitchFamily="34" charset="-122"/>
                <a:ea typeface="Arial Unicode MS" pitchFamily="34" charset="-122"/>
                <a:cs typeface="Arial Unicode MS" pitchFamily="34" charset="-122"/>
              </a:rPr>
              <a:t>A1 is located in the 1</a:t>
            </a:r>
            <a:r>
              <a:rPr lang="en-US" altLang="zh-CN" baseline="30000" dirty="0" smtClean="0">
                <a:latin typeface="Arial Unicode MS" pitchFamily="34" charset="-122"/>
                <a:ea typeface="Arial Unicode MS" pitchFamily="34" charset="-122"/>
                <a:cs typeface="Arial Unicode MS" pitchFamily="34" charset="-122"/>
              </a:rPr>
              <a:t>st</a:t>
            </a:r>
            <a:r>
              <a:rPr lang="en-US" altLang="zh-CN" dirty="0" smtClean="0">
                <a:latin typeface="Arial Unicode MS" pitchFamily="34" charset="-122"/>
                <a:ea typeface="Arial Unicode MS" pitchFamily="34" charset="-122"/>
                <a:cs typeface="Arial Unicode MS" pitchFamily="34" charset="-122"/>
              </a:rPr>
              <a:t> PU</a:t>
            </a:r>
          </a:p>
          <a:p>
            <a:pPr lvl="1">
              <a:defRPr/>
            </a:pPr>
            <a:r>
              <a:rPr lang="en-US" altLang="zh-CN" dirty="0" smtClean="0">
                <a:latin typeface="Arial Unicode MS" pitchFamily="34" charset="-122"/>
                <a:ea typeface="Arial Unicode MS" pitchFamily="34" charset="-122"/>
                <a:cs typeface="Arial Unicode MS" pitchFamily="34" charset="-122"/>
              </a:rPr>
              <a:t>A1 is not allowed to be added in the list</a:t>
            </a:r>
          </a:p>
          <a:p>
            <a:pPr>
              <a:defRPr/>
            </a:pPr>
            <a:r>
              <a:rPr lang="en-US" altLang="zh-CN" dirty="0" smtClean="0">
                <a:latin typeface="Arial Unicode MS" pitchFamily="34" charset="-122"/>
                <a:ea typeface="Arial Unicode MS" pitchFamily="34" charset="-122"/>
                <a:cs typeface="Arial Unicode MS" pitchFamily="34" charset="-122"/>
              </a:rPr>
              <a:t>Pruning  process</a:t>
            </a:r>
          </a:p>
          <a:p>
            <a:pPr lvl="1"/>
            <a:r>
              <a:rPr lang="en-US" altLang="zh-CN" dirty="0" smtClean="0">
                <a:latin typeface="Arial Unicode MS" pitchFamily="34" charset="-122"/>
                <a:ea typeface="Arial Unicode MS" pitchFamily="34" charset="-122"/>
                <a:cs typeface="Arial Unicode MS" pitchFamily="34" charset="-122"/>
              </a:rPr>
              <a:t>B1</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B1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 (check whether B1 have same MV as A1)</a:t>
            </a:r>
          </a:p>
          <a:p>
            <a:pPr lvl="1"/>
            <a:r>
              <a:rPr lang="en-US" altLang="zh-CN" dirty="0" smtClean="0">
                <a:latin typeface="Arial Unicode MS" pitchFamily="34" charset="-122"/>
                <a:ea typeface="Arial Unicode MS" pitchFamily="34" charset="-122"/>
                <a:cs typeface="Arial Unicode MS" pitchFamily="34" charset="-122"/>
              </a:rPr>
              <a:t>B0</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B0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B1</a:t>
            </a:r>
          </a:p>
          <a:p>
            <a:pPr lvl="1"/>
            <a:r>
              <a:rPr lang="en-US" altLang="zh-CN" dirty="0" smtClean="0">
                <a:latin typeface="Arial Unicode MS" pitchFamily="34" charset="-122"/>
                <a:ea typeface="Arial Unicode MS" pitchFamily="34" charset="-122"/>
                <a:cs typeface="Arial Unicode MS" pitchFamily="34" charset="-122"/>
              </a:rPr>
              <a:t>A0</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A0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a:t>
            </a:r>
          </a:p>
          <a:p>
            <a:pPr lvl="1"/>
            <a:r>
              <a:rPr lang="en-US" altLang="zh-CN" dirty="0" smtClean="0">
                <a:latin typeface="Arial Unicode MS" pitchFamily="34" charset="-122"/>
                <a:ea typeface="Arial Unicode MS" pitchFamily="34" charset="-122"/>
                <a:cs typeface="Arial Unicode MS" pitchFamily="34" charset="-122"/>
              </a:rPr>
              <a:t>B2</a:t>
            </a:r>
            <a:r>
              <a:rPr lang="zh-CN" altLang="en-US" dirty="0" smtClean="0">
                <a:latin typeface="Arial Unicode MS" pitchFamily="34" charset="-122"/>
                <a:ea typeface="Arial Unicode MS" pitchFamily="34" charset="-122"/>
                <a:cs typeface="Arial Unicode MS" pitchFamily="34" charset="-122"/>
              </a:rPr>
              <a:t>：</a:t>
            </a:r>
            <a:r>
              <a:rPr lang="en-US" altLang="zh-CN" dirty="0" smtClean="0">
                <a:latin typeface="Arial Unicode MS" pitchFamily="34" charset="-122"/>
                <a:ea typeface="Arial Unicode MS" pitchFamily="34" charset="-122"/>
                <a:cs typeface="Arial Unicode MS" pitchFamily="34" charset="-122"/>
              </a:rPr>
              <a:t>B2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A1, </a:t>
            </a:r>
            <a:r>
              <a:rPr lang="zh-CN" altLang="en-US" dirty="0" smtClean="0">
                <a:latin typeface="Arial Unicode MS" pitchFamily="34" charset="-122"/>
                <a:ea typeface="Arial Unicode MS" pitchFamily="34" charset="-122"/>
                <a:cs typeface="Arial Unicode MS" pitchFamily="34" charset="-122"/>
              </a:rPr>
              <a:t> </a:t>
            </a:r>
            <a:r>
              <a:rPr lang="en-US" altLang="zh-CN" dirty="0" smtClean="0">
                <a:latin typeface="Arial Unicode MS" pitchFamily="34" charset="-122"/>
                <a:ea typeface="Arial Unicode MS" pitchFamily="34" charset="-122"/>
                <a:cs typeface="Arial Unicode MS" pitchFamily="34" charset="-122"/>
              </a:rPr>
              <a:t>B2 </a:t>
            </a:r>
            <a:r>
              <a:rPr lang="en-US" altLang="zh-CN" dirty="0" err="1" smtClean="0">
                <a:latin typeface="Arial Unicode MS" pitchFamily="34" charset="-122"/>
                <a:ea typeface="Arial Unicode MS" pitchFamily="34" charset="-122"/>
                <a:cs typeface="Arial Unicode MS" pitchFamily="34" charset="-122"/>
              </a:rPr>
              <a:t>vs</a:t>
            </a:r>
            <a:r>
              <a:rPr lang="en-US" altLang="zh-CN" dirty="0" smtClean="0">
                <a:latin typeface="Arial Unicode MS" pitchFamily="34" charset="-122"/>
                <a:ea typeface="Arial Unicode MS" pitchFamily="34" charset="-122"/>
                <a:cs typeface="Arial Unicode MS" pitchFamily="34" charset="-122"/>
              </a:rPr>
              <a:t> B1 </a:t>
            </a:r>
          </a:p>
          <a:p>
            <a:pPr>
              <a:defRPr/>
            </a:pPr>
            <a:r>
              <a:rPr lang="en-US" altLang="zh-CN" dirty="0" smtClean="0">
                <a:latin typeface="Arial Unicode MS" pitchFamily="34" charset="-122"/>
                <a:ea typeface="Arial Unicode MS" pitchFamily="34" charset="-122"/>
                <a:cs typeface="Arial Unicode MS" pitchFamily="34" charset="-122"/>
              </a:rPr>
              <a:t>A1 is still involved in pruning process, even if A1 is located in the 1</a:t>
            </a:r>
            <a:r>
              <a:rPr lang="en-US" altLang="zh-CN" baseline="30000" dirty="0" smtClean="0">
                <a:latin typeface="Arial Unicode MS" pitchFamily="34" charset="-122"/>
                <a:ea typeface="Arial Unicode MS" pitchFamily="34" charset="-122"/>
                <a:cs typeface="Arial Unicode MS" pitchFamily="34" charset="-122"/>
              </a:rPr>
              <a:t>st</a:t>
            </a:r>
            <a:r>
              <a:rPr lang="en-US" altLang="zh-CN" dirty="0" smtClean="0">
                <a:latin typeface="Arial Unicode MS" pitchFamily="34" charset="-122"/>
                <a:ea typeface="Arial Unicode MS" pitchFamily="34" charset="-122"/>
                <a:cs typeface="Arial Unicode MS" pitchFamily="34" charset="-122"/>
              </a:rPr>
              <a:t> PU</a:t>
            </a:r>
          </a:p>
          <a:p>
            <a:pPr lvl="1">
              <a:defRPr/>
            </a:pPr>
            <a:r>
              <a:rPr lang="en-US" altLang="zh-CN" dirty="0" smtClean="0">
                <a:latin typeface="Arial Unicode MS" pitchFamily="34" charset="-122"/>
                <a:ea typeface="Arial Unicode MS" pitchFamily="34" charset="-122"/>
                <a:cs typeface="Arial Unicode MS" pitchFamily="34" charset="-122"/>
              </a:rPr>
              <a:t>Dependency between 2 PUs appears</a:t>
            </a:r>
          </a:p>
          <a:p>
            <a:pPr>
              <a:defRPr/>
            </a:pPr>
            <a:endParaRPr lang="en-US" altLang="zh-CN" dirty="0" smtClean="0">
              <a:latin typeface="Arial Unicode MS" pitchFamily="34" charset="-122"/>
              <a:ea typeface="Arial Unicode MS" pitchFamily="34" charset="-122"/>
              <a:cs typeface="Arial Unicode MS" pitchFamily="34" charset="-122"/>
            </a:endParaRPr>
          </a:p>
        </p:txBody>
      </p:sp>
      <p:sp>
        <p:nvSpPr>
          <p:cNvPr id="14" name="矩形 13"/>
          <p:cNvSpPr/>
          <p:nvPr/>
        </p:nvSpPr>
        <p:spPr bwMode="auto">
          <a:xfrm>
            <a:off x="1156685" y="3501008"/>
            <a:ext cx="432048" cy="432048"/>
          </a:xfrm>
          <a:prstGeom prst="rect">
            <a:avLst/>
          </a:prstGeom>
          <a:noFill/>
          <a:ln w="19050">
            <a:solidFill>
              <a:schemeClr val="tx2">
                <a:lumMod val="60000"/>
                <a:lumOff val="40000"/>
              </a:schemeClr>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2">
                    <a:lumMod val="60000"/>
                    <a:lumOff val="40000"/>
                  </a:schemeClr>
                </a:solidFill>
              </a:rPr>
              <a:t>A1</a:t>
            </a:r>
            <a:endParaRPr lang="zh-CN" altLang="en-US" dirty="0">
              <a:solidFill>
                <a:schemeClr val="tx2">
                  <a:lumMod val="60000"/>
                  <a:lumOff val="40000"/>
                </a:schemeClr>
              </a:solidFill>
            </a:endParaRPr>
          </a:p>
        </p:txBody>
      </p:sp>
      <p:sp>
        <p:nvSpPr>
          <p:cNvPr id="15" name="矩形 14"/>
          <p:cNvSpPr/>
          <p:nvPr/>
        </p:nvSpPr>
        <p:spPr bwMode="auto">
          <a:xfrm>
            <a:off x="724637" y="2204864"/>
            <a:ext cx="1728192" cy="1728192"/>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endParaRPr lang="zh-CN" altLang="en-US" dirty="0">
              <a:solidFill>
                <a:schemeClr val="tx1"/>
              </a:solidFill>
            </a:endParaRPr>
          </a:p>
        </p:txBody>
      </p:sp>
      <p:sp>
        <p:nvSpPr>
          <p:cNvPr id="16" name="矩形 15"/>
          <p:cNvSpPr/>
          <p:nvPr/>
        </p:nvSpPr>
        <p:spPr bwMode="auto">
          <a:xfrm>
            <a:off x="2020781" y="177281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B1</a:t>
            </a:r>
            <a:endParaRPr lang="zh-CN" altLang="en-US" dirty="0"/>
          </a:p>
        </p:txBody>
      </p:sp>
      <p:sp>
        <p:nvSpPr>
          <p:cNvPr id="17" name="矩形 16"/>
          <p:cNvSpPr/>
          <p:nvPr/>
        </p:nvSpPr>
        <p:spPr bwMode="auto">
          <a:xfrm>
            <a:off x="1156685" y="177281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B2</a:t>
            </a:r>
            <a:endParaRPr lang="zh-CN" altLang="en-US" dirty="0"/>
          </a:p>
        </p:txBody>
      </p:sp>
      <p:sp>
        <p:nvSpPr>
          <p:cNvPr id="18" name="矩形 17"/>
          <p:cNvSpPr/>
          <p:nvPr/>
        </p:nvSpPr>
        <p:spPr bwMode="auto">
          <a:xfrm>
            <a:off x="2452829" y="177281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B0</a:t>
            </a:r>
            <a:endParaRPr lang="zh-CN" altLang="en-US" dirty="0"/>
          </a:p>
        </p:txBody>
      </p:sp>
      <p:sp>
        <p:nvSpPr>
          <p:cNvPr id="19" name="矩形 18"/>
          <p:cNvSpPr/>
          <p:nvPr/>
        </p:nvSpPr>
        <p:spPr bwMode="auto">
          <a:xfrm>
            <a:off x="1156685" y="393305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A0</a:t>
            </a:r>
            <a:endParaRPr lang="zh-CN" altLang="en-US" dirty="0"/>
          </a:p>
        </p:txBody>
      </p:sp>
      <p:cxnSp>
        <p:nvCxnSpPr>
          <p:cNvPr id="22" name="直接连接符 21"/>
          <p:cNvCxnSpPr/>
          <p:nvPr/>
        </p:nvCxnSpPr>
        <p:spPr bwMode="auto">
          <a:xfrm>
            <a:off x="1588733" y="2204864"/>
            <a:ext cx="0" cy="1728192"/>
          </a:xfrm>
          <a:prstGeom prst="line">
            <a:avLst/>
          </a:prstGeom>
          <a:noFill/>
          <a:ln w="9525" cap="flat" cmpd="sng" algn="ctr">
            <a:solidFill>
              <a:srgbClr val="FF0000"/>
            </a:solidFill>
            <a:prstDash val="dash"/>
            <a:round/>
            <a:headEnd type="none" w="med" len="med"/>
            <a:tailEnd type="none" w="med" len="med"/>
          </a:ln>
          <a:effectLst/>
        </p:spPr>
      </p:cxnSp>
      <p:sp>
        <p:nvSpPr>
          <p:cNvPr id="23" name="TextBox 22"/>
          <p:cNvSpPr txBox="1"/>
          <p:nvPr/>
        </p:nvSpPr>
        <p:spPr>
          <a:xfrm>
            <a:off x="843154" y="2905199"/>
            <a:ext cx="675185" cy="307777"/>
          </a:xfrm>
          <a:prstGeom prst="rect">
            <a:avLst/>
          </a:prstGeom>
          <a:noFill/>
        </p:spPr>
        <p:txBody>
          <a:bodyPr wrap="none" rtlCol="0">
            <a:spAutoFit/>
          </a:bodyPr>
          <a:lstStyle/>
          <a:p>
            <a:r>
              <a:rPr lang="en-US" altLang="zh-CN" dirty="0" smtClean="0">
                <a:solidFill>
                  <a:schemeClr val="tx1"/>
                </a:solidFill>
              </a:rPr>
              <a:t>1</a:t>
            </a:r>
            <a:r>
              <a:rPr lang="en-US" altLang="zh-CN" baseline="30000" dirty="0" smtClean="0">
                <a:solidFill>
                  <a:schemeClr val="tx1"/>
                </a:solidFill>
              </a:rPr>
              <a:t>st</a:t>
            </a:r>
            <a:r>
              <a:rPr lang="en-US" altLang="zh-CN" dirty="0" smtClean="0">
                <a:solidFill>
                  <a:schemeClr val="tx1"/>
                </a:solidFill>
              </a:rPr>
              <a:t> PU</a:t>
            </a:r>
            <a:endParaRPr lang="zh-CN" altLang="en-US" dirty="0" smtClean="0">
              <a:solidFill>
                <a:schemeClr val="tx1"/>
              </a:solidFill>
            </a:endParaRPr>
          </a:p>
        </p:txBody>
      </p:sp>
      <p:sp>
        <p:nvSpPr>
          <p:cNvPr id="24" name="TextBox 23"/>
          <p:cNvSpPr txBox="1"/>
          <p:nvPr/>
        </p:nvSpPr>
        <p:spPr>
          <a:xfrm>
            <a:off x="1691680" y="2905199"/>
            <a:ext cx="795411" cy="369332"/>
          </a:xfrm>
          <a:prstGeom prst="rect">
            <a:avLst/>
          </a:prstGeom>
          <a:noFill/>
        </p:spPr>
        <p:txBody>
          <a:bodyPr wrap="none" rtlCol="0">
            <a:spAutoFit/>
          </a:bodyPr>
          <a:lstStyle/>
          <a:p>
            <a:r>
              <a:rPr lang="en-US" altLang="zh-CN" b="1" dirty="0" smtClean="0">
                <a:solidFill>
                  <a:schemeClr val="tx1"/>
                </a:solidFill>
              </a:rPr>
              <a:t>2</a:t>
            </a:r>
            <a:r>
              <a:rPr lang="en-US" altLang="zh-CN" b="1" baseline="30000" dirty="0" smtClean="0">
                <a:solidFill>
                  <a:schemeClr val="tx1"/>
                </a:solidFill>
              </a:rPr>
              <a:t>nd</a:t>
            </a:r>
            <a:r>
              <a:rPr lang="en-US" altLang="zh-CN" b="1" dirty="0" smtClean="0">
                <a:solidFill>
                  <a:schemeClr val="tx1"/>
                </a:solidFill>
              </a:rPr>
              <a:t> PU</a:t>
            </a:r>
            <a:endParaRPr lang="zh-CN" altLang="en-US" b="1" dirty="0" smtClean="0">
              <a:solidFill>
                <a:schemeClr val="tx1"/>
              </a:solidFill>
            </a:endParaRPr>
          </a:p>
        </p:txBody>
      </p:sp>
      <p:sp>
        <p:nvSpPr>
          <p:cNvPr id="25" name="TextBox 24"/>
          <p:cNvSpPr txBox="1"/>
          <p:nvPr/>
        </p:nvSpPr>
        <p:spPr>
          <a:xfrm>
            <a:off x="220582" y="4758243"/>
            <a:ext cx="3600400" cy="1015663"/>
          </a:xfrm>
          <a:prstGeom prst="rect">
            <a:avLst/>
          </a:prstGeom>
          <a:noFill/>
        </p:spPr>
        <p:txBody>
          <a:bodyPr wrap="square" rtlCol="0">
            <a:spAutoFit/>
          </a:bodyPr>
          <a:lstStyle/>
          <a:p>
            <a:r>
              <a:rPr lang="en-US" altLang="zh-CN" sz="2000" dirty="0" smtClean="0">
                <a:solidFill>
                  <a:schemeClr val="tx1"/>
                </a:solidFill>
              </a:rPr>
              <a:t>5 neighbor blocks for 2</a:t>
            </a:r>
            <a:r>
              <a:rPr lang="en-US" altLang="zh-CN" sz="2000" baseline="30000" dirty="0" smtClean="0">
                <a:solidFill>
                  <a:schemeClr val="tx1"/>
                </a:solidFill>
              </a:rPr>
              <a:t>nd</a:t>
            </a:r>
            <a:r>
              <a:rPr lang="en-US" altLang="zh-CN" sz="2000" dirty="0" smtClean="0">
                <a:solidFill>
                  <a:schemeClr val="tx1"/>
                </a:solidFill>
              </a:rPr>
              <a:t> PU in a CU with partition type of Nx2N</a:t>
            </a:r>
          </a:p>
          <a:p>
            <a:endParaRPr lang="zh-CN" altLang="en-US" sz="2000" dirty="0" smtClean="0">
              <a:solidFill>
                <a:schemeClr val="tx1"/>
              </a:solidFill>
            </a:endParaRPr>
          </a:p>
        </p:txBody>
      </p:sp>
    </p:spTree>
  </p:cSld>
  <p:clrMapOvr>
    <a:masterClrMapping/>
  </p:clrMapOvr>
  <p:transition spd="med" advClick="0" advTm="8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52463" y="188640"/>
            <a:ext cx="7745412" cy="871537"/>
          </a:xfrm>
        </p:spPr>
        <p:txBody>
          <a:bodyPr/>
          <a:lstStyle/>
          <a:p>
            <a:r>
              <a:rPr lang="en-US" altLang="zh-CN" sz="2800" dirty="0" smtClean="0">
                <a:latin typeface="Arial Unicode MS" pitchFamily="34" charset="-122"/>
                <a:ea typeface="Arial Unicode MS" pitchFamily="34" charset="-122"/>
                <a:cs typeface="Arial Unicode MS" pitchFamily="34" charset="-122"/>
              </a:rPr>
              <a:t>Proposed solution</a:t>
            </a:r>
            <a:endParaRPr lang="zh-CN" altLang="en-US" sz="2800" dirty="0" smtClean="0">
              <a:latin typeface="Arial Unicode MS" pitchFamily="34" charset="-122"/>
              <a:ea typeface="Arial Unicode MS" pitchFamily="34" charset="-122"/>
              <a:cs typeface="Arial Unicode MS" pitchFamily="34" charset="-122"/>
            </a:endParaRPr>
          </a:p>
        </p:txBody>
      </p:sp>
      <p:sp>
        <p:nvSpPr>
          <p:cNvPr id="12291" name="Rectangle 3"/>
          <p:cNvSpPr>
            <a:spLocks noGrp="1" noChangeArrowheads="1"/>
          </p:cNvSpPr>
          <p:nvPr>
            <p:ph idx="1"/>
          </p:nvPr>
        </p:nvSpPr>
        <p:spPr>
          <a:xfrm>
            <a:off x="3456384" y="836712"/>
            <a:ext cx="5580112" cy="5401146"/>
          </a:xfrm>
          <a:solidFill>
            <a:schemeClr val="accent5"/>
          </a:solidFill>
        </p:spPr>
        <p:txBody>
          <a:bodyPr/>
          <a:lstStyle/>
          <a:p>
            <a:pPr>
              <a:defRPr/>
            </a:pPr>
            <a:r>
              <a:rPr lang="en-US" altLang="zh-CN" dirty="0" smtClean="0">
                <a:latin typeface="Arial Unicode MS" pitchFamily="34" charset="-122"/>
                <a:ea typeface="Arial Unicode MS" pitchFamily="34" charset="-122"/>
                <a:cs typeface="Arial Unicode MS" pitchFamily="34" charset="-122"/>
              </a:rPr>
              <a:t>During  the pruning process for 2</a:t>
            </a:r>
            <a:r>
              <a:rPr lang="en-US" altLang="zh-CN" baseline="30000" dirty="0" smtClean="0">
                <a:latin typeface="Arial Unicode MS" pitchFamily="34" charset="-122"/>
                <a:ea typeface="Arial Unicode MS" pitchFamily="34" charset="-122"/>
                <a:cs typeface="Arial Unicode MS" pitchFamily="34" charset="-122"/>
              </a:rPr>
              <a:t>nd</a:t>
            </a:r>
            <a:r>
              <a:rPr lang="en-US" altLang="zh-CN" dirty="0" smtClean="0">
                <a:latin typeface="Arial Unicode MS" pitchFamily="34" charset="-122"/>
                <a:ea typeface="Arial Unicode MS" pitchFamily="34" charset="-122"/>
                <a:cs typeface="Arial Unicode MS" pitchFamily="34" charset="-122"/>
              </a:rPr>
              <a:t> PU</a:t>
            </a:r>
          </a:p>
          <a:p>
            <a:pPr lvl="1">
              <a:defRPr/>
            </a:pPr>
            <a:r>
              <a:rPr lang="en-US" altLang="zh-CN" dirty="0" smtClean="0">
                <a:latin typeface="Arial Unicode MS" pitchFamily="34" charset="-122"/>
                <a:ea typeface="Arial Unicode MS" pitchFamily="34" charset="-122"/>
                <a:cs typeface="Arial Unicode MS" pitchFamily="34" charset="-122"/>
              </a:rPr>
              <a:t>A1 is not used when CU partition type is Nx2N, nLx2N, nRx2N</a:t>
            </a:r>
          </a:p>
          <a:p>
            <a:pPr lvl="2"/>
            <a:r>
              <a:rPr lang="en-US" altLang="zh-CN" strike="sngStrike" dirty="0" smtClean="0">
                <a:solidFill>
                  <a:srgbClr val="FF0000"/>
                </a:solidFill>
              </a:rPr>
              <a:t>B1: B1 </a:t>
            </a:r>
            <a:r>
              <a:rPr lang="en-US" altLang="zh-CN" strike="sngStrike" dirty="0" err="1" smtClean="0">
                <a:solidFill>
                  <a:srgbClr val="FF0000"/>
                </a:solidFill>
              </a:rPr>
              <a:t>vs</a:t>
            </a:r>
            <a:r>
              <a:rPr lang="en-US" altLang="zh-CN" strike="sngStrike" dirty="0" smtClean="0">
                <a:solidFill>
                  <a:srgbClr val="FF0000"/>
                </a:solidFill>
              </a:rPr>
              <a:t> A1 ( check whether B1 have same MV as A1)</a:t>
            </a:r>
          </a:p>
          <a:p>
            <a:pPr lvl="2"/>
            <a:r>
              <a:rPr lang="en-US" altLang="zh-CN" dirty="0" smtClean="0"/>
              <a:t>B0: B0 </a:t>
            </a:r>
            <a:r>
              <a:rPr lang="en-US" altLang="zh-CN" dirty="0" err="1" smtClean="0"/>
              <a:t>vs</a:t>
            </a:r>
            <a:r>
              <a:rPr lang="en-US" altLang="zh-CN" dirty="0" smtClean="0"/>
              <a:t> B1</a:t>
            </a:r>
          </a:p>
          <a:p>
            <a:pPr lvl="2"/>
            <a:r>
              <a:rPr lang="en-US" altLang="zh-CN" strike="sngStrike" dirty="0" smtClean="0">
                <a:solidFill>
                  <a:srgbClr val="FF0000"/>
                </a:solidFill>
              </a:rPr>
              <a:t>A0: A0 </a:t>
            </a:r>
            <a:r>
              <a:rPr lang="en-US" altLang="zh-CN" strike="sngStrike" dirty="0" err="1" smtClean="0">
                <a:solidFill>
                  <a:srgbClr val="FF0000"/>
                </a:solidFill>
              </a:rPr>
              <a:t>vs</a:t>
            </a:r>
            <a:r>
              <a:rPr lang="en-US" altLang="zh-CN" strike="sngStrike" dirty="0" smtClean="0">
                <a:solidFill>
                  <a:srgbClr val="FF0000"/>
                </a:solidFill>
              </a:rPr>
              <a:t> A1</a:t>
            </a:r>
          </a:p>
          <a:p>
            <a:pPr lvl="2"/>
            <a:r>
              <a:rPr lang="en-US" altLang="zh-CN" dirty="0" smtClean="0"/>
              <a:t>B2: </a:t>
            </a:r>
            <a:r>
              <a:rPr lang="en-US" altLang="zh-CN" strike="sngStrike" dirty="0" smtClean="0">
                <a:solidFill>
                  <a:srgbClr val="FF0000"/>
                </a:solidFill>
              </a:rPr>
              <a:t>B2 </a:t>
            </a:r>
            <a:r>
              <a:rPr lang="en-US" altLang="zh-CN" strike="sngStrike" dirty="0" err="1" smtClean="0">
                <a:solidFill>
                  <a:srgbClr val="FF0000"/>
                </a:solidFill>
              </a:rPr>
              <a:t>vs</a:t>
            </a:r>
            <a:r>
              <a:rPr lang="en-US" altLang="zh-CN" strike="sngStrike" dirty="0" smtClean="0">
                <a:solidFill>
                  <a:srgbClr val="FF0000"/>
                </a:solidFill>
              </a:rPr>
              <a:t> A1</a:t>
            </a:r>
            <a:r>
              <a:rPr lang="en-US" altLang="zh-CN" dirty="0" smtClean="0"/>
              <a:t>, B2 </a:t>
            </a:r>
            <a:r>
              <a:rPr lang="en-US" altLang="zh-CN" dirty="0" err="1" smtClean="0"/>
              <a:t>vs</a:t>
            </a:r>
            <a:r>
              <a:rPr lang="en-US" altLang="zh-CN" dirty="0" smtClean="0"/>
              <a:t> B1</a:t>
            </a:r>
          </a:p>
          <a:p>
            <a:pPr lvl="1">
              <a:defRPr/>
            </a:pPr>
            <a:r>
              <a:rPr lang="en-US" altLang="zh-CN" dirty="0" smtClean="0">
                <a:latin typeface="Arial Unicode MS" pitchFamily="34" charset="-122"/>
                <a:ea typeface="Arial Unicode MS" pitchFamily="34" charset="-122"/>
                <a:cs typeface="Arial Unicode MS" pitchFamily="34" charset="-122"/>
              </a:rPr>
              <a:t>B1 is not used when CU partition type is 2NxN, 2NxnU, 2NxnD</a:t>
            </a:r>
          </a:p>
          <a:p>
            <a:pPr lvl="2"/>
            <a:r>
              <a:rPr lang="en-US" altLang="zh-CN" strike="sngStrike" dirty="0" smtClean="0">
                <a:solidFill>
                  <a:srgbClr val="FF0000"/>
                </a:solidFill>
              </a:rPr>
              <a:t>B1: B1 </a:t>
            </a:r>
            <a:r>
              <a:rPr lang="en-US" altLang="zh-CN" strike="sngStrike" dirty="0" err="1" smtClean="0">
                <a:solidFill>
                  <a:srgbClr val="FF0000"/>
                </a:solidFill>
              </a:rPr>
              <a:t>vs</a:t>
            </a:r>
            <a:r>
              <a:rPr lang="en-US" altLang="zh-CN" strike="sngStrike" dirty="0" smtClean="0">
                <a:solidFill>
                  <a:srgbClr val="FF0000"/>
                </a:solidFill>
              </a:rPr>
              <a:t> A1 ( check whether B1 have same MV as A1)</a:t>
            </a:r>
          </a:p>
          <a:p>
            <a:pPr lvl="2"/>
            <a:r>
              <a:rPr lang="en-US" altLang="zh-CN" strike="sngStrike" dirty="0" smtClean="0">
                <a:solidFill>
                  <a:srgbClr val="FF0000"/>
                </a:solidFill>
              </a:rPr>
              <a:t>B0: B0 </a:t>
            </a:r>
            <a:r>
              <a:rPr lang="en-US" altLang="zh-CN" strike="sngStrike" dirty="0" err="1" smtClean="0">
                <a:solidFill>
                  <a:srgbClr val="FF0000"/>
                </a:solidFill>
              </a:rPr>
              <a:t>vs</a:t>
            </a:r>
            <a:r>
              <a:rPr lang="en-US" altLang="zh-CN" strike="sngStrike" dirty="0" smtClean="0">
                <a:solidFill>
                  <a:srgbClr val="FF0000"/>
                </a:solidFill>
              </a:rPr>
              <a:t> B1</a:t>
            </a:r>
          </a:p>
          <a:p>
            <a:pPr lvl="2"/>
            <a:r>
              <a:rPr lang="en-US" altLang="zh-CN" dirty="0" smtClean="0"/>
              <a:t>A0: A0 </a:t>
            </a:r>
            <a:r>
              <a:rPr lang="en-US" altLang="zh-CN" dirty="0" err="1" smtClean="0"/>
              <a:t>vs</a:t>
            </a:r>
            <a:r>
              <a:rPr lang="en-US" altLang="zh-CN" dirty="0" smtClean="0"/>
              <a:t> A1</a:t>
            </a:r>
          </a:p>
          <a:p>
            <a:pPr lvl="2"/>
            <a:r>
              <a:rPr lang="en-US" altLang="zh-CN" dirty="0" smtClean="0"/>
              <a:t>B2: B2 </a:t>
            </a:r>
            <a:r>
              <a:rPr lang="en-US" altLang="zh-CN" dirty="0" err="1" smtClean="0"/>
              <a:t>vs</a:t>
            </a:r>
            <a:r>
              <a:rPr lang="en-US" altLang="zh-CN" dirty="0" smtClean="0"/>
              <a:t> A1, </a:t>
            </a:r>
            <a:r>
              <a:rPr lang="en-US" altLang="zh-CN" strike="sngStrike" dirty="0" smtClean="0">
                <a:solidFill>
                  <a:srgbClr val="FF0000"/>
                </a:solidFill>
              </a:rPr>
              <a:t>B2 </a:t>
            </a:r>
            <a:r>
              <a:rPr lang="en-US" altLang="zh-CN" strike="sngStrike" dirty="0" err="1" smtClean="0">
                <a:solidFill>
                  <a:srgbClr val="FF0000"/>
                </a:solidFill>
              </a:rPr>
              <a:t>vs</a:t>
            </a:r>
            <a:r>
              <a:rPr lang="en-US" altLang="zh-CN" strike="sngStrike" dirty="0" smtClean="0">
                <a:solidFill>
                  <a:srgbClr val="FF0000"/>
                </a:solidFill>
              </a:rPr>
              <a:t> B1</a:t>
            </a:r>
          </a:p>
          <a:p>
            <a:pPr lvl="1">
              <a:defRPr/>
            </a:pPr>
            <a:endParaRPr lang="en-US" altLang="zh-CN" dirty="0" smtClean="0">
              <a:latin typeface="Arial Unicode MS" pitchFamily="34" charset="-122"/>
              <a:ea typeface="Arial Unicode MS" pitchFamily="34" charset="-122"/>
              <a:cs typeface="Arial Unicode MS" pitchFamily="34" charset="-122"/>
            </a:endParaRPr>
          </a:p>
          <a:p>
            <a:pPr lvl="2">
              <a:defRPr/>
            </a:pPr>
            <a:endParaRPr lang="en-US" altLang="zh-CN" dirty="0" smtClean="0">
              <a:latin typeface="Arial Unicode MS" pitchFamily="34" charset="-122"/>
              <a:ea typeface="Arial Unicode MS" pitchFamily="34" charset="-122"/>
              <a:cs typeface="Arial Unicode MS" pitchFamily="34" charset="-122"/>
            </a:endParaRPr>
          </a:p>
          <a:p>
            <a:pPr lvl="1">
              <a:defRPr/>
            </a:pPr>
            <a:endParaRPr lang="en-US" altLang="zh-CN" dirty="0" smtClean="0">
              <a:latin typeface="Arial Unicode MS" pitchFamily="34" charset="-122"/>
              <a:ea typeface="Arial Unicode MS" pitchFamily="34" charset="-122"/>
              <a:cs typeface="Arial Unicode MS" pitchFamily="34" charset="-122"/>
            </a:endParaRPr>
          </a:p>
        </p:txBody>
      </p:sp>
      <p:sp>
        <p:nvSpPr>
          <p:cNvPr id="20" name="矩形 19"/>
          <p:cNvSpPr/>
          <p:nvPr/>
        </p:nvSpPr>
        <p:spPr bwMode="auto">
          <a:xfrm>
            <a:off x="971600" y="4005064"/>
            <a:ext cx="1728192" cy="1728192"/>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endParaRPr lang="zh-CN" altLang="en-US" dirty="0">
              <a:solidFill>
                <a:schemeClr val="tx1"/>
              </a:solidFill>
            </a:endParaRPr>
          </a:p>
        </p:txBody>
      </p:sp>
      <p:sp>
        <p:nvSpPr>
          <p:cNvPr id="21" name="矩形 20"/>
          <p:cNvSpPr/>
          <p:nvPr/>
        </p:nvSpPr>
        <p:spPr bwMode="auto">
          <a:xfrm>
            <a:off x="539552" y="5301208"/>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A1</a:t>
            </a:r>
            <a:endParaRPr lang="zh-CN" altLang="en-US" dirty="0"/>
          </a:p>
        </p:txBody>
      </p:sp>
      <p:sp>
        <p:nvSpPr>
          <p:cNvPr id="25" name="矩形 24"/>
          <p:cNvSpPr/>
          <p:nvPr/>
        </p:nvSpPr>
        <p:spPr bwMode="auto">
          <a:xfrm>
            <a:off x="539552" y="465313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B2</a:t>
            </a:r>
            <a:endParaRPr lang="zh-CN" altLang="en-US" dirty="0"/>
          </a:p>
        </p:txBody>
      </p:sp>
      <p:sp>
        <p:nvSpPr>
          <p:cNvPr id="26" name="矩形 25"/>
          <p:cNvSpPr/>
          <p:nvPr/>
        </p:nvSpPr>
        <p:spPr bwMode="auto">
          <a:xfrm>
            <a:off x="2699792" y="465313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B0</a:t>
            </a:r>
            <a:endParaRPr lang="zh-CN" altLang="en-US" dirty="0"/>
          </a:p>
        </p:txBody>
      </p:sp>
      <p:sp>
        <p:nvSpPr>
          <p:cNvPr id="27" name="矩形 26"/>
          <p:cNvSpPr/>
          <p:nvPr/>
        </p:nvSpPr>
        <p:spPr bwMode="auto">
          <a:xfrm>
            <a:off x="539552" y="5733256"/>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A0</a:t>
            </a:r>
            <a:endParaRPr lang="zh-CN" altLang="en-US" dirty="0"/>
          </a:p>
        </p:txBody>
      </p:sp>
      <p:cxnSp>
        <p:nvCxnSpPr>
          <p:cNvPr id="30" name="直接连接符 29"/>
          <p:cNvCxnSpPr/>
          <p:nvPr/>
        </p:nvCxnSpPr>
        <p:spPr bwMode="auto">
          <a:xfrm>
            <a:off x="1018492" y="5085184"/>
            <a:ext cx="1656184" cy="0"/>
          </a:xfrm>
          <a:prstGeom prst="line">
            <a:avLst/>
          </a:prstGeom>
          <a:noFill/>
          <a:ln w="9525" cap="flat" cmpd="sng" algn="ctr">
            <a:solidFill>
              <a:srgbClr val="FF0000"/>
            </a:solidFill>
            <a:prstDash val="dash"/>
            <a:round/>
            <a:headEnd type="none" w="med" len="med"/>
            <a:tailEnd type="none" w="med" len="med"/>
          </a:ln>
          <a:effectLst/>
        </p:spPr>
      </p:cxnSp>
      <p:sp>
        <p:nvSpPr>
          <p:cNvPr id="31" name="TextBox 30"/>
          <p:cNvSpPr txBox="1"/>
          <p:nvPr/>
        </p:nvSpPr>
        <p:spPr>
          <a:xfrm>
            <a:off x="1403648" y="4509120"/>
            <a:ext cx="675185" cy="307777"/>
          </a:xfrm>
          <a:prstGeom prst="rect">
            <a:avLst/>
          </a:prstGeom>
          <a:noFill/>
        </p:spPr>
        <p:txBody>
          <a:bodyPr wrap="none" rtlCol="0">
            <a:spAutoFit/>
          </a:bodyPr>
          <a:lstStyle/>
          <a:p>
            <a:r>
              <a:rPr lang="en-US" altLang="zh-CN" dirty="0" smtClean="0">
                <a:solidFill>
                  <a:schemeClr val="tx1"/>
                </a:solidFill>
              </a:rPr>
              <a:t>1</a:t>
            </a:r>
            <a:r>
              <a:rPr lang="en-US" altLang="zh-CN" baseline="30000" dirty="0" smtClean="0">
                <a:solidFill>
                  <a:schemeClr val="tx1"/>
                </a:solidFill>
              </a:rPr>
              <a:t>st</a:t>
            </a:r>
            <a:r>
              <a:rPr lang="en-US" altLang="zh-CN" dirty="0" smtClean="0">
                <a:solidFill>
                  <a:schemeClr val="tx1"/>
                </a:solidFill>
              </a:rPr>
              <a:t> PU</a:t>
            </a:r>
            <a:endParaRPr lang="zh-CN" altLang="en-US" dirty="0" smtClean="0">
              <a:solidFill>
                <a:schemeClr val="tx1"/>
              </a:solidFill>
            </a:endParaRPr>
          </a:p>
        </p:txBody>
      </p:sp>
      <p:sp>
        <p:nvSpPr>
          <p:cNvPr id="32" name="TextBox 31"/>
          <p:cNvSpPr txBox="1"/>
          <p:nvPr/>
        </p:nvSpPr>
        <p:spPr>
          <a:xfrm>
            <a:off x="1907704" y="5373216"/>
            <a:ext cx="718466" cy="307777"/>
          </a:xfrm>
          <a:prstGeom prst="rect">
            <a:avLst/>
          </a:prstGeom>
          <a:noFill/>
        </p:spPr>
        <p:txBody>
          <a:bodyPr wrap="none" rtlCol="0">
            <a:spAutoFit/>
          </a:bodyPr>
          <a:lstStyle/>
          <a:p>
            <a:r>
              <a:rPr lang="en-US" altLang="zh-CN" dirty="0" smtClean="0">
                <a:solidFill>
                  <a:schemeClr val="tx1"/>
                </a:solidFill>
              </a:rPr>
              <a:t>2</a:t>
            </a:r>
            <a:r>
              <a:rPr lang="en-US" altLang="zh-CN" baseline="30000" dirty="0" smtClean="0">
                <a:solidFill>
                  <a:schemeClr val="tx1"/>
                </a:solidFill>
              </a:rPr>
              <a:t>nd</a:t>
            </a:r>
            <a:r>
              <a:rPr lang="en-US" altLang="zh-CN" dirty="0" smtClean="0">
                <a:solidFill>
                  <a:schemeClr val="tx1"/>
                </a:solidFill>
              </a:rPr>
              <a:t> PU</a:t>
            </a:r>
            <a:endParaRPr lang="zh-CN" altLang="en-US" dirty="0" smtClean="0">
              <a:solidFill>
                <a:schemeClr val="tx1"/>
              </a:solidFill>
            </a:endParaRPr>
          </a:p>
        </p:txBody>
      </p:sp>
      <p:sp>
        <p:nvSpPr>
          <p:cNvPr id="34" name="矩形 33"/>
          <p:cNvSpPr/>
          <p:nvPr/>
        </p:nvSpPr>
        <p:spPr bwMode="auto">
          <a:xfrm>
            <a:off x="2260542" y="4653136"/>
            <a:ext cx="432048" cy="432048"/>
          </a:xfrm>
          <a:prstGeom prst="rect">
            <a:avLst/>
          </a:prstGeom>
          <a:noFill/>
          <a:ln w="19050">
            <a:solidFill>
              <a:schemeClr val="tx2">
                <a:lumMod val="60000"/>
                <a:lumOff val="40000"/>
              </a:schemeClr>
            </a:solidFill>
            <a:round/>
            <a:headEnd type="diamond" w="lg" len="lg"/>
            <a:tailEnd type="diamond" w="lg" len="lg"/>
          </a:ln>
        </p:spPr>
        <p:txBody>
          <a:bodyPr wrap="square" lIns="79200" tIns="39600" rIns="79200" bIns="39600" rtlCol="0" anchor="ctr">
            <a:noAutofit/>
          </a:bodyPr>
          <a:lstStyle/>
          <a:p>
            <a:pPr algn="ctr"/>
            <a:r>
              <a:rPr lang="en-US" altLang="zh-CN" b="1" dirty="0" smtClean="0">
                <a:solidFill>
                  <a:schemeClr val="tx2">
                    <a:lumMod val="60000"/>
                    <a:lumOff val="40000"/>
                  </a:schemeClr>
                </a:solidFill>
              </a:rPr>
              <a:t>B1</a:t>
            </a:r>
            <a:endParaRPr lang="zh-CN" altLang="en-US" b="1" dirty="0">
              <a:solidFill>
                <a:schemeClr val="tx2">
                  <a:lumMod val="60000"/>
                  <a:lumOff val="40000"/>
                </a:schemeClr>
              </a:solidFill>
            </a:endParaRPr>
          </a:p>
        </p:txBody>
      </p:sp>
      <p:sp>
        <p:nvSpPr>
          <p:cNvPr id="35" name="矩形 34"/>
          <p:cNvSpPr/>
          <p:nvPr/>
        </p:nvSpPr>
        <p:spPr bwMode="auto">
          <a:xfrm>
            <a:off x="1272824" y="2708920"/>
            <a:ext cx="432048" cy="432048"/>
          </a:xfrm>
          <a:prstGeom prst="rect">
            <a:avLst/>
          </a:prstGeom>
          <a:noFill/>
          <a:ln w="19050">
            <a:solidFill>
              <a:schemeClr val="tx2">
                <a:lumMod val="60000"/>
                <a:lumOff val="40000"/>
              </a:schemeClr>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2">
                    <a:lumMod val="60000"/>
                    <a:lumOff val="40000"/>
                  </a:schemeClr>
                </a:solidFill>
              </a:rPr>
              <a:t>A1</a:t>
            </a:r>
            <a:endParaRPr lang="zh-CN" altLang="en-US" dirty="0">
              <a:solidFill>
                <a:schemeClr val="tx2">
                  <a:lumMod val="60000"/>
                  <a:lumOff val="40000"/>
                </a:schemeClr>
              </a:solidFill>
            </a:endParaRPr>
          </a:p>
        </p:txBody>
      </p:sp>
      <p:sp>
        <p:nvSpPr>
          <p:cNvPr id="36" name="矩形 35"/>
          <p:cNvSpPr/>
          <p:nvPr/>
        </p:nvSpPr>
        <p:spPr bwMode="auto">
          <a:xfrm>
            <a:off x="840776" y="1412776"/>
            <a:ext cx="1728192" cy="1728192"/>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endParaRPr lang="zh-CN" altLang="en-US" dirty="0">
              <a:solidFill>
                <a:schemeClr val="tx1"/>
              </a:solidFill>
            </a:endParaRPr>
          </a:p>
        </p:txBody>
      </p:sp>
      <p:sp>
        <p:nvSpPr>
          <p:cNvPr id="38" name="矩形 37"/>
          <p:cNvSpPr/>
          <p:nvPr/>
        </p:nvSpPr>
        <p:spPr bwMode="auto">
          <a:xfrm>
            <a:off x="2136920" y="980728"/>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B1</a:t>
            </a:r>
            <a:endParaRPr lang="zh-CN" altLang="en-US" dirty="0"/>
          </a:p>
        </p:txBody>
      </p:sp>
      <p:sp>
        <p:nvSpPr>
          <p:cNvPr id="39" name="矩形 38"/>
          <p:cNvSpPr/>
          <p:nvPr/>
        </p:nvSpPr>
        <p:spPr bwMode="auto">
          <a:xfrm>
            <a:off x="1272824" y="980728"/>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B2</a:t>
            </a:r>
            <a:endParaRPr lang="zh-CN" altLang="en-US" dirty="0"/>
          </a:p>
        </p:txBody>
      </p:sp>
      <p:sp>
        <p:nvSpPr>
          <p:cNvPr id="40" name="矩形 39"/>
          <p:cNvSpPr/>
          <p:nvPr/>
        </p:nvSpPr>
        <p:spPr bwMode="auto">
          <a:xfrm>
            <a:off x="2568968" y="980728"/>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B0</a:t>
            </a:r>
            <a:endParaRPr lang="zh-CN" altLang="en-US" dirty="0"/>
          </a:p>
        </p:txBody>
      </p:sp>
      <p:sp>
        <p:nvSpPr>
          <p:cNvPr id="41" name="矩形 40"/>
          <p:cNvSpPr/>
          <p:nvPr/>
        </p:nvSpPr>
        <p:spPr bwMode="auto">
          <a:xfrm>
            <a:off x="1272824" y="3140968"/>
            <a:ext cx="432048" cy="432048"/>
          </a:xfrm>
          <a:prstGeom prst="rect">
            <a:avLst/>
          </a:prstGeom>
          <a:noFill/>
          <a:ln w="19050">
            <a:solidFill>
              <a:schemeClr val="tx1"/>
            </a:solidFill>
            <a:round/>
            <a:headEnd type="diamond" w="lg" len="lg"/>
            <a:tailEnd type="diamond" w="lg" len="lg"/>
          </a:ln>
        </p:spPr>
        <p:txBody>
          <a:bodyPr wrap="square" lIns="79200" tIns="39600" rIns="79200" bIns="39600" rtlCol="0" anchor="ctr">
            <a:noAutofit/>
          </a:bodyPr>
          <a:lstStyle/>
          <a:p>
            <a:pPr algn="ctr"/>
            <a:r>
              <a:rPr lang="en-US" altLang="zh-CN" dirty="0" smtClean="0">
                <a:solidFill>
                  <a:schemeClr val="tx1"/>
                </a:solidFill>
              </a:rPr>
              <a:t>A0</a:t>
            </a:r>
            <a:endParaRPr lang="zh-CN" altLang="en-US" dirty="0"/>
          </a:p>
        </p:txBody>
      </p:sp>
      <p:cxnSp>
        <p:nvCxnSpPr>
          <p:cNvPr id="42" name="直接连接符 41"/>
          <p:cNvCxnSpPr/>
          <p:nvPr/>
        </p:nvCxnSpPr>
        <p:spPr bwMode="auto">
          <a:xfrm>
            <a:off x="1704872" y="1412776"/>
            <a:ext cx="0" cy="1728192"/>
          </a:xfrm>
          <a:prstGeom prst="line">
            <a:avLst/>
          </a:prstGeom>
          <a:noFill/>
          <a:ln w="9525" cap="flat" cmpd="sng" algn="ctr">
            <a:solidFill>
              <a:srgbClr val="FF0000"/>
            </a:solidFill>
            <a:prstDash val="dash"/>
            <a:round/>
            <a:headEnd type="none" w="med" len="med"/>
            <a:tailEnd type="none" w="med" len="med"/>
          </a:ln>
          <a:effectLst/>
        </p:spPr>
      </p:cxnSp>
      <p:sp>
        <p:nvSpPr>
          <p:cNvPr id="43" name="TextBox 42"/>
          <p:cNvSpPr txBox="1"/>
          <p:nvPr/>
        </p:nvSpPr>
        <p:spPr>
          <a:xfrm>
            <a:off x="959293" y="2113111"/>
            <a:ext cx="675185" cy="307777"/>
          </a:xfrm>
          <a:prstGeom prst="rect">
            <a:avLst/>
          </a:prstGeom>
          <a:noFill/>
        </p:spPr>
        <p:txBody>
          <a:bodyPr wrap="none" rtlCol="0">
            <a:spAutoFit/>
          </a:bodyPr>
          <a:lstStyle/>
          <a:p>
            <a:r>
              <a:rPr lang="en-US" altLang="zh-CN" dirty="0" smtClean="0">
                <a:solidFill>
                  <a:schemeClr val="tx1"/>
                </a:solidFill>
              </a:rPr>
              <a:t>1</a:t>
            </a:r>
            <a:r>
              <a:rPr lang="en-US" altLang="zh-CN" baseline="30000" dirty="0" smtClean="0">
                <a:solidFill>
                  <a:schemeClr val="tx1"/>
                </a:solidFill>
              </a:rPr>
              <a:t>st</a:t>
            </a:r>
            <a:r>
              <a:rPr lang="en-US" altLang="zh-CN" dirty="0" smtClean="0">
                <a:solidFill>
                  <a:schemeClr val="tx1"/>
                </a:solidFill>
              </a:rPr>
              <a:t> PU</a:t>
            </a:r>
            <a:endParaRPr lang="zh-CN" altLang="en-US" dirty="0" smtClean="0">
              <a:solidFill>
                <a:schemeClr val="tx1"/>
              </a:solidFill>
            </a:endParaRPr>
          </a:p>
        </p:txBody>
      </p:sp>
      <p:sp>
        <p:nvSpPr>
          <p:cNvPr id="44" name="TextBox 43"/>
          <p:cNvSpPr txBox="1"/>
          <p:nvPr/>
        </p:nvSpPr>
        <p:spPr>
          <a:xfrm>
            <a:off x="1850502" y="2113111"/>
            <a:ext cx="718466" cy="307777"/>
          </a:xfrm>
          <a:prstGeom prst="rect">
            <a:avLst/>
          </a:prstGeom>
          <a:noFill/>
        </p:spPr>
        <p:txBody>
          <a:bodyPr wrap="none" rtlCol="0">
            <a:spAutoFit/>
          </a:bodyPr>
          <a:lstStyle/>
          <a:p>
            <a:r>
              <a:rPr lang="en-US" altLang="zh-CN" dirty="0" smtClean="0">
                <a:solidFill>
                  <a:schemeClr val="tx1"/>
                </a:solidFill>
              </a:rPr>
              <a:t>2</a:t>
            </a:r>
            <a:r>
              <a:rPr lang="en-US" altLang="zh-CN" baseline="30000" dirty="0" smtClean="0">
                <a:solidFill>
                  <a:schemeClr val="tx1"/>
                </a:solidFill>
              </a:rPr>
              <a:t>nd</a:t>
            </a:r>
            <a:r>
              <a:rPr lang="en-US" altLang="zh-CN" dirty="0" smtClean="0">
                <a:solidFill>
                  <a:schemeClr val="tx1"/>
                </a:solidFill>
              </a:rPr>
              <a:t> PU</a:t>
            </a:r>
            <a:endParaRPr lang="zh-CN" altLang="en-US" dirty="0" smtClean="0">
              <a:solidFill>
                <a:schemeClr val="tx1"/>
              </a:solidFill>
            </a:endParaRPr>
          </a:p>
        </p:txBody>
      </p:sp>
    </p:spTree>
  </p:cSld>
  <p:clrMapOvr>
    <a:masterClrMapping/>
  </p:clrMapOvr>
  <p:transition spd="med" advClick="0" advTm="8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2462" y="430213"/>
            <a:ext cx="8240018" cy="871537"/>
          </a:xfrm>
        </p:spPr>
        <p:txBody>
          <a:bodyPr/>
          <a:lstStyle/>
          <a:p>
            <a:r>
              <a:rPr lang="en-US" altLang="zh-CN" sz="3200" dirty="0" smtClean="0">
                <a:latin typeface="Arial Unicode MS" pitchFamily="34" charset="-122"/>
                <a:ea typeface="Arial Unicode MS" pitchFamily="34" charset="-122"/>
                <a:cs typeface="Arial Unicode MS" pitchFamily="34" charset="-122"/>
              </a:rPr>
              <a:t>Comparison of coding efficiency with HM8.0</a:t>
            </a:r>
            <a:endParaRPr lang="zh-CN" altLang="en-US" sz="3200" dirty="0"/>
          </a:p>
        </p:txBody>
      </p:sp>
      <p:graphicFrame>
        <p:nvGraphicFramePr>
          <p:cNvPr id="6" name="内容占位符 5"/>
          <p:cNvGraphicFramePr>
            <a:graphicFrameLocks noGrp="1"/>
          </p:cNvGraphicFramePr>
          <p:nvPr>
            <p:ph idx="1"/>
          </p:nvPr>
        </p:nvGraphicFramePr>
        <p:xfrm>
          <a:off x="611560" y="2132856"/>
          <a:ext cx="7929564" cy="1854200"/>
        </p:xfrm>
        <a:graphic>
          <a:graphicData uri="http://schemas.openxmlformats.org/drawingml/2006/table">
            <a:tbl>
              <a:tblPr firstRow="1" firstCol="1" bandRow="1">
                <a:tableStyleId>{5C22544A-7EE6-4342-B048-85BDC9FD1C3A}</a:tableStyleId>
              </a:tblPr>
              <a:tblGrid>
                <a:gridCol w="1321594"/>
                <a:gridCol w="1321594"/>
                <a:gridCol w="1321594"/>
                <a:gridCol w="1321594"/>
                <a:gridCol w="1321594"/>
                <a:gridCol w="1321594"/>
              </a:tblGrid>
              <a:tr h="370840">
                <a:tc>
                  <a:txBody>
                    <a:bodyPr/>
                    <a:lstStyle/>
                    <a:p>
                      <a:pPr algn="ctr"/>
                      <a:endParaRPr lang="zh-CN" altLang="en-US" sz="1800" b="0" dirty="0">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Y</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U</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V</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err="1" smtClean="0">
                          <a:solidFill>
                            <a:schemeClr val="accent4"/>
                          </a:solidFill>
                          <a:latin typeface="Arial Unicode MS" pitchFamily="34" charset="-122"/>
                          <a:ea typeface="Arial Unicode MS" pitchFamily="34" charset="-122"/>
                          <a:cs typeface="Arial Unicode MS" pitchFamily="34" charset="-122"/>
                        </a:rPr>
                        <a:t>Enc_time</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err="1" smtClean="0">
                          <a:solidFill>
                            <a:schemeClr val="accent4"/>
                          </a:solidFill>
                          <a:latin typeface="Arial Unicode MS" pitchFamily="34" charset="-122"/>
                          <a:ea typeface="Arial Unicode MS" pitchFamily="34" charset="-122"/>
                          <a:cs typeface="Arial Unicode MS" pitchFamily="34" charset="-122"/>
                        </a:rPr>
                        <a:t>Dec_time</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RA-MAIN</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0.02%</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0.02%</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0.01%</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marL="0" algn="ctr" rtl="0" eaLnBrk="1" fontAlgn="t" latinLnBrk="0" hangingPunct="1">
                        <a:spcBef>
                          <a:spcPts val="0"/>
                        </a:spcBef>
                        <a:spcAft>
                          <a:spcPts val="0"/>
                        </a:spcAft>
                      </a:pPr>
                      <a:r>
                        <a:rPr lang="en-US" sz="1800" b="0" i="0" u="none" strike="noStrike" kern="1200" dirty="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101%</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RA-HE10</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0.00%</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-0.01%</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0.02%</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103%</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LDB-MAIN</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0.06%</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0.13%</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-0.02%</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marL="0" algn="ctr" rtl="0" eaLnBrk="1" fontAlgn="b" latinLnBrk="0" hangingPunct="1">
                        <a:spcBef>
                          <a:spcPts val="0"/>
                        </a:spcBef>
                        <a:spcAft>
                          <a:spcPts val="0"/>
                        </a:spcAft>
                      </a:pPr>
                      <a:r>
                        <a:rPr lang="en-US" altLang="zh-CN" sz="1800" b="0" i="0" u="none" strike="noStrike" kern="1200" dirty="0" smtClean="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dirty="0">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101%</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LDB-HE10</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0.06%</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0.03%</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0.03%</a:t>
                      </a:r>
                      <a:endParaRPr lang="zh-CN" sz="1800" b="0" i="0" u="none" strike="noStrike" kern="1200" dirty="0" smtClean="0">
                        <a:solidFill>
                          <a:schemeClr val="dk1"/>
                        </a:solidFill>
                        <a:latin typeface="Arial Unicode MS" pitchFamily="34" charset="-122"/>
                        <a:ea typeface="Arial Unicode MS" pitchFamily="34" charset="-122"/>
                        <a:cs typeface="Arial Unicode MS" pitchFamily="34" charset="-122"/>
                      </a:endParaRPr>
                    </a:p>
                  </a:txBody>
                  <a:tcPr marL="68580" marR="68580" marT="0" marB="0" anchor="b"/>
                </a:tc>
                <a:tc>
                  <a:txBody>
                    <a:bodyPr/>
                    <a:lstStyle/>
                    <a:p>
                      <a:pPr marL="0" algn="ctr" rtl="0" eaLnBrk="1" fontAlgn="t" latinLnBrk="0" hangingPunct="1">
                        <a:spcBef>
                          <a:spcPts val="0"/>
                        </a:spcBef>
                        <a:spcAft>
                          <a:spcPts val="0"/>
                        </a:spcAft>
                      </a:pPr>
                      <a:r>
                        <a:rPr lang="en-US" sz="1800" b="0" i="0" u="none" strike="noStrike" kern="1200" dirty="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101%</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bl>
          </a:graphicData>
        </a:graphic>
      </p:graphicFrame>
      <p:sp>
        <p:nvSpPr>
          <p:cNvPr id="7" name="TextBox 6"/>
          <p:cNvSpPr txBox="1"/>
          <p:nvPr/>
        </p:nvSpPr>
        <p:spPr>
          <a:xfrm>
            <a:off x="899592" y="4221088"/>
            <a:ext cx="3769686" cy="646331"/>
          </a:xfrm>
          <a:prstGeom prst="rect">
            <a:avLst/>
          </a:prstGeom>
          <a:noFill/>
        </p:spPr>
        <p:txBody>
          <a:bodyPr wrap="none" rtlCol="0">
            <a:spAutoFit/>
          </a:bodyPr>
          <a:lstStyle/>
          <a:p>
            <a:r>
              <a:rPr lang="en-US" altLang="zh-CN" dirty="0" smtClean="0">
                <a:solidFill>
                  <a:schemeClr val="tx1"/>
                </a:solidFill>
              </a:rPr>
              <a:t>* Under common test condition</a:t>
            </a:r>
          </a:p>
          <a:p>
            <a:r>
              <a:rPr lang="en-US" altLang="zh-CN" dirty="0" smtClean="0">
                <a:solidFill>
                  <a:schemeClr val="tx1"/>
                </a:solidFill>
              </a:rPr>
              <a:t>* Cross-checked </a:t>
            </a:r>
            <a:r>
              <a:rPr lang="en-US" altLang="zh-CN" dirty="0" smtClean="0"/>
              <a:t>by LG in JCTVC-J0324 </a:t>
            </a:r>
            <a:endParaRPr lang="zh-CN" altLang="en-US" dirty="0" smtClean="0">
              <a:solidFill>
                <a:schemeClr val="tx1"/>
              </a:solidFill>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标题 1"/>
          <p:cNvSpPr>
            <a:spLocks noGrp="1"/>
          </p:cNvSpPr>
          <p:nvPr>
            <p:ph type="title"/>
          </p:nvPr>
        </p:nvSpPr>
        <p:spPr/>
        <p:txBody>
          <a:bodyPr/>
          <a:lstStyle/>
          <a:p>
            <a:r>
              <a:rPr lang="en-US" altLang="zh-CN" smtClean="0">
                <a:latin typeface="Arial Unicode MS" pitchFamily="34" charset="-122"/>
                <a:ea typeface="Arial Unicode MS" pitchFamily="34" charset="-122"/>
                <a:cs typeface="Arial Unicode MS" pitchFamily="34" charset="-122"/>
              </a:rPr>
              <a:t>Recommendations</a:t>
            </a:r>
            <a:endParaRPr lang="zh-CN" altLang="en-US" smtClean="0">
              <a:latin typeface="Arial Unicode MS" pitchFamily="34" charset="-122"/>
              <a:ea typeface="Arial Unicode MS" pitchFamily="34" charset="-122"/>
              <a:cs typeface="Arial Unicode MS" pitchFamily="34" charset="-122"/>
            </a:endParaRPr>
          </a:p>
        </p:txBody>
      </p:sp>
      <p:sp>
        <p:nvSpPr>
          <p:cNvPr id="52227" name="内容占位符 2"/>
          <p:cNvSpPr>
            <a:spLocks noGrp="1"/>
          </p:cNvSpPr>
          <p:nvPr>
            <p:ph idx="1"/>
          </p:nvPr>
        </p:nvSpPr>
        <p:spPr>
          <a:xfrm>
            <a:off x="468313" y="1628775"/>
            <a:ext cx="8531225" cy="4194175"/>
          </a:xfrm>
        </p:spPr>
        <p:txBody>
          <a:bodyPr/>
          <a:lstStyle/>
          <a:p>
            <a:r>
              <a:rPr lang="en-US" altLang="zh-CN" dirty="0" smtClean="0">
                <a:latin typeface="Arial Unicode MS" pitchFamily="34" charset="-122"/>
                <a:ea typeface="Arial Unicode MS" pitchFamily="34" charset="-122"/>
                <a:cs typeface="Arial Unicode MS" pitchFamily="34" charset="-122"/>
              </a:rPr>
              <a:t>The proposed method </a:t>
            </a:r>
          </a:p>
          <a:p>
            <a:pPr lvl="1"/>
            <a:r>
              <a:rPr lang="en-US" altLang="zh-CN" dirty="0" smtClean="0">
                <a:latin typeface="Arial Unicode MS" pitchFamily="34" charset="-122"/>
                <a:ea typeface="Arial Unicode MS" pitchFamily="34" charset="-122"/>
                <a:cs typeface="Arial Unicode MS" pitchFamily="34" charset="-122"/>
              </a:rPr>
              <a:t>Removes dependency between PUs In a  CU during pruning process</a:t>
            </a:r>
          </a:p>
          <a:p>
            <a:pPr lvl="1"/>
            <a:r>
              <a:rPr lang="en-US" altLang="zh-CN" dirty="0" smtClean="0">
                <a:latin typeface="Arial Unicode MS" pitchFamily="34" charset="-122"/>
                <a:ea typeface="Arial Unicode MS" pitchFamily="34" charset="-122"/>
                <a:cs typeface="Arial Unicode MS" pitchFamily="34" charset="-122"/>
              </a:rPr>
              <a:t>enables parallelism of merging candidate list construction in case of multiple PUs in a CU</a:t>
            </a:r>
          </a:p>
          <a:p>
            <a:pPr lvl="1"/>
            <a:r>
              <a:rPr lang="en-US" altLang="zh-CN" dirty="0" smtClean="0">
                <a:latin typeface="Arial Unicode MS" pitchFamily="34" charset="-122"/>
                <a:ea typeface="Arial Unicode MS" pitchFamily="34" charset="-122"/>
                <a:cs typeface="Arial Unicode MS" pitchFamily="34" charset="-122"/>
              </a:rPr>
              <a:t>Negligible coding efficiency loss</a:t>
            </a:r>
          </a:p>
          <a:p>
            <a:r>
              <a:rPr lang="en-US" altLang="zh-CN" dirty="0" smtClean="0">
                <a:latin typeface="Arial Unicode MS" pitchFamily="34" charset="-122"/>
                <a:ea typeface="Arial Unicode MS" pitchFamily="34" charset="-122"/>
                <a:cs typeface="Arial Unicode MS" pitchFamily="34" charset="-122"/>
              </a:rPr>
              <a:t>It is recommended to adopt the proposal</a:t>
            </a:r>
            <a:endParaRPr lang="zh-CN" altLang="en-US" dirty="0" smtClean="0">
              <a:latin typeface="Arial Unicode MS" pitchFamily="34" charset="-122"/>
              <a:ea typeface="Arial Unicode MS" pitchFamily="34" charset="-122"/>
              <a:cs typeface="Arial Unicode MS" pitchFamily="34" charset="-122"/>
            </a:endParaRPr>
          </a:p>
        </p:txBody>
      </p:sp>
    </p:spTree>
  </p:cSld>
  <p:clrMapOvr>
    <a:masterClrMapping/>
  </p:clrMapOvr>
  <p:transition spd="med" advClick="0" advTm="8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75574" y="2708920"/>
            <a:ext cx="3392852" cy="92333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altLang="zh-CN"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Thank you!</a:t>
            </a:r>
            <a:endParaRPr lang="zh-CN" alt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spd="med" advClick="0" advTm="8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2462" y="430213"/>
            <a:ext cx="8240018" cy="871537"/>
          </a:xfrm>
        </p:spPr>
        <p:txBody>
          <a:bodyPr/>
          <a:lstStyle/>
          <a:p>
            <a:r>
              <a:rPr lang="en-US" altLang="zh-CN" sz="2800" dirty="0" smtClean="0">
                <a:latin typeface="Arial Unicode MS" pitchFamily="34" charset="-122"/>
                <a:ea typeface="Arial Unicode MS" pitchFamily="34" charset="-122"/>
                <a:cs typeface="Arial Unicode MS" pitchFamily="34" charset="-122"/>
              </a:rPr>
              <a:t>Additional test results: </a:t>
            </a:r>
            <a:endParaRPr lang="zh-CN" altLang="en-US" sz="2800" dirty="0"/>
          </a:p>
        </p:txBody>
      </p:sp>
      <p:graphicFrame>
        <p:nvGraphicFramePr>
          <p:cNvPr id="6" name="内容占位符 5"/>
          <p:cNvGraphicFramePr>
            <a:graphicFrameLocks noGrp="1"/>
          </p:cNvGraphicFramePr>
          <p:nvPr>
            <p:ph idx="1"/>
          </p:nvPr>
        </p:nvGraphicFramePr>
        <p:xfrm>
          <a:off x="611560" y="2132856"/>
          <a:ext cx="7929564" cy="1854200"/>
        </p:xfrm>
        <a:graphic>
          <a:graphicData uri="http://schemas.openxmlformats.org/drawingml/2006/table">
            <a:tbl>
              <a:tblPr firstRow="1" firstCol="1" bandRow="1">
                <a:tableStyleId>{5C22544A-7EE6-4342-B048-85BDC9FD1C3A}</a:tableStyleId>
              </a:tblPr>
              <a:tblGrid>
                <a:gridCol w="1321594"/>
                <a:gridCol w="1321594"/>
                <a:gridCol w="1321594"/>
                <a:gridCol w="1321594"/>
                <a:gridCol w="1321594"/>
                <a:gridCol w="1321594"/>
              </a:tblGrid>
              <a:tr h="370840">
                <a:tc>
                  <a:txBody>
                    <a:bodyPr/>
                    <a:lstStyle/>
                    <a:p>
                      <a:pPr algn="ctr"/>
                      <a:endParaRPr lang="zh-CN" altLang="en-US" sz="1800" b="0" dirty="0">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Y</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U</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smtClean="0">
                          <a:solidFill>
                            <a:schemeClr val="accent4"/>
                          </a:solidFill>
                          <a:latin typeface="Arial Unicode MS" pitchFamily="34" charset="-122"/>
                          <a:ea typeface="Arial Unicode MS" pitchFamily="34" charset="-122"/>
                          <a:cs typeface="Arial Unicode MS" pitchFamily="34" charset="-122"/>
                        </a:rPr>
                        <a:t>V</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err="1" smtClean="0">
                          <a:solidFill>
                            <a:schemeClr val="accent4"/>
                          </a:solidFill>
                          <a:latin typeface="Arial Unicode MS" pitchFamily="34" charset="-122"/>
                          <a:ea typeface="Arial Unicode MS" pitchFamily="34" charset="-122"/>
                          <a:cs typeface="Arial Unicode MS" pitchFamily="34" charset="-122"/>
                        </a:rPr>
                        <a:t>Enc_time</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c>
                  <a:txBody>
                    <a:bodyPr/>
                    <a:lstStyle/>
                    <a:p>
                      <a:pPr algn="ctr"/>
                      <a:r>
                        <a:rPr lang="en-US" altLang="zh-CN" sz="1800" b="0" dirty="0" err="1" smtClean="0">
                          <a:solidFill>
                            <a:schemeClr val="accent4"/>
                          </a:solidFill>
                          <a:latin typeface="Arial Unicode MS" pitchFamily="34" charset="-122"/>
                          <a:ea typeface="Arial Unicode MS" pitchFamily="34" charset="-122"/>
                          <a:cs typeface="Arial Unicode MS" pitchFamily="34" charset="-122"/>
                        </a:rPr>
                        <a:t>Dec_time</a:t>
                      </a:r>
                      <a:endParaRPr lang="zh-CN" altLang="en-US" sz="1800" b="0" dirty="0">
                        <a:solidFill>
                          <a:schemeClr val="accent4"/>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RA-MAIN</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0.08%</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-0.01%</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0.01%</a:t>
                      </a:r>
                    </a:p>
                  </a:txBody>
                  <a:tcPr marL="0" marR="0" marT="0" marB="0" anchor="b"/>
                </a:tc>
                <a:tc>
                  <a:txBody>
                    <a:bodyPr/>
                    <a:lstStyle/>
                    <a:p>
                      <a:pPr marL="0" algn="ctr" rtl="0" eaLnBrk="1" fontAlgn="t" latinLnBrk="0" hangingPunct="1">
                        <a:spcBef>
                          <a:spcPts val="0"/>
                        </a:spcBef>
                        <a:spcAft>
                          <a:spcPts val="0"/>
                        </a:spcAft>
                      </a:pPr>
                      <a:r>
                        <a:rPr lang="en-US" sz="1800" b="0" i="0" u="none" strike="noStrike" kern="1200" dirty="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99%</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RA-HE10</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0.07%</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0.01%</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-0.02%</a:t>
                      </a:r>
                    </a:p>
                  </a:txBody>
                  <a:tcPr marL="0" marR="0" marT="0" marB="0" anchor="b"/>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104%</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LDB-MAIN</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0.17%</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0.06%</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0.12%</a:t>
                      </a:r>
                    </a:p>
                  </a:txBody>
                  <a:tcPr marL="0" marR="0" marT="0" marB="0" anchor="b"/>
                </a:tc>
                <a:tc>
                  <a:txBody>
                    <a:bodyPr/>
                    <a:lstStyle/>
                    <a:p>
                      <a:pPr marL="0" algn="ctr" rtl="0" eaLnBrk="1" fontAlgn="b" latinLnBrk="0" hangingPunct="1">
                        <a:spcBef>
                          <a:spcPts val="0"/>
                        </a:spcBef>
                        <a:spcAft>
                          <a:spcPts val="0"/>
                        </a:spcAft>
                      </a:pPr>
                      <a:r>
                        <a:rPr lang="en-US" altLang="zh-CN" sz="1800" b="0" i="0" u="none" strike="noStrike" kern="1200" dirty="0" smtClean="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dirty="0">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101%</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r h="370840">
                <a:tc>
                  <a:txBody>
                    <a:bodyPr/>
                    <a:lstStyle/>
                    <a:p>
                      <a:pPr algn="ctr"/>
                      <a:r>
                        <a:rPr lang="en-US" altLang="zh-CN" sz="1800" b="0" kern="1200" dirty="0" smtClean="0">
                          <a:solidFill>
                            <a:schemeClr val="dk1"/>
                          </a:solidFill>
                          <a:latin typeface="Arial Unicode MS" pitchFamily="34" charset="-122"/>
                          <a:ea typeface="Arial Unicode MS" pitchFamily="34" charset="-122"/>
                          <a:cs typeface="Arial Unicode MS" pitchFamily="34" charset="-122"/>
                        </a:rPr>
                        <a:t>LDB-HE10</a:t>
                      </a:r>
                      <a:endParaRPr lang="zh-CN" altLang="en-US" sz="1800" b="0" kern="1200" dirty="0" smtClean="0">
                        <a:solidFill>
                          <a:schemeClr val="dk1"/>
                        </a:solidFill>
                        <a:latin typeface="Arial Unicode MS" pitchFamily="34" charset="-122"/>
                        <a:ea typeface="Arial Unicode MS" pitchFamily="34" charset="-122"/>
                        <a:cs typeface="Arial Unicode MS" pitchFamily="34" charset="-122"/>
                      </a:endParaRPr>
                    </a:p>
                  </a:txBody>
                  <a:tcPr/>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0.14%</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0.15%</a:t>
                      </a:r>
                    </a:p>
                  </a:txBody>
                  <a:tcPr marL="0" marR="0" marT="0" marB="0" anchor="b"/>
                </a:tc>
                <a:tc>
                  <a:txBody>
                    <a:bodyPr/>
                    <a:lstStyle/>
                    <a:p>
                      <a:pPr algn="ctr" fontAlgn="b"/>
                      <a:r>
                        <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rPr>
                        <a:t>-0.04%</a:t>
                      </a:r>
                    </a:p>
                  </a:txBody>
                  <a:tcPr marL="0" marR="0" marT="0" marB="0" anchor="b"/>
                </a:tc>
                <a:tc>
                  <a:txBody>
                    <a:bodyPr/>
                    <a:lstStyle/>
                    <a:p>
                      <a:pPr marL="0" algn="ctr" rtl="0" eaLnBrk="1" fontAlgn="t" latinLnBrk="0" hangingPunct="1">
                        <a:spcBef>
                          <a:spcPts val="0"/>
                        </a:spcBef>
                        <a:spcAft>
                          <a:spcPts val="0"/>
                        </a:spcAft>
                      </a:pPr>
                      <a:r>
                        <a:rPr lang="en-US" sz="1800" b="0" i="0" u="none" strike="noStrike" kern="1200" dirty="0">
                          <a:solidFill>
                            <a:schemeClr val="dk1"/>
                          </a:solidFill>
                          <a:latin typeface="Arial Unicode MS" pitchFamily="34" charset="-122"/>
                          <a:ea typeface="Arial Unicode MS" pitchFamily="34" charset="-122"/>
                          <a:cs typeface="Arial Unicode MS" pitchFamily="34" charset="-122"/>
                        </a:rPr>
                        <a:t>100%</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c>
                  <a:txBody>
                    <a:bodyPr/>
                    <a:lstStyle/>
                    <a:p>
                      <a:pPr marL="0" algn="ctr" rtl="0" eaLnBrk="1" fontAlgn="t" latinLnBrk="0" hangingPunct="1">
                        <a:spcBef>
                          <a:spcPts val="0"/>
                        </a:spcBef>
                        <a:spcAft>
                          <a:spcPts val="0"/>
                        </a:spcAft>
                      </a:pPr>
                      <a:r>
                        <a:rPr lang="en-US" sz="1800" b="0" i="0" u="none" strike="noStrike" kern="1200" dirty="0" smtClean="0">
                          <a:solidFill>
                            <a:schemeClr val="dk1"/>
                          </a:solidFill>
                          <a:latin typeface="Arial Unicode MS" pitchFamily="34" charset="-122"/>
                          <a:ea typeface="Arial Unicode MS" pitchFamily="34" charset="-122"/>
                          <a:cs typeface="Arial Unicode MS" pitchFamily="34" charset="-122"/>
                        </a:rPr>
                        <a:t>107%</a:t>
                      </a:r>
                      <a:endParaRPr lang="en-US" altLang="zh-CN" sz="1800" b="0" i="0" u="none" strike="noStrike" kern="1200" dirty="0">
                        <a:solidFill>
                          <a:schemeClr val="dk1"/>
                        </a:solidFill>
                        <a:latin typeface="Arial Unicode MS" pitchFamily="34" charset="-122"/>
                        <a:ea typeface="Arial Unicode MS" pitchFamily="34" charset="-122"/>
                        <a:cs typeface="Arial Unicode MS" pitchFamily="34" charset="-122"/>
                      </a:endParaRPr>
                    </a:p>
                  </a:txBody>
                  <a:tcPr/>
                </a:tc>
              </a:tr>
            </a:tbl>
          </a:graphicData>
        </a:graphic>
      </p:graphicFrame>
      <p:sp>
        <p:nvSpPr>
          <p:cNvPr id="7" name="TextBox 6"/>
          <p:cNvSpPr txBox="1"/>
          <p:nvPr/>
        </p:nvSpPr>
        <p:spPr>
          <a:xfrm>
            <a:off x="683568" y="1556792"/>
            <a:ext cx="8066119" cy="400110"/>
          </a:xfrm>
          <a:prstGeom prst="rect">
            <a:avLst/>
          </a:prstGeom>
          <a:noFill/>
        </p:spPr>
        <p:txBody>
          <a:bodyPr wrap="none" rtlCol="0">
            <a:spAutoFit/>
          </a:bodyPr>
          <a:lstStyle/>
          <a:p>
            <a:r>
              <a:rPr lang="en-US" altLang="zh-CN" sz="2000" b="1" dirty="0" smtClean="0"/>
              <a:t>Only those spatial candidates existed in the list is used for pruning process</a:t>
            </a:r>
            <a:endParaRPr lang="en-US" altLang="zh-CN" sz="2000" b="1" dirty="0" smtClean="0">
              <a:solidFill>
                <a:schemeClr val="tx1"/>
              </a:solidFill>
            </a:endParaRP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Blank">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txDef>
      <a:spPr>
        <a:noFill/>
      </a:spPr>
      <a:bodyPr wrap="none" rtlCol="0">
        <a:spAutoFit/>
      </a:bodyPr>
      <a:lstStyle>
        <a:defPPr>
          <a:defRPr dirty="0" smtClean="0">
            <a:solidFill>
              <a:schemeClr val="tx1"/>
            </a:solidFill>
          </a:defRPr>
        </a:defPPr>
      </a:lstStyle>
    </a:tx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3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4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2_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txDef>
      <a:spPr>
        <a:noFill/>
      </a:spPr>
      <a:bodyPr wrap="none" rtlCol="0">
        <a:spAutoFit/>
      </a:bodyPr>
      <a:lstStyle>
        <a:defPPr>
          <a:defRPr dirty="0" smtClean="0">
            <a:solidFill>
              <a:schemeClr val="tx1"/>
            </a:solidFill>
          </a:defRPr>
        </a:defPPr>
      </a:lstStyle>
    </a:tx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3_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5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6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7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8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4_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txDef>
      <a:spPr>
        <a:noFill/>
      </a:spPr>
      <a:bodyPr wrap="none" rtlCol="0">
        <a:spAutoFit/>
      </a:bodyPr>
      <a:lstStyle>
        <a:defPPr>
          <a:defRPr dirty="0" smtClean="0">
            <a:solidFill>
              <a:schemeClr val="tx1"/>
            </a:solidFill>
          </a:defRPr>
        </a:defPPr>
      </a:lstStyle>
    </a:tx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5_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9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0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1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2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noFill/>
        <a:ln>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322</TotalTime>
  <Words>515</Words>
  <Application>Microsoft Office PowerPoint</Application>
  <PresentationFormat>全屏显示(4:3)</PresentationFormat>
  <Paragraphs>137</Paragraphs>
  <Slides>8</Slides>
  <Notes>0</Notes>
  <HiddenSlides>0</HiddenSlides>
  <MMClips>0</MMClips>
  <ScaleCrop>false</ScaleCrop>
  <HeadingPairs>
    <vt:vector size="4" baseType="variant">
      <vt:variant>
        <vt:lpstr>主题</vt:lpstr>
      </vt:variant>
      <vt:variant>
        <vt:i4>27</vt:i4>
      </vt:variant>
      <vt:variant>
        <vt:lpstr>幻灯片标题</vt:lpstr>
      </vt:variant>
      <vt:variant>
        <vt:i4>8</vt:i4>
      </vt:variant>
    </vt:vector>
  </HeadingPairs>
  <TitlesOfParts>
    <vt:vector size="35" baseType="lpstr">
      <vt:lpstr>Blank</vt:lpstr>
      <vt:lpstr>1_主题1</vt:lpstr>
      <vt:lpstr>4_主题1</vt:lpstr>
      <vt:lpstr>5_主题1</vt:lpstr>
      <vt:lpstr>6_主题1</vt:lpstr>
      <vt:lpstr>7_主题1</vt:lpstr>
      <vt:lpstr>8_主题1</vt:lpstr>
      <vt:lpstr>9_主题1</vt:lpstr>
      <vt:lpstr>10_主题1</vt:lpstr>
      <vt:lpstr>1_default</vt:lpstr>
      <vt:lpstr>default</vt:lpstr>
      <vt:lpstr>2_自定义设计方案</vt:lpstr>
      <vt:lpstr>1_自定义设计方案</vt:lpstr>
      <vt:lpstr>3_自定义设计方案</vt:lpstr>
      <vt:lpstr>4_自定义设计方案</vt:lpstr>
      <vt:lpstr>2_default</vt:lpstr>
      <vt:lpstr>3_default</vt:lpstr>
      <vt:lpstr>5_自定义设计方案</vt:lpstr>
      <vt:lpstr>6_自定义设计方案</vt:lpstr>
      <vt:lpstr>7_自定义设计方案</vt:lpstr>
      <vt:lpstr>8_自定义设计方案</vt:lpstr>
      <vt:lpstr>4_default</vt:lpstr>
      <vt:lpstr>5_default</vt:lpstr>
      <vt:lpstr>9_自定义设计方案</vt:lpstr>
      <vt:lpstr>10_自定义设计方案</vt:lpstr>
      <vt:lpstr>11_自定义设计方案</vt:lpstr>
      <vt:lpstr>12_自定义设计方案</vt:lpstr>
      <vt:lpstr>JCTVC-K0197: Removal of dependency between multiple PUs in a CU for parallel merging candidate list construction</vt:lpstr>
      <vt:lpstr>Spatial merging candidate derivation in HM8</vt:lpstr>
      <vt:lpstr>Example: parallelism issue</vt:lpstr>
      <vt:lpstr>Proposed solution</vt:lpstr>
      <vt:lpstr>Comparison of coding efficiency with HM8.0</vt:lpstr>
      <vt:lpstr>Recommendations</vt:lpstr>
      <vt:lpstr>幻灯片 7</vt:lpstr>
      <vt:lpstr>Additional test results: </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LocalAccount</dc:creator>
  <cp:lastModifiedBy>l57797</cp:lastModifiedBy>
  <cp:revision>217</cp:revision>
  <dcterms:created xsi:type="dcterms:W3CDTF">2012-04-19T06:42:00Z</dcterms:created>
  <dcterms:modified xsi:type="dcterms:W3CDTF">2012-10-11T07:17:54Z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(2)Oe59LMT16gEz/HOG9RFDKbC8w/8J4eW3sJAFSNwEF193tAj4mzOHh2ftHx7eTzPpiS4b2DKf_x000d_
8vv113R0gZgbaVkv/sgmBrtxPsV7LGQsfnorBhriBO9T9t+M8y/tEhoUZunBxt6ty8kjkyxs_x000d_
uF5FWehtt/apNXBesG3jzwvOoPIbYMqQ5W/gUzUejWiPoyPKELnhfapmutDoe/fNn1GCT0L0_x000d_
1AfITFRQjFbnbjcNN4</vt:lpwstr>
  </property>
  <property fmtid="{D5CDD505-2E9C-101B-9397-08002B2CF9AE}" pid="3" name="_ms_pID_7253431">
    <vt:lpwstr>D8L8IRf80+45N+EB4rajWa/fwvOWyprl7CJglBBCBCZDkg3NJonFpJ_x000d_
M3+m8/kt4G34GL1v4X3H6mcaWjS2gtG8vOguAdq24PAP8brp9sI7YkmfNazfcWNDGfZ5w2F8_x000d_
0ip3nk3WpoZ5lX18rUEJVWjVGBt2gyTEQHlsklnd36i9k2W3PCylC5ZEmB09Ydjsh4w=</vt:lpwstr>
  </property>
  <property fmtid="{D5CDD505-2E9C-101B-9397-08002B2CF9AE}" pid="4" name="sflag">
    <vt:lpwstr>1349939221</vt:lpwstr>
  </property>
</Properties>
</file>