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8"/>
  </p:notesMasterIdLst>
  <p:handoutMasterIdLst>
    <p:handoutMasterId r:id="rId9"/>
  </p:handoutMasterIdLst>
  <p:sldIdLst>
    <p:sldId id="311" r:id="rId4"/>
    <p:sldId id="348" r:id="rId5"/>
    <p:sldId id="349" r:id="rId6"/>
    <p:sldId id="346" r:id="rId7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91" d="100"/>
          <a:sy n="91" d="100"/>
        </p:scale>
        <p:origin x="-3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11 October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JCTVC-K0171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 smtClean="0"/>
              <a:t>AHG7: </a:t>
            </a:r>
            <a:r>
              <a:rPr lang="en-CA" sz="2800" b="1" dirty="0"/>
              <a:t>Transforms for extended </a:t>
            </a:r>
            <a:r>
              <a:rPr lang="en-CA" sz="2800" b="1" dirty="0" err="1"/>
              <a:t>chroma</a:t>
            </a:r>
            <a:r>
              <a:rPr lang="en-CA" sz="2800" b="1" dirty="0"/>
              <a:t> formats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11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Oct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6953"/>
          </a:xfrm>
        </p:spPr>
        <p:txBody>
          <a:bodyPr/>
          <a:lstStyle/>
          <a:p>
            <a:r>
              <a:rPr lang="en-AU" dirty="0" smtClean="0"/>
              <a:t>Problem</a:t>
            </a:r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AU" dirty="0" smtClean="0"/>
              <a:t>Implementations typically have separate paths for processing </a:t>
            </a:r>
            <a:r>
              <a:rPr lang="en-AU" dirty="0" err="1" smtClean="0"/>
              <a:t>luma</a:t>
            </a:r>
            <a:r>
              <a:rPr lang="en-AU" dirty="0" smtClean="0"/>
              <a:t> and </a:t>
            </a:r>
            <a:r>
              <a:rPr lang="en-AU" dirty="0" err="1" smtClean="0"/>
              <a:t>chroma</a:t>
            </a:r>
            <a:r>
              <a:rPr lang="en-AU" dirty="0" smtClean="0"/>
              <a:t> channels.</a:t>
            </a:r>
          </a:p>
          <a:p>
            <a:r>
              <a:rPr lang="en-AU" dirty="0" smtClean="0"/>
              <a:t>The 4:2:2 and 4:4:4 </a:t>
            </a:r>
            <a:r>
              <a:rPr lang="en-AU" dirty="0" err="1" smtClean="0"/>
              <a:t>chroma</a:t>
            </a:r>
            <a:r>
              <a:rPr lang="en-AU" dirty="0" smtClean="0"/>
              <a:t> format </a:t>
            </a:r>
            <a:r>
              <a:rPr lang="en-AU" dirty="0" smtClean="0"/>
              <a:t>implementation introduces </a:t>
            </a:r>
            <a:r>
              <a:rPr lang="en-AU" dirty="0" smtClean="0"/>
              <a:t>the following transform </a:t>
            </a:r>
            <a:r>
              <a:rPr lang="en-AU" dirty="0" smtClean="0"/>
              <a:t>requirements:</a:t>
            </a: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32-pt transforms are introduced into the </a:t>
            </a:r>
            <a:r>
              <a:rPr lang="en-AU" dirty="0" err="1" smtClean="0"/>
              <a:t>chroma</a:t>
            </a:r>
            <a:r>
              <a:rPr lang="en-AU" dirty="0" smtClean="0"/>
              <a:t> processing path.</a:t>
            </a: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912" y="2937497"/>
            <a:ext cx="68389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Solution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AU" dirty="0" smtClean="0"/>
              <a:t>Split the 16x32 and 32x32 transforms in </a:t>
            </a:r>
            <a:r>
              <a:rPr lang="en-AU" dirty="0" err="1" smtClean="0"/>
              <a:t>chroma</a:t>
            </a:r>
            <a:r>
              <a:rPr lang="en-AU" dirty="0" smtClean="0"/>
              <a:t> as follows:</a:t>
            </a:r>
          </a:p>
          <a:p>
            <a:pPr lvl="1"/>
            <a:r>
              <a:rPr lang="en-AU" dirty="0" smtClean="0"/>
              <a:t>16x32 -&gt; 2 x 16x16</a:t>
            </a:r>
          </a:p>
          <a:p>
            <a:pPr lvl="1"/>
            <a:r>
              <a:rPr lang="en-AU" dirty="0" smtClean="0"/>
              <a:t>32x32 -&gt; 4 x 16x16</a:t>
            </a:r>
          </a:p>
          <a:p>
            <a:endParaRPr lang="en-AU" dirty="0"/>
          </a:p>
          <a:p>
            <a:r>
              <a:rPr lang="en-AU" dirty="0" smtClean="0"/>
              <a:t>Reuse existing transform logic in the </a:t>
            </a:r>
            <a:r>
              <a:rPr lang="en-AU" dirty="0" err="1" smtClean="0"/>
              <a:t>chroma</a:t>
            </a:r>
            <a:r>
              <a:rPr lang="en-AU" dirty="0"/>
              <a:t> </a:t>
            </a:r>
            <a:r>
              <a:rPr lang="en-AU" dirty="0" smtClean="0"/>
              <a:t>processing </a:t>
            </a:r>
            <a:r>
              <a:rPr lang="en-AU" dirty="0" smtClean="0"/>
              <a:t>path</a:t>
            </a:r>
          </a:p>
          <a:p>
            <a:pPr lvl="1"/>
            <a:r>
              <a:rPr lang="en-AU" dirty="0" smtClean="0"/>
              <a:t>Avoids introducing 32-pt transform logic into </a:t>
            </a:r>
            <a:r>
              <a:rPr lang="en-AU" dirty="0" err="1" smtClean="0"/>
              <a:t>chroma</a:t>
            </a:r>
            <a:r>
              <a:rPr lang="en-AU" dirty="0" smtClean="0"/>
              <a:t>.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Code a separate </a:t>
            </a:r>
            <a:r>
              <a:rPr lang="en-AU" dirty="0" err="1" smtClean="0"/>
              <a:t>coded_block_flag</a:t>
            </a:r>
            <a:r>
              <a:rPr lang="en-AU" dirty="0" smtClean="0"/>
              <a:t> and </a:t>
            </a:r>
            <a:r>
              <a:rPr lang="en-AU" dirty="0" err="1" smtClean="0"/>
              <a:t>residual_coding</a:t>
            </a:r>
            <a:r>
              <a:rPr lang="en-AU" dirty="0" smtClean="0"/>
              <a:t> for each transform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238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05" y="2049519"/>
            <a:ext cx="3729664" cy="259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463" y="2030085"/>
            <a:ext cx="3757582" cy="261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56846" y="1199768"/>
            <a:ext cx="8804275" cy="48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AU" sz="1800" dirty="0" smtClean="0"/>
              <a:t>		4:4:4                                                         4:2:2</a:t>
            </a:r>
          </a:p>
        </p:txBody>
      </p:sp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27708</TotalTime>
  <Words>104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CiSRA gray4</vt:lpstr>
      <vt:lpstr>14_~ CISRA (1024x768)</vt:lpstr>
      <vt:lpstr>1_CiSRA gray4</vt:lpstr>
      <vt:lpstr>Image</vt:lpstr>
      <vt:lpstr>PowerPoint Presentation</vt:lpstr>
      <vt:lpstr>Problem</vt:lpstr>
      <vt:lpstr>Solution</vt:lpstr>
      <vt:lpstr>Results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755</cp:revision>
  <dcterms:created xsi:type="dcterms:W3CDTF">2008-06-05T01:45:40Z</dcterms:created>
  <dcterms:modified xsi:type="dcterms:W3CDTF">2012-10-11T00:06:18Z</dcterms:modified>
</cp:coreProperties>
</file>