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0" r:id="rId2"/>
    <p:sldId id="429" r:id="rId3"/>
    <p:sldId id="438" r:id="rId4"/>
    <p:sldId id="439" r:id="rId5"/>
    <p:sldId id="440" r:id="rId6"/>
    <p:sldId id="441" r:id="rId7"/>
    <p:sldId id="442" r:id="rId8"/>
    <p:sldId id="437" r:id="rId9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85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2012-10-06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2012-10-06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JCTVC-K0168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smtClean="0"/>
              <a:t>Short Slice Header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11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The idea of predicting slice header were discussed in previous meetings</a:t>
            </a:r>
          </a:p>
          <a:p>
            <a:pPr lvl="1"/>
            <a:r>
              <a:rPr lang="en-US" altLang="ko-KR" dirty="0" smtClean="0"/>
              <a:t>JCTVC-I0070 proposed to send “based” syntax elements of slice header in AU delimiter</a:t>
            </a:r>
          </a:p>
          <a:p>
            <a:pPr lvl="1"/>
            <a:r>
              <a:rPr lang="en-US" altLang="ko-KR" dirty="0" smtClean="0"/>
              <a:t>JCTVC-J0109 proposed to create header parameter set (HPS) to carry the “based” syntax element of slice header</a:t>
            </a:r>
          </a:p>
          <a:p>
            <a:endParaRPr lang="en-US" altLang="ko-KR" b="1" u="sng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</a:p>
          <a:p>
            <a:pPr lvl="1"/>
            <a:r>
              <a:rPr lang="en-US" altLang="ko-KR" dirty="0" smtClean="0"/>
              <a:t>Revive the idea of not signaling the same syntax element in slice headers</a:t>
            </a:r>
          </a:p>
          <a:p>
            <a:pPr lvl="2"/>
            <a:r>
              <a:rPr lang="en-US" altLang="ko-KR" dirty="0" smtClean="0"/>
              <a:t>Short slice header &amp; regular slice header</a:t>
            </a:r>
          </a:p>
          <a:p>
            <a:pPr lvl="2"/>
            <a:r>
              <a:rPr lang="en-US" altLang="ko-KR" dirty="0" smtClean="0"/>
              <a:t>Non present syntax elements in short slice header can be copied / predicted from regular slice header</a:t>
            </a:r>
          </a:p>
          <a:p>
            <a:pPr lvl="1"/>
            <a:r>
              <a:rPr lang="en-US" altLang="ko-KR" dirty="0" smtClean="0"/>
              <a:t>Useful when error resilience is not critical aspect</a:t>
            </a:r>
          </a:p>
          <a:p>
            <a:pPr lvl="1"/>
            <a:r>
              <a:rPr lang="en-US" altLang="ko-KR" dirty="0" smtClean="0"/>
              <a:t>Bit saving</a:t>
            </a:r>
          </a:p>
          <a:p>
            <a:pPr lvl="2"/>
            <a:r>
              <a:rPr lang="en-US" altLang="ko-KR" dirty="0" smtClean="0"/>
              <a:t>In average 0.5% in RA and 0.8 for low delay B</a:t>
            </a:r>
          </a:p>
          <a:p>
            <a:pPr lvl="2"/>
            <a:r>
              <a:rPr lang="en-US" altLang="ko-KR" dirty="0" smtClean="0"/>
              <a:t>In good case, can be up to 3% for some class E sequence in low delay B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Short Slice Header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1026" name="개체 5"/>
          <p:cNvPicPr>
            <a:picLocks noChangeArrowheads="1"/>
          </p:cNvPicPr>
          <p:nvPr/>
        </p:nvPicPr>
        <p:blipFill>
          <a:blip r:embed="rId2" cstate="print"/>
          <a:srcRect r="-2078" b="-868"/>
          <a:stretch>
            <a:fillRect/>
          </a:stretch>
        </p:blipFill>
        <p:spPr bwMode="auto">
          <a:xfrm>
            <a:off x="755576" y="1340768"/>
            <a:ext cx="756084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내용 개체 틀 1"/>
          <p:cNvSpPr>
            <a:spLocks noGrp="1"/>
          </p:cNvSpPr>
          <p:nvPr>
            <p:ph idx="1"/>
          </p:nvPr>
        </p:nvSpPr>
        <p:spPr>
          <a:xfrm>
            <a:off x="179512" y="4149080"/>
            <a:ext cx="8784976" cy="2304256"/>
          </a:xfrm>
        </p:spPr>
        <p:txBody>
          <a:bodyPr/>
          <a:lstStyle/>
          <a:p>
            <a:r>
              <a:rPr lang="en-US" altLang="ko-KR" dirty="0" smtClean="0"/>
              <a:t>Non present syntax elements in short slice header are copied / predicted from regular slice header from the same picture</a:t>
            </a:r>
          </a:p>
          <a:p>
            <a:r>
              <a:rPr lang="en-US" altLang="ko-KR" dirty="0" smtClean="0"/>
              <a:t>Referencing can be forward or backward with some delay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Short Slice </a:t>
            </a:r>
            <a:r>
              <a:rPr lang="en-US" altLang="ko-KR" dirty="0" smtClean="0"/>
              <a:t>Header -- referencing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2050" name="개체 10"/>
          <p:cNvPicPr>
            <a:picLocks noChangeArrowheads="1"/>
          </p:cNvPicPr>
          <p:nvPr/>
        </p:nvPicPr>
        <p:blipFill>
          <a:blip r:embed="rId2" cstate="print"/>
          <a:srcRect t="-772" b="-1080"/>
          <a:stretch>
            <a:fillRect/>
          </a:stretch>
        </p:blipFill>
        <p:spPr bwMode="auto">
          <a:xfrm>
            <a:off x="2915816" y="1196752"/>
            <a:ext cx="30243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59832" y="278092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In normal condition</a:t>
            </a:r>
            <a:endParaRPr lang="ko-KR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개체 1"/>
          <p:cNvPicPr>
            <a:picLocks noChangeArrowheads="1"/>
          </p:cNvPicPr>
          <p:nvPr/>
        </p:nvPicPr>
        <p:blipFill>
          <a:blip r:embed="rId3" cstate="print"/>
          <a:srcRect l="-1271" t="-482" r="-5954" b="-5789"/>
          <a:stretch>
            <a:fillRect/>
          </a:stretch>
        </p:blipFill>
        <p:spPr bwMode="auto">
          <a:xfrm>
            <a:off x="1907704" y="3645024"/>
            <a:ext cx="5374754" cy="19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59832" y="566124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When loss happens</a:t>
            </a:r>
            <a:endParaRPr lang="ko-KR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When short slice header is used and there is more than one slice with regular slice header in a picture, the following constraints shall be applied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-- see document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Short Slice Header </a:t>
            </a:r>
            <a:r>
              <a:rPr lang="en-US" altLang="ko-KR" dirty="0" smtClean="0"/>
              <a:t>-- constraints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See document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Signalling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688632"/>
          </a:xfrm>
        </p:spPr>
        <p:txBody>
          <a:bodyPr/>
          <a:lstStyle/>
          <a:p>
            <a:r>
              <a:rPr lang="en-US" altLang="ko-KR" dirty="0" smtClean="0"/>
              <a:t>Two experiments were conducted</a:t>
            </a:r>
          </a:p>
          <a:p>
            <a:r>
              <a:rPr lang="en-US" altLang="ko-KR" dirty="0" smtClean="0"/>
              <a:t>Experiment #1:</a:t>
            </a:r>
          </a:p>
          <a:p>
            <a:pPr lvl="1"/>
            <a:r>
              <a:rPr lang="en-US" altLang="ko-KR" dirty="0" smtClean="0"/>
              <a:t>Common test condition</a:t>
            </a:r>
          </a:p>
          <a:p>
            <a:pPr lvl="1"/>
            <a:r>
              <a:rPr lang="en-US" altLang="ko-KR" dirty="0" smtClean="0"/>
              <a:t>1500 bytes slice</a:t>
            </a:r>
          </a:p>
          <a:p>
            <a:pPr lvl="1"/>
            <a:r>
              <a:rPr lang="en-US" altLang="ko-KR" dirty="0" smtClean="0"/>
              <a:t>Results: gain 0.1% in all intra and low delay B, gain 0.2% in RA</a:t>
            </a:r>
          </a:p>
          <a:p>
            <a:pPr lvl="1"/>
            <a:r>
              <a:rPr lang="en-US" altLang="ko-KR" dirty="0" smtClean="0"/>
              <a:t>The gain is the minimum gain (no WP, no ref pic </a:t>
            </a:r>
            <a:r>
              <a:rPr lang="en-US" altLang="ko-KR" dirty="0" err="1" smtClean="0"/>
              <a:t>modif</a:t>
            </a:r>
            <a:r>
              <a:rPr lang="en-US" altLang="ko-KR" dirty="0" smtClean="0"/>
              <a:t>, RPS, </a:t>
            </a:r>
            <a:r>
              <a:rPr lang="en-US" altLang="ko-KR" dirty="0" err="1" smtClean="0"/>
              <a:t>deblock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param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More gain is expected</a:t>
            </a:r>
          </a:p>
          <a:p>
            <a:r>
              <a:rPr lang="en-US" altLang="ko-KR" dirty="0" smtClean="0"/>
              <a:t>Experiment #2:</a:t>
            </a:r>
          </a:p>
          <a:p>
            <a:pPr lvl="1"/>
            <a:r>
              <a:rPr lang="en-US" altLang="ko-KR" dirty="0" smtClean="0"/>
              <a:t>Common test condition with tiles of class D resolution size</a:t>
            </a:r>
          </a:p>
          <a:p>
            <a:pPr lvl="1"/>
            <a:r>
              <a:rPr lang="en-US" altLang="ko-KR" dirty="0" smtClean="0"/>
              <a:t>1 slice / tile</a:t>
            </a:r>
          </a:p>
          <a:p>
            <a:pPr lvl="1"/>
            <a:r>
              <a:rPr lang="en-US" altLang="ko-KR" dirty="0" smtClean="0"/>
              <a:t>Results: 0.5% gain in RA, 0.8% gain in LD B</a:t>
            </a:r>
          </a:p>
          <a:p>
            <a:pPr lvl="2"/>
            <a:r>
              <a:rPr lang="en-US" altLang="ko-KR" dirty="0" smtClean="0"/>
              <a:t>Gain up to 3% in class E of LD B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Performance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Short slice header concept </a:t>
            </a:r>
            <a:r>
              <a:rPr lang="en-US" altLang="ko-KR" dirty="0" smtClean="0"/>
              <a:t>is proposed</a:t>
            </a:r>
          </a:p>
          <a:p>
            <a:pPr lvl="1"/>
            <a:r>
              <a:rPr lang="en-US" altLang="ko-KR" dirty="0" smtClean="0"/>
              <a:t>Avoid sending redundant syntax elements in slice headers</a:t>
            </a:r>
          </a:p>
          <a:p>
            <a:pPr lvl="1"/>
            <a:r>
              <a:rPr lang="en-US" altLang="ko-KR" dirty="0" smtClean="0"/>
              <a:t>Have backward compatibility to current slice header syntax elements</a:t>
            </a:r>
          </a:p>
          <a:p>
            <a:pPr lvl="1"/>
            <a:r>
              <a:rPr lang="en-US" altLang="ko-KR" dirty="0" smtClean="0"/>
              <a:t>Regular slice header can be re-sent at any time</a:t>
            </a:r>
          </a:p>
          <a:p>
            <a:r>
              <a:rPr lang="en-US" altLang="ko-KR" dirty="0" smtClean="0"/>
              <a:t>Bit saving when a picture is coded into many slices is significant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Recommend the group to consider adoption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30957</TotalTime>
  <Words>374</Words>
  <Application>Microsoft Office PowerPoint</Application>
  <PresentationFormat>화면 슬라이드 쇼(4:3)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JCTVC-K0168 AHG 9: Short Slice Header</vt:lpstr>
      <vt:lpstr>Outline</vt:lpstr>
      <vt:lpstr>Short Slice Header </vt:lpstr>
      <vt:lpstr>Short Slice Header -- referencing </vt:lpstr>
      <vt:lpstr>Short Slice Header -- constraints</vt:lpstr>
      <vt:lpstr>Signalling</vt:lpstr>
      <vt:lpstr>Performance</vt:lpstr>
      <vt:lpstr>Summary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1089</cp:revision>
  <dcterms:created xsi:type="dcterms:W3CDTF">2006-10-05T04:04:58Z</dcterms:created>
  <dcterms:modified xsi:type="dcterms:W3CDTF">2012-10-06T06:45:24Z</dcterms:modified>
</cp:coreProperties>
</file>