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20" r:id="rId2"/>
    <p:sldId id="429" r:id="rId3"/>
    <p:sldId id="438" r:id="rId4"/>
    <p:sldId id="439" r:id="rId5"/>
    <p:sldId id="440" r:id="rId6"/>
    <p:sldId id="441" r:id="rId7"/>
    <p:sldId id="442" r:id="rId8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2012-10-08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2012-10-08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JCTVC-K0166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On </a:t>
            </a:r>
            <a:r>
              <a:rPr lang="en-US" altLang="ko-KR" sz="2800" dirty="0" smtClean="0"/>
              <a:t>RAP NAL units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11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There are 6 NALU types for RAP</a:t>
            </a:r>
          </a:p>
          <a:p>
            <a:pPr lvl="1"/>
            <a:r>
              <a:rPr lang="en-US" altLang="ko-KR" dirty="0" smtClean="0"/>
              <a:t>Some of them are actually very similar in behavior (i.e., IDR &amp; BLA)</a:t>
            </a:r>
          </a:p>
          <a:p>
            <a:r>
              <a:rPr lang="en-US" altLang="ko-KR" dirty="0" smtClean="0"/>
              <a:t>Proposal:</a:t>
            </a:r>
          </a:p>
          <a:p>
            <a:pPr lvl="1"/>
            <a:r>
              <a:rPr lang="en-US" altLang="ko-KR" dirty="0" smtClean="0"/>
              <a:t>Merge IDR &amp; BLA: IDR_W_TFD, IDR_W_DLP, IDR_N_LP</a:t>
            </a:r>
          </a:p>
          <a:p>
            <a:pPr lvl="1"/>
            <a:r>
              <a:rPr lang="en-US" altLang="ko-KR" dirty="0" smtClean="0"/>
              <a:t>Consequently, need little modification in Slice Header</a:t>
            </a:r>
          </a:p>
          <a:p>
            <a:pPr lvl="2"/>
            <a:r>
              <a:rPr lang="en-US" altLang="ko-KR" dirty="0" smtClean="0"/>
              <a:t>Remove </a:t>
            </a:r>
            <a:r>
              <a:rPr lang="en-US" altLang="ko-KR" dirty="0" err="1" smtClean="0"/>
              <a:t>IdrPicFlag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Always send POC_LSB including when the slice is part of IDR </a:t>
            </a:r>
            <a:r>
              <a:rPr lang="en-US" altLang="ko-KR" dirty="0" err="1" smtClean="0"/>
              <a:t>pic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Always send RPS including when the slice is part of IDR </a:t>
            </a:r>
            <a:r>
              <a:rPr lang="en-US" altLang="ko-KR" dirty="0" err="1" smtClean="0"/>
              <a:t>pic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Temporal level of all RAP NALU is fixed to value 0</a:t>
            </a:r>
          </a:p>
          <a:p>
            <a:r>
              <a:rPr lang="en-US" altLang="ko-KR" dirty="0" smtClean="0"/>
              <a:t>Proposal:</a:t>
            </a:r>
          </a:p>
          <a:p>
            <a:pPr lvl="1"/>
            <a:r>
              <a:rPr lang="en-US" altLang="ko-KR" dirty="0" smtClean="0"/>
              <a:t>Simplify 6 types of RAP NALU types as only 1: RAP_NUT</a:t>
            </a:r>
          </a:p>
          <a:p>
            <a:pPr lvl="1"/>
            <a:r>
              <a:rPr lang="en-US" altLang="ko-KR" dirty="0" smtClean="0"/>
              <a:t>Instead of </a:t>
            </a:r>
            <a:r>
              <a:rPr lang="en-US" altLang="ko-KR" dirty="0" err="1" smtClean="0"/>
              <a:t>signalling</a:t>
            </a:r>
            <a:r>
              <a:rPr lang="en-US" altLang="ko-KR" dirty="0" smtClean="0"/>
              <a:t> temporal level, use the 3 bits for detail RAP types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BLA pictures</a:t>
            </a:r>
          </a:p>
          <a:p>
            <a:pPr lvl="1"/>
            <a:r>
              <a:rPr lang="en-US" altLang="ko-KR" dirty="0" smtClean="0"/>
              <a:t>Originally coded by encoder as CRA</a:t>
            </a:r>
          </a:p>
          <a:p>
            <a:pPr lvl="1"/>
            <a:r>
              <a:rPr lang="en-US" altLang="ko-KR" dirty="0" smtClean="0"/>
              <a:t>Changed by system to BLA when RA / splicing happen</a:t>
            </a:r>
          </a:p>
          <a:p>
            <a:r>
              <a:rPr lang="en-US" altLang="ko-KR" dirty="0" smtClean="0"/>
              <a:t>Other than the above, IDR </a:t>
            </a:r>
            <a:r>
              <a:rPr lang="en-US" altLang="ko-KR" dirty="0" smtClean="0"/>
              <a:t>and BLA NALU types seems to be treated </a:t>
            </a:r>
            <a:r>
              <a:rPr lang="en-US" altLang="ko-KR" dirty="0" smtClean="0"/>
              <a:t>similarly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Merging the two RAP seems to be possible</a:t>
            </a:r>
          </a:p>
          <a:p>
            <a:pPr lvl="1"/>
            <a:r>
              <a:rPr lang="en-US" altLang="ko-KR" dirty="0" smtClean="0"/>
              <a:t>Either remove IDR or remove BLA</a:t>
            </a:r>
          </a:p>
          <a:p>
            <a:pPr lvl="1"/>
            <a:r>
              <a:rPr lang="en-US" altLang="ko-KR" dirty="0" smtClean="0"/>
              <a:t>If BLA is removed, then, we may have:</a:t>
            </a:r>
          </a:p>
          <a:p>
            <a:pPr lvl="2"/>
            <a:r>
              <a:rPr lang="en-US" altLang="ko-KR" dirty="0" smtClean="0"/>
              <a:t>IDR_W_TFD</a:t>
            </a:r>
          </a:p>
          <a:p>
            <a:pPr lvl="2"/>
            <a:r>
              <a:rPr lang="en-US" altLang="ko-KR" dirty="0" smtClean="0"/>
              <a:t>IDR_W_DLP</a:t>
            </a:r>
          </a:p>
          <a:p>
            <a:pPr lvl="2"/>
            <a:r>
              <a:rPr lang="en-US" altLang="ko-KR" dirty="0" smtClean="0"/>
              <a:t>IDR_N_LP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Proposal #1 – Merge IDR &amp; BLA NALU types   (1)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321008" cy="369881"/>
          </a:xfrm>
        </p:spPr>
        <p:txBody>
          <a:bodyPr/>
          <a:lstStyle/>
          <a:p>
            <a:r>
              <a:rPr lang="en-US" altLang="ko-KR" dirty="0" smtClean="0"/>
              <a:t>Proposal #1 – Merge IDR &amp; BLA NALU types  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pic>
        <p:nvPicPr>
          <p:cNvPr id="1026" name="개체 2"/>
          <p:cNvPicPr>
            <a:picLocks noChangeArrowheads="1"/>
          </p:cNvPicPr>
          <p:nvPr/>
        </p:nvPicPr>
        <p:blipFill>
          <a:blip r:embed="rId2" cstate="print"/>
          <a:srcRect b="-217"/>
          <a:stretch>
            <a:fillRect/>
          </a:stretch>
        </p:blipFill>
        <p:spPr bwMode="auto">
          <a:xfrm>
            <a:off x="755576" y="980728"/>
            <a:ext cx="799288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When BLA, slice header contains POC_LSB &amp; RPS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Then if BLA &amp; IDR are merged, the following modifications are needed</a:t>
            </a:r>
          </a:p>
          <a:p>
            <a:pPr lvl="1"/>
            <a:r>
              <a:rPr lang="en-US" altLang="ko-KR" dirty="0" smtClean="0"/>
              <a:t>Remove </a:t>
            </a:r>
            <a:r>
              <a:rPr lang="en-US" altLang="ko-KR" dirty="0" err="1" smtClean="0"/>
              <a:t>IdrPicFlag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 no longer needed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Signal POC_LSB in slice headers of IDR 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Signal RPS in slice headers of IDR</a:t>
            </a:r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Proposal #1 – Merge IDR &amp; BLA NALU types   </a:t>
            </a:r>
            <a:r>
              <a:rPr lang="en-US" altLang="ko-KR" dirty="0" smtClean="0"/>
              <a:t>(3)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When NALU is RAP, signaling temporal level is redundant</a:t>
            </a:r>
          </a:p>
          <a:p>
            <a:pPr lvl="1"/>
            <a:r>
              <a:rPr lang="en-US" altLang="ko-KR" dirty="0" smtClean="0"/>
              <a:t>Constrained to be 0</a:t>
            </a:r>
          </a:p>
          <a:p>
            <a:r>
              <a:rPr lang="en-US" altLang="ko-KR" dirty="0" smtClean="0"/>
              <a:t>Instead of using 3 bits for nuh_temporal_id_plus1, signal types of RAP</a:t>
            </a:r>
          </a:p>
          <a:p>
            <a:pPr lvl="1"/>
            <a:r>
              <a:rPr lang="en-US" altLang="ko-KR" dirty="0" smtClean="0"/>
              <a:t>Then simplify RAP NALU types from 6 types to only 1 type</a:t>
            </a:r>
          </a:p>
          <a:p>
            <a:pPr lvl="1"/>
            <a:r>
              <a:rPr lang="en-US" altLang="ko-KR" dirty="0" smtClean="0"/>
              <a:t>RAP_NUT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393016" cy="369881"/>
          </a:xfrm>
        </p:spPr>
        <p:txBody>
          <a:bodyPr/>
          <a:lstStyle/>
          <a:p>
            <a:r>
              <a:rPr lang="en-US" altLang="ko-KR" dirty="0" smtClean="0"/>
              <a:t>Proposal #2 – Simplification to RAP NALU types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691680" y="3429000"/>
          <a:ext cx="5760640" cy="2952324"/>
        </p:xfrm>
        <a:graphic>
          <a:graphicData uri="http://schemas.openxmlformats.org/drawingml/2006/table">
            <a:tbl>
              <a:tblPr/>
              <a:tblGrid>
                <a:gridCol w="3978743"/>
                <a:gridCol w="1781897"/>
              </a:tblGrid>
              <a:tr h="32803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nal_unit_header</a:t>
                      </a: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( ) {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8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8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forbidden_zero_bit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f(1)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8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nal_unit_type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u(6)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	nuh_reserved_zero_6bits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u(6)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	if (</a:t>
                      </a:r>
                      <a:r>
                        <a:rPr lang="en-GB" sz="18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nal_unit_type</a:t>
                      </a: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 != RAP_NUT)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635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    </a:t>
                      </a:r>
                      <a:r>
                        <a:rPr lang="en-GB" sz="1800" b="1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nuh_temporal_id_plus1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 kern="100" dirty="0">
                          <a:latin typeface="Times New Roman"/>
                          <a:ea typeface="맑은 고딕"/>
                          <a:cs typeface="Times New Roman"/>
                        </a:rPr>
                        <a:t>u(3)</a:t>
                      </a:r>
                      <a:endParaRPr lang="ko-KR" sz="18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	else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    </a:t>
                      </a:r>
                      <a:r>
                        <a:rPr lang="en-GB" sz="1800" b="1" kern="100" dirty="0" err="1" smtClean="0">
                          <a:latin typeface="Times New Roman"/>
                          <a:ea typeface="맑은 고딕"/>
                          <a:cs typeface="Times New Roman"/>
                        </a:rPr>
                        <a:t>nuh_rap_type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 kern="100" dirty="0">
                          <a:latin typeface="Times New Roman"/>
                          <a:ea typeface="맑은 고딕"/>
                          <a:cs typeface="Times New Roman"/>
                        </a:rPr>
                        <a:t>u(3)</a:t>
                      </a:r>
                      <a:endParaRPr lang="ko-KR" sz="18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endParaRPr lang="en-GB" sz="1800" b="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393016" cy="369881"/>
          </a:xfrm>
        </p:spPr>
        <p:txBody>
          <a:bodyPr/>
          <a:lstStyle/>
          <a:p>
            <a:r>
              <a:rPr lang="en-US" altLang="ko-KR" dirty="0" smtClean="0"/>
              <a:t>Proposal #2 – Simplification to RAP NALU types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79512" y="1628800"/>
          <a:ext cx="4392488" cy="2808315"/>
        </p:xfrm>
        <a:graphic>
          <a:graphicData uri="http://schemas.openxmlformats.org/drawingml/2006/table">
            <a:tbl>
              <a:tblPr/>
              <a:tblGrid>
                <a:gridCol w="2215606"/>
                <a:gridCol w="2176882"/>
              </a:tblGrid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nuh_rap_type</a:t>
                      </a:r>
                      <a:r>
                        <a:rPr lang="en-GB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 value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300"/>
                        </a:spcAft>
                      </a:pPr>
                      <a:r>
                        <a:rPr lang="en-GB" sz="18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8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Forbidden / unused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1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BLA_W_TFD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2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BLA_W_DLP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3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BLA_N_LP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635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4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 kern="100" dirty="0">
                          <a:latin typeface="Times New Roman"/>
                          <a:ea typeface="맑은 고딕"/>
                          <a:cs typeface="Times New Roman"/>
                        </a:rPr>
                        <a:t>IDR_W_LP</a:t>
                      </a:r>
                      <a:endParaRPr lang="ko-KR" sz="18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5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 kern="100" dirty="0">
                          <a:latin typeface="Times New Roman"/>
                          <a:ea typeface="맑은 고딕"/>
                          <a:cs typeface="Times New Roman"/>
                        </a:rPr>
                        <a:t>IDR_N_LP</a:t>
                      </a:r>
                      <a:endParaRPr lang="ko-KR" sz="18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6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 kern="100" dirty="0">
                          <a:latin typeface="Times New Roman"/>
                          <a:ea typeface="맑은 고딕"/>
                          <a:cs typeface="Times New Roman"/>
                        </a:rPr>
                        <a:t>CRA</a:t>
                      </a:r>
                      <a:endParaRPr lang="ko-KR" sz="18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7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 kern="100" dirty="0">
                          <a:latin typeface="Times New Roman"/>
                          <a:ea typeface="맑은 고딕"/>
                          <a:cs typeface="Times New Roman"/>
                        </a:rPr>
                        <a:t>Reserved</a:t>
                      </a:r>
                      <a:endParaRPr lang="ko-KR" sz="18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4716016" y="1628800"/>
          <a:ext cx="4248472" cy="2808315"/>
        </p:xfrm>
        <a:graphic>
          <a:graphicData uri="http://schemas.openxmlformats.org/drawingml/2006/table">
            <a:tbl>
              <a:tblPr/>
              <a:tblGrid>
                <a:gridCol w="2142964"/>
                <a:gridCol w="2105508"/>
              </a:tblGrid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nuh_rap_type</a:t>
                      </a:r>
                      <a:r>
                        <a:rPr lang="en-GB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 value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300"/>
                        </a:spcAft>
                      </a:pPr>
                      <a:r>
                        <a:rPr lang="en-GB" sz="18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8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Forbidden / unused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1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IDR_W_TFD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2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IDR_W_DLP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3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IDR_N_LP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635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4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 kern="100" dirty="0">
                          <a:latin typeface="Times New Roman"/>
                          <a:ea typeface="맑은 고딕"/>
                          <a:cs typeface="Times New Roman"/>
                        </a:rPr>
                        <a:t>CRA</a:t>
                      </a:r>
                      <a:endParaRPr lang="ko-KR" sz="18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5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 kern="100" dirty="0">
                          <a:latin typeface="Times New Roman"/>
                          <a:ea typeface="맑은 고딕"/>
                          <a:cs typeface="Times New Roman"/>
                        </a:rPr>
                        <a:t>Reserved</a:t>
                      </a:r>
                      <a:endParaRPr lang="ko-KR" sz="18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6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 kern="100" dirty="0">
                          <a:latin typeface="Times New Roman"/>
                          <a:ea typeface="맑은 고딕"/>
                          <a:cs typeface="Times New Roman"/>
                        </a:rPr>
                        <a:t>Reserved</a:t>
                      </a:r>
                      <a:endParaRPr lang="ko-KR" sz="18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7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 kern="100" dirty="0">
                          <a:latin typeface="Times New Roman"/>
                          <a:ea typeface="맑은 고딕"/>
                          <a:cs typeface="Times New Roman"/>
                        </a:rPr>
                        <a:t>Reserved</a:t>
                      </a:r>
                      <a:endParaRPr lang="ko-KR" sz="18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16016" y="118746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If proposal #1 is agreed</a:t>
            </a:r>
            <a:endParaRPr lang="ko-KR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30961</TotalTime>
  <Words>383</Words>
  <Application>Microsoft Office PowerPoint</Application>
  <PresentationFormat>화면 슬라이드 쇼(4:3)</PresentationFormat>
  <Paragraphs>103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JCTVC-K0166 AHG 9: On RAP NAL units</vt:lpstr>
      <vt:lpstr>Outline</vt:lpstr>
      <vt:lpstr>Proposal #1 – Merge IDR &amp; BLA NALU types   (1)</vt:lpstr>
      <vt:lpstr>Proposal #1 – Merge IDR &amp; BLA NALU types   (2)</vt:lpstr>
      <vt:lpstr>Proposal #1 – Merge IDR &amp; BLA NALU types   (3)</vt:lpstr>
      <vt:lpstr>Proposal #2 – Simplification to RAP NALU types </vt:lpstr>
      <vt:lpstr>Proposal #2 – Simplification to RAP NALU types 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hendry.hendry</cp:lastModifiedBy>
  <cp:revision>1092</cp:revision>
  <dcterms:created xsi:type="dcterms:W3CDTF">2006-10-05T04:04:58Z</dcterms:created>
  <dcterms:modified xsi:type="dcterms:W3CDTF">2012-10-08T08:14:09Z</dcterms:modified>
</cp:coreProperties>
</file>