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20" r:id="rId2"/>
    <p:sldId id="429" r:id="rId3"/>
    <p:sldId id="438" r:id="rId4"/>
    <p:sldId id="439" r:id="rId5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3892" autoAdjust="0"/>
  </p:normalViewPr>
  <p:slideViewPr>
    <p:cSldViewPr>
      <p:cViewPr>
        <p:scale>
          <a:sx n="70" d="100"/>
          <a:sy n="70" d="100"/>
        </p:scale>
        <p:origin x="-115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2012-10-08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2012-10-08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그림 6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JCTVC-K0159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AHG 9: On </a:t>
            </a:r>
            <a:r>
              <a:rPr lang="en-US" altLang="ko-KR" sz="2800" dirty="0" smtClean="0"/>
              <a:t>ref and non-ref DLP and TFD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11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Due to removal of </a:t>
            </a:r>
            <a:r>
              <a:rPr lang="en-US" altLang="ko-KR" i="1" dirty="0" err="1" smtClean="0"/>
              <a:t>nal_ref_flag</a:t>
            </a:r>
            <a:r>
              <a:rPr lang="en-US" altLang="ko-KR" dirty="0" smtClean="0"/>
              <a:t>, trailing, TSA, and STSA NALU types are differentiated into ref and non-ref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DLP and TFD may behave similar to trailing NALU</a:t>
            </a:r>
          </a:p>
          <a:p>
            <a:pPr lvl="1"/>
            <a:r>
              <a:rPr lang="en-US" altLang="ko-KR" dirty="0" smtClean="0"/>
              <a:t>When RA is not happen in the RAP associated to them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b="1" u="sng" dirty="0" smtClean="0"/>
              <a:t>Proposal</a:t>
            </a:r>
            <a:r>
              <a:rPr lang="en-US" altLang="ko-KR" dirty="0" smtClean="0"/>
              <a:t>: </a:t>
            </a:r>
            <a:r>
              <a:rPr lang="en-US" altLang="ko-KR" dirty="0" smtClean="0"/>
              <a:t>Differentiate DLP and TFD into ref and non-ref types</a:t>
            </a:r>
          </a:p>
          <a:p>
            <a:pPr lvl="1"/>
            <a:r>
              <a:rPr lang="en-US" altLang="ko-KR" dirty="0" smtClean="0"/>
              <a:t>DLP_R and DLP_N</a:t>
            </a:r>
          </a:p>
          <a:p>
            <a:pPr lvl="1"/>
            <a:r>
              <a:rPr lang="en-US" altLang="ko-KR" dirty="0" smtClean="0"/>
              <a:t>TFD_R and TFD_N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Issue -- Extraction of non-ref NALUs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pic>
        <p:nvPicPr>
          <p:cNvPr id="1026" name="개체 1"/>
          <p:cNvPicPr>
            <a:picLocks noChangeArrowheads="1"/>
          </p:cNvPicPr>
          <p:nvPr/>
        </p:nvPicPr>
        <p:blipFill>
          <a:blip r:embed="rId2" cstate="print"/>
          <a:srcRect l="-2496" t="-5333" r="-3255" b="-2028"/>
          <a:stretch>
            <a:fillRect/>
          </a:stretch>
        </p:blipFill>
        <p:spPr bwMode="auto">
          <a:xfrm>
            <a:off x="1259632" y="980728"/>
            <a:ext cx="633670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개체 2"/>
          <p:cNvPicPr>
            <a:picLocks noChangeArrowheads="1"/>
          </p:cNvPicPr>
          <p:nvPr/>
        </p:nvPicPr>
        <p:blipFill>
          <a:blip r:embed="rId3" cstate="print"/>
          <a:srcRect l="-2489" t="-25856" r="-2911" b="-2477"/>
          <a:stretch>
            <a:fillRect/>
          </a:stretch>
        </p:blipFill>
        <p:spPr bwMode="auto">
          <a:xfrm>
            <a:off x="1043608" y="3863627"/>
            <a:ext cx="6696744" cy="2661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1656184"/>
          </a:xfrm>
        </p:spPr>
        <p:txBody>
          <a:bodyPr/>
          <a:lstStyle/>
          <a:p>
            <a:r>
              <a:rPr lang="en-US" altLang="ko-KR" sz="1800" dirty="0" smtClean="0"/>
              <a:t>Replace DLP_NUT with DLP_R and DLP_N</a:t>
            </a:r>
          </a:p>
          <a:p>
            <a:r>
              <a:rPr lang="en-US" altLang="ko-KR" sz="1800" dirty="0" smtClean="0"/>
              <a:t>Replace TFD_NUT with TFD_R and TFD_N</a:t>
            </a:r>
          </a:p>
          <a:p>
            <a:endParaRPr lang="en-CA" altLang="ko-KR" sz="1800" dirty="0" smtClean="0"/>
          </a:p>
          <a:p>
            <a:r>
              <a:rPr lang="en-CA" altLang="ko-KR" sz="1800" dirty="0" smtClean="0"/>
              <a:t>The </a:t>
            </a:r>
            <a:r>
              <a:rPr lang="en-CA" altLang="ko-KR" sz="1800" dirty="0" smtClean="0"/>
              <a:t>number of NAL unit type </a:t>
            </a:r>
            <a:r>
              <a:rPr lang="en-CA" altLang="ko-KR" sz="1800" dirty="0" smtClean="0"/>
              <a:t>can </a:t>
            </a:r>
            <a:r>
              <a:rPr lang="en-CA" altLang="ko-KR" sz="1800" dirty="0" smtClean="0"/>
              <a:t>be of any available NAL unit types that are not used by other types yet</a:t>
            </a:r>
            <a:endParaRPr lang="ko-KR" altLang="en-US" sz="1800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Proposed solution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pic>
        <p:nvPicPr>
          <p:cNvPr id="2050" name="개체 3"/>
          <p:cNvPicPr>
            <a:picLocks noChangeArrowheads="1"/>
          </p:cNvPicPr>
          <p:nvPr/>
        </p:nvPicPr>
        <p:blipFill>
          <a:blip r:embed="rId2" cstate="print"/>
          <a:srcRect l="-2489" t="-311" r="-2911" b="-2208"/>
          <a:stretch>
            <a:fillRect/>
          </a:stretch>
        </p:blipFill>
        <p:spPr bwMode="auto">
          <a:xfrm>
            <a:off x="971600" y="3573016"/>
            <a:ext cx="712879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30947</TotalTime>
  <Words>110</Words>
  <Application>Microsoft Office PowerPoint</Application>
  <PresentationFormat>화면 슬라이드 쇼(4:3)</PresentationFormat>
  <Paragraphs>22</Paragraphs>
  <Slides>4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JCTVC-K0159 AHG 9: On ref and non-ref DLP and TFD</vt:lpstr>
      <vt:lpstr>Outline</vt:lpstr>
      <vt:lpstr>Issue -- Extraction of non-ref NALUs</vt:lpstr>
      <vt:lpstr>Proposed solution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hendry.hendry</cp:lastModifiedBy>
  <cp:revision>1091</cp:revision>
  <dcterms:created xsi:type="dcterms:W3CDTF">2006-10-05T04:04:58Z</dcterms:created>
  <dcterms:modified xsi:type="dcterms:W3CDTF">2012-10-08T07:39:40Z</dcterms:modified>
</cp:coreProperties>
</file>