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81" r:id="rId2"/>
    <p:sldId id="623" r:id="rId3"/>
    <p:sldId id="637" r:id="rId4"/>
    <p:sldId id="638" r:id="rId5"/>
    <p:sldId id="635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00"/>
    <a:srgbClr val="FF0000"/>
    <a:srgbClr val="99FF66"/>
    <a:srgbClr val="FF9900"/>
    <a:srgbClr val="FFCCFF"/>
    <a:srgbClr val="FF66FF"/>
    <a:srgbClr val="3399FF"/>
    <a:srgbClr val="CC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4" autoAdjust="0"/>
    <p:restoredTop sz="99893" autoAdjust="0"/>
  </p:normalViewPr>
  <p:slideViewPr>
    <p:cSldViewPr>
      <p:cViewPr>
        <p:scale>
          <a:sx n="70" d="100"/>
          <a:sy n="70" d="100"/>
        </p:scale>
        <p:origin x="-1166" y="29"/>
      </p:cViewPr>
      <p:guideLst>
        <p:guide orient="horz" pos="576"/>
        <p:guide pos="56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ED692D3-77BF-4007-84FF-0CA8D965B026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27B8D-E4A6-4249-A563-67D3915E8315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279E7-EABE-40FD-BC35-EC65F4B01CD4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4D47F-3E41-4320-8A33-2A357AFAB3FC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D1682-EFCE-4FA2-8575-4B6C065FA98F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B0589-35D8-40C7-9EFF-942A6B853597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15893-69BD-4A6B-9A06-34A24F8EADFB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5E526-371C-4908-B819-9E98CB5682D8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374C3-955D-486C-B587-B629212C8788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69DA0-7050-4C23-A936-1B3BAF02262B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181C6-67A6-4BE1-A940-68FCADE2BFEC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53612-11D0-477C-A7F3-99DFA5EDF9AE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96AFD869-C997-4D28-89FF-BDAA0924E4AE}" type="datetime1">
              <a:rPr lang="en-US" smtClean="0"/>
              <a:pPr>
                <a:defRPr/>
              </a:pPr>
              <a:t>10/10/2012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CBCB1BB-7D3C-4365-A9C6-EFF2B938F0B2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73152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Cheung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Auyeung, Jun Xu, Ali Tabatabai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Oct 10, </a:t>
            </a: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2012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328613"/>
            <a:ext cx="8032750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Simplification of </a:t>
            </a:r>
            <a:r>
              <a:rPr lang="en-US" altLang="zh-CN" sz="4400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PicOrderCntMsb</a:t>
            </a: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 </a:t>
            </a: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Calculation </a:t>
            </a: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and Specification</a:t>
            </a:r>
            <a:endParaRPr lang="en-US" altLang="zh-CN" sz="44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JCTVC-K0154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894292"/>
            <a:ext cx="7803476" cy="5645486"/>
          </a:xfrm>
        </p:spPr>
        <p:txBody>
          <a:bodyPr/>
          <a:lstStyle/>
          <a:p>
            <a:r>
              <a:rPr lang="en-US" sz="2800" dirty="0" smtClean="0"/>
              <a:t>Propose to simplify the calculation and the </a:t>
            </a:r>
            <a:r>
              <a:rPr lang="en-US" sz="2800" dirty="0" err="1" smtClean="0"/>
              <a:t>the</a:t>
            </a:r>
            <a:r>
              <a:rPr lang="en-US" sz="2800" dirty="0" smtClean="0"/>
              <a:t> </a:t>
            </a:r>
            <a:r>
              <a:rPr lang="en-US" sz="2800" dirty="0" smtClean="0"/>
              <a:t>working draft text </a:t>
            </a:r>
            <a:r>
              <a:rPr lang="en-US" sz="2800" dirty="0" smtClean="0"/>
              <a:t>of </a:t>
            </a:r>
            <a:r>
              <a:rPr lang="en-US" sz="2800" dirty="0" err="1" smtClean="0"/>
              <a:t>PicOrderCntMsb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Does not change the </a:t>
            </a:r>
            <a:r>
              <a:rPr lang="en-US" sz="2400" dirty="0" smtClean="0"/>
              <a:t>semantics </a:t>
            </a:r>
            <a:r>
              <a:rPr lang="en-US" sz="2400" dirty="0" smtClean="0"/>
              <a:t>of the work draft.</a:t>
            </a:r>
          </a:p>
          <a:p>
            <a:pPr lvl="1"/>
            <a:r>
              <a:rPr lang="en-US" sz="2400" dirty="0" smtClean="0"/>
              <a:t>The proposed text is correct for </a:t>
            </a:r>
            <a:r>
              <a:rPr lang="en-US" sz="2400" dirty="0" smtClean="0"/>
              <a:t>both signed </a:t>
            </a:r>
            <a:r>
              <a:rPr lang="en-US" sz="2400" dirty="0" smtClean="0"/>
              <a:t>and unsigned integer arithmetic.</a:t>
            </a:r>
          </a:p>
          <a:p>
            <a:pPr lvl="1"/>
            <a:r>
              <a:rPr lang="en-US" sz="2400" dirty="0" smtClean="0"/>
              <a:t>Removes two “compare” operations and two “and” operations.</a:t>
            </a:r>
          </a:p>
          <a:p>
            <a:r>
              <a:rPr lang="en-US" sz="2800" dirty="0" smtClean="0"/>
              <a:t>Tested and verified with HM8  decoder with HM8 anchor </a:t>
            </a:r>
            <a:r>
              <a:rPr lang="en-US" sz="2800" dirty="0" err="1" smtClean="0"/>
              <a:t>bitstreams</a:t>
            </a:r>
            <a:r>
              <a:rPr lang="en-US" sz="2800" dirty="0" smtClean="0"/>
              <a:t> from BBC.</a:t>
            </a:r>
          </a:p>
          <a:p>
            <a:pPr lvl="1"/>
            <a:r>
              <a:rPr lang="en-US" sz="2400" dirty="0" smtClean="0"/>
              <a:t>No decoder </a:t>
            </a:r>
            <a:r>
              <a:rPr lang="en-US" sz="2400" dirty="0" err="1" smtClean="0"/>
              <a:t>mis</a:t>
            </a:r>
            <a:r>
              <a:rPr lang="en-US" sz="2400" dirty="0" smtClean="0"/>
              <a:t>-matches.</a:t>
            </a:r>
          </a:p>
          <a:p>
            <a:pPr lvl="1"/>
            <a:r>
              <a:rPr lang="en-US" sz="2400" dirty="0" smtClean="0"/>
              <a:t>Cross-checked by Apple in JCTVC-K0242</a:t>
            </a:r>
          </a:p>
          <a:p>
            <a:pPr lvl="2"/>
            <a:r>
              <a:rPr lang="en-US" dirty="0" smtClean="0"/>
              <a:t>Thank you very much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3BFDAE-AC34-4C63-8AF4-16D0242652BA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279959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029700" cy="707886"/>
          </a:xfrm>
        </p:spPr>
        <p:txBody>
          <a:bodyPr/>
          <a:lstStyle/>
          <a:p>
            <a:r>
              <a:rPr lang="en-US" dirty="0" smtClean="0"/>
              <a:t>HM8 </a:t>
            </a:r>
            <a:r>
              <a:rPr lang="en-US" altLang="zh-CN" dirty="0" err="1" smtClean="0"/>
              <a:t>PicOrderCntMsb</a:t>
            </a:r>
            <a:r>
              <a:rPr lang="en-US" dirty="0" smtClean="0"/>
              <a:t>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914400"/>
            <a:ext cx="8229600" cy="5486400"/>
          </a:xfrm>
        </p:spPr>
        <p:txBody>
          <a:bodyPr/>
          <a:lstStyle/>
          <a:p>
            <a:r>
              <a:rPr lang="en-US" sz="2400" dirty="0" smtClean="0"/>
              <a:t>Assumption: unsigned arithmetic</a:t>
            </a:r>
          </a:p>
          <a:p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r>
              <a:rPr lang="en-US" sz="2400" dirty="0" smtClean="0"/>
              <a:t>But if it is true that</a:t>
            </a:r>
          </a:p>
          <a:p>
            <a:pPr marL="1200150" lvl="3" indent="-342900"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( ( </a:t>
            </a:r>
            <a:r>
              <a:rPr lang="en-GB" sz="1600" dirty="0" err="1" smtClean="0">
                <a:solidFill>
                  <a:schemeClr val="tx1"/>
                </a:solidFill>
              </a:rPr>
              <a:t>prevPicOrderCntLsb</a:t>
            </a:r>
            <a:r>
              <a:rPr lang="en-GB" sz="1600" dirty="0" smtClean="0">
                <a:solidFill>
                  <a:schemeClr val="tx1"/>
                </a:solidFill>
              </a:rPr>
              <a:t> − </a:t>
            </a:r>
            <a:r>
              <a:rPr lang="en-GB" sz="1600" dirty="0" err="1" smtClean="0">
                <a:solidFill>
                  <a:schemeClr val="tx1"/>
                </a:solidFill>
              </a:rPr>
              <a:t>pic_order_cnt_lsb</a:t>
            </a:r>
            <a:r>
              <a:rPr lang="en-GB" sz="1600" dirty="0" smtClean="0">
                <a:solidFill>
                  <a:schemeClr val="tx1"/>
                </a:solidFill>
              </a:rPr>
              <a:t> )  &gt;=  ( </a:t>
            </a:r>
            <a:r>
              <a:rPr lang="en-GB" sz="1600" dirty="0" err="1" smtClean="0">
                <a:solidFill>
                  <a:schemeClr val="tx1"/>
                </a:solidFill>
              </a:rPr>
              <a:t>MaxPicOrderCntLsb</a:t>
            </a:r>
            <a:r>
              <a:rPr lang="en-GB" sz="1600" dirty="0" smtClean="0">
                <a:solidFill>
                  <a:schemeClr val="tx1"/>
                </a:solidFill>
              </a:rPr>
              <a:t> / 2 ) )</a:t>
            </a:r>
            <a:endParaRPr lang="en-US" sz="4000" dirty="0" smtClean="0">
              <a:solidFill>
                <a:schemeClr val="tx1"/>
              </a:solidFill>
            </a:endParaRPr>
          </a:p>
          <a:p>
            <a:r>
              <a:rPr lang="en-US" sz="2400" dirty="0" smtClean="0"/>
              <a:t>Then it is true that</a:t>
            </a:r>
          </a:p>
          <a:p>
            <a:pPr lvl="2">
              <a:buNone/>
            </a:pPr>
            <a:r>
              <a:rPr lang="en-GB" sz="1600" dirty="0" smtClean="0"/>
              <a:t>( </a:t>
            </a:r>
            <a:r>
              <a:rPr lang="en-GB" sz="1600" dirty="0" err="1" smtClean="0">
                <a:solidFill>
                  <a:srgbClr val="FF0000"/>
                </a:solidFill>
              </a:rPr>
              <a:t>pic_order_cnt_lsb</a:t>
            </a:r>
            <a:r>
              <a:rPr lang="en-GB" sz="1600" dirty="0" smtClean="0">
                <a:solidFill>
                  <a:srgbClr val="FF0000"/>
                </a:solidFill>
              </a:rPr>
              <a:t> &lt;  </a:t>
            </a:r>
            <a:r>
              <a:rPr lang="en-GB" sz="1600" dirty="0" err="1" smtClean="0">
                <a:solidFill>
                  <a:srgbClr val="FF0000"/>
                </a:solidFill>
              </a:rPr>
              <a:t>prevPicOrderCntLsb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smtClean="0"/>
              <a:t>)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GB" sz="2400" dirty="0" smtClean="0"/>
              <a:t>( </a:t>
            </a:r>
            <a:r>
              <a:rPr lang="en-GB" sz="2400" dirty="0" err="1" smtClean="0">
                <a:solidFill>
                  <a:srgbClr val="FF0000"/>
                </a:solidFill>
              </a:rPr>
              <a:t>pic_order_cnt_lsb</a:t>
            </a:r>
            <a:r>
              <a:rPr lang="en-GB" sz="2400" dirty="0" smtClean="0">
                <a:solidFill>
                  <a:srgbClr val="FF0000"/>
                </a:solidFill>
              </a:rPr>
              <a:t> &lt;  </a:t>
            </a:r>
            <a:r>
              <a:rPr lang="en-GB" sz="2400" dirty="0" err="1" smtClean="0">
                <a:solidFill>
                  <a:srgbClr val="FF0000"/>
                </a:solidFill>
              </a:rPr>
              <a:t>prevPicOrderCntLsb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/>
              <a:t>) is there to make sure the minus sign does not overflow the unsigned operation in </a:t>
            </a:r>
          </a:p>
          <a:p>
            <a:pPr marL="914400" lvl="2" indent="0"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( ( </a:t>
            </a:r>
            <a:r>
              <a:rPr lang="en-GB" sz="1600" dirty="0" err="1" smtClean="0">
                <a:solidFill>
                  <a:schemeClr val="tx1"/>
                </a:solidFill>
              </a:rPr>
              <a:t>prevPicOrderCntLsb</a:t>
            </a:r>
            <a:r>
              <a:rPr lang="en-GB" sz="1600" dirty="0" smtClean="0">
                <a:solidFill>
                  <a:schemeClr val="tx1"/>
                </a:solidFill>
              </a:rPr>
              <a:t> − </a:t>
            </a:r>
            <a:r>
              <a:rPr lang="en-GB" sz="1600" dirty="0" err="1" smtClean="0">
                <a:solidFill>
                  <a:schemeClr val="tx1"/>
                </a:solidFill>
              </a:rPr>
              <a:t>pic_order_cnt_lsb</a:t>
            </a:r>
            <a:r>
              <a:rPr lang="en-GB" sz="1600" dirty="0" smtClean="0">
                <a:solidFill>
                  <a:schemeClr val="tx1"/>
                </a:solidFill>
              </a:rPr>
              <a:t> )  &gt;=  ( </a:t>
            </a:r>
            <a:r>
              <a:rPr lang="en-GB" sz="1600" dirty="0" err="1" smtClean="0">
                <a:solidFill>
                  <a:schemeClr val="tx1"/>
                </a:solidFill>
              </a:rPr>
              <a:t>MaxPicOrderCntLsb</a:t>
            </a:r>
            <a:r>
              <a:rPr lang="en-GB" sz="1600" dirty="0" smtClean="0">
                <a:solidFill>
                  <a:schemeClr val="tx1"/>
                </a:solidFill>
              </a:rPr>
              <a:t> / 2 ) )</a:t>
            </a:r>
          </a:p>
          <a:p>
            <a:pPr marL="514350" lvl="1" indent="0">
              <a:buNone/>
            </a:pPr>
            <a:r>
              <a:rPr lang="en-GB" sz="1800" dirty="0" smtClean="0"/>
              <a:t> </a:t>
            </a:r>
          </a:p>
          <a:p>
            <a:pPr marL="57150" indent="0">
              <a:buNone/>
            </a:pPr>
            <a:r>
              <a:rPr lang="en-GB" dirty="0" smtClean="0"/>
              <a:t>	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20700" y="1485900"/>
            <a:ext cx="8229600" cy="1828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hangingPunct="0"/>
            <a:r>
              <a:rPr lang="en-GB" sz="1400" dirty="0"/>
              <a:t>if( ( </a:t>
            </a:r>
            <a:r>
              <a:rPr lang="en-GB" sz="1400" dirty="0" err="1">
                <a:solidFill>
                  <a:srgbClr val="FF0000"/>
                </a:solidFill>
              </a:rPr>
              <a:t>pic_order_cnt_lsb</a:t>
            </a:r>
            <a:r>
              <a:rPr lang="en-GB" sz="1400" dirty="0">
                <a:solidFill>
                  <a:srgbClr val="FF0000"/>
                </a:solidFill>
              </a:rPr>
              <a:t> &lt;  </a:t>
            </a:r>
            <a:r>
              <a:rPr lang="en-GB" sz="1400" dirty="0" err="1">
                <a:solidFill>
                  <a:srgbClr val="FF0000"/>
                </a:solidFill>
              </a:rPr>
              <a:t>prevPicOrderCntLsb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400" dirty="0"/>
              <a:t>)  </a:t>
            </a:r>
            <a:r>
              <a:rPr lang="en-GB" sz="1400" dirty="0">
                <a:solidFill>
                  <a:srgbClr val="FF0000"/>
                </a:solidFill>
              </a:rPr>
              <a:t>&amp;&amp;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		( ( </a:t>
            </a:r>
            <a:r>
              <a:rPr lang="en-GB" sz="1400" dirty="0" err="1"/>
              <a:t>prevPicOrderCntLsb</a:t>
            </a:r>
            <a:r>
              <a:rPr lang="en-GB" sz="1400" dirty="0"/>
              <a:t> − </a:t>
            </a:r>
            <a:r>
              <a:rPr lang="en-GB" sz="1400" dirty="0" err="1"/>
              <a:t>pic_order_cnt_lsb</a:t>
            </a:r>
            <a:r>
              <a:rPr lang="en-GB" sz="1400" dirty="0"/>
              <a:t> )  &gt;=  ( </a:t>
            </a:r>
            <a:r>
              <a:rPr lang="en-GB" sz="1400" dirty="0" err="1"/>
              <a:t>MaxPicOrderCntLsb</a:t>
            </a:r>
            <a:r>
              <a:rPr lang="en-GB" sz="1400" dirty="0"/>
              <a:t> / 2 ) ) )</a:t>
            </a:r>
            <a:br>
              <a:rPr lang="en-GB" sz="1400" dirty="0"/>
            </a:br>
            <a:r>
              <a:rPr lang="en-GB" sz="1400" dirty="0"/>
              <a:t>	</a:t>
            </a:r>
            <a:r>
              <a:rPr lang="en-GB" sz="1400" dirty="0" err="1"/>
              <a:t>PicOrderCntMsb</a:t>
            </a:r>
            <a:r>
              <a:rPr lang="en-GB" sz="1400" dirty="0"/>
              <a:t> = </a:t>
            </a:r>
            <a:r>
              <a:rPr lang="en-GB" sz="1400" dirty="0" err="1"/>
              <a:t>prevPicOrderCntMsb</a:t>
            </a:r>
            <a:r>
              <a:rPr lang="en-GB" sz="1400" dirty="0"/>
              <a:t> + </a:t>
            </a:r>
            <a:r>
              <a:rPr lang="en-GB" sz="1400" dirty="0" err="1"/>
              <a:t>MaxPicOrderCntLsb</a:t>
            </a:r>
            <a:r>
              <a:rPr lang="en-GB" sz="1400" dirty="0"/>
              <a:t>	(8‑1)</a:t>
            </a:r>
            <a:br>
              <a:rPr lang="en-GB" sz="1400" dirty="0"/>
            </a:br>
            <a:r>
              <a:rPr lang="en-GB" sz="1400" dirty="0"/>
              <a:t>else if( (</a:t>
            </a:r>
            <a:r>
              <a:rPr lang="en-GB" sz="1400" dirty="0" err="1">
                <a:solidFill>
                  <a:srgbClr val="FF0000"/>
                </a:solidFill>
              </a:rPr>
              <a:t>pic_order_cnt_lsb</a:t>
            </a:r>
            <a:r>
              <a:rPr lang="en-GB" sz="1400" dirty="0">
                <a:solidFill>
                  <a:srgbClr val="FF0000"/>
                </a:solidFill>
              </a:rPr>
              <a:t>  &gt;  </a:t>
            </a:r>
            <a:r>
              <a:rPr lang="en-GB" sz="1400" dirty="0" err="1">
                <a:solidFill>
                  <a:srgbClr val="FF0000"/>
                </a:solidFill>
              </a:rPr>
              <a:t>prevPicOrderCntLsb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400" dirty="0"/>
              <a:t>)  </a:t>
            </a:r>
            <a:r>
              <a:rPr lang="en-GB" sz="1400" dirty="0">
                <a:solidFill>
                  <a:srgbClr val="FF0000"/>
                </a:solidFill>
              </a:rPr>
              <a:t>&amp;&amp;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		( (</a:t>
            </a:r>
            <a:r>
              <a:rPr lang="en-GB" sz="1400" dirty="0" err="1"/>
              <a:t>pic_order_cnt_lsb</a:t>
            </a:r>
            <a:r>
              <a:rPr lang="en-GB" sz="1400" dirty="0"/>
              <a:t> − </a:t>
            </a:r>
            <a:r>
              <a:rPr lang="en-GB" sz="1400" dirty="0" err="1"/>
              <a:t>prevPicOrderCntLsb</a:t>
            </a:r>
            <a:r>
              <a:rPr lang="en-GB" sz="1400" dirty="0"/>
              <a:t> )  &gt;  ( </a:t>
            </a:r>
            <a:r>
              <a:rPr lang="en-GB" sz="1400" dirty="0" err="1"/>
              <a:t>MaxPicOrderCntLsb</a:t>
            </a:r>
            <a:r>
              <a:rPr lang="en-GB" sz="1400" dirty="0"/>
              <a:t> / 2 ) ) )</a:t>
            </a:r>
            <a:br>
              <a:rPr lang="en-GB" sz="1400" dirty="0"/>
            </a:br>
            <a:r>
              <a:rPr lang="en-GB" sz="1400" dirty="0"/>
              <a:t>	</a:t>
            </a:r>
            <a:r>
              <a:rPr lang="en-GB" sz="1400" dirty="0" err="1"/>
              <a:t>PicOrderCntMsb</a:t>
            </a:r>
            <a:r>
              <a:rPr lang="en-GB" sz="1400" dirty="0"/>
              <a:t> = </a:t>
            </a:r>
            <a:r>
              <a:rPr lang="en-GB" sz="1400" dirty="0" err="1"/>
              <a:t>prevPicOrderCntMsb</a:t>
            </a:r>
            <a:r>
              <a:rPr lang="en-GB" sz="1400" dirty="0"/>
              <a:t> − </a:t>
            </a:r>
            <a:r>
              <a:rPr lang="en-GB" sz="1400" dirty="0" err="1"/>
              <a:t>MaxPicOrderCntLsb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else</a:t>
            </a:r>
            <a:br>
              <a:rPr lang="en-GB" sz="1400" dirty="0"/>
            </a:br>
            <a:r>
              <a:rPr lang="en-GB" sz="1400" dirty="0"/>
              <a:t>	</a:t>
            </a:r>
            <a:r>
              <a:rPr lang="en-GB" sz="1400" dirty="0" err="1"/>
              <a:t>PicOrderCntMsb</a:t>
            </a:r>
            <a:r>
              <a:rPr lang="en-GB" sz="1400" dirty="0"/>
              <a:t> = </a:t>
            </a:r>
            <a:r>
              <a:rPr lang="en-GB" sz="1400" dirty="0" err="1"/>
              <a:t>prevPicOrderCntMsb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2712081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029700" cy="707886"/>
          </a:xfrm>
        </p:spPr>
        <p:txBody>
          <a:bodyPr/>
          <a:lstStyle/>
          <a:p>
            <a:r>
              <a:rPr lang="en-US" dirty="0" smtClean="0"/>
              <a:t>Proposed </a:t>
            </a:r>
            <a:r>
              <a:rPr lang="en-US" altLang="zh-CN" dirty="0" err="1" smtClean="0"/>
              <a:t>PicOrderCntMsb</a:t>
            </a:r>
            <a:r>
              <a:rPr lang="en-US" dirty="0" smtClean="0"/>
              <a:t> </a:t>
            </a:r>
            <a:r>
              <a:rPr lang="en-US" altLang="zh-CN" dirty="0" smtClean="0"/>
              <a:t>Calculation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 smtClean="0"/>
          </a:p>
          <a:p>
            <a:pPr lvl="1"/>
            <a:r>
              <a:rPr lang="en-US" dirty="0" smtClean="0"/>
              <a:t>Removed four arithmetic-logic operations</a:t>
            </a:r>
          </a:p>
          <a:p>
            <a:pPr lvl="2"/>
            <a:r>
              <a:rPr lang="en-US" dirty="0" smtClean="0"/>
              <a:t>Produce the same results.</a:t>
            </a:r>
          </a:p>
          <a:p>
            <a:pPr lvl="1"/>
            <a:r>
              <a:rPr lang="en-US" dirty="0" smtClean="0"/>
              <a:t>Arithmetic is safe for both signed and un-signed operation.</a:t>
            </a:r>
          </a:p>
          <a:p>
            <a:pPr lvl="2"/>
            <a:r>
              <a:rPr lang="en-US" dirty="0" smtClean="0"/>
              <a:t>It is a better specification.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6" name="Rectangle 5"/>
          <p:cNvSpPr/>
          <p:nvPr/>
        </p:nvSpPr>
        <p:spPr bwMode="auto">
          <a:xfrm>
            <a:off x="664436" y="4114800"/>
            <a:ext cx="8250964" cy="1600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hangingPunct="0"/>
            <a:r>
              <a:rPr lang="en-GB" sz="1600" dirty="0"/>
              <a:t>if</a:t>
            </a:r>
            <a:r>
              <a:rPr lang="en-GB" sz="1600" dirty="0" smtClean="0"/>
              <a:t>(</a:t>
            </a:r>
            <a:r>
              <a:rPr lang="en-GB" sz="1600" dirty="0"/>
              <a:t> </a:t>
            </a:r>
            <a:r>
              <a:rPr lang="en-GB" sz="1600" dirty="0" smtClean="0"/>
              <a:t> </a:t>
            </a:r>
            <a:r>
              <a:rPr lang="en-GB" sz="1600" dirty="0" err="1"/>
              <a:t>prevPicOrderCntLsb</a:t>
            </a:r>
            <a:r>
              <a:rPr lang="en-GB" sz="1600" dirty="0"/>
              <a:t> </a:t>
            </a:r>
            <a:r>
              <a:rPr lang="en-GB" sz="1600" dirty="0" smtClean="0"/>
              <a:t>&gt;=  (</a:t>
            </a:r>
            <a:r>
              <a:rPr lang="en-GB" sz="1600" dirty="0" err="1"/>
              <a:t>pic_order_cnt_lsb</a:t>
            </a:r>
            <a:r>
              <a:rPr lang="en-GB" sz="1600" dirty="0"/>
              <a:t> </a:t>
            </a:r>
            <a:r>
              <a:rPr lang="en-GB" sz="1600" dirty="0" smtClean="0"/>
              <a:t> + </a:t>
            </a:r>
            <a:r>
              <a:rPr lang="en-GB" sz="1600" dirty="0" err="1" smtClean="0"/>
              <a:t>MaxPicOrderCntLsb</a:t>
            </a:r>
            <a:r>
              <a:rPr lang="en-GB" sz="1600" dirty="0" smtClean="0"/>
              <a:t> </a:t>
            </a:r>
            <a:r>
              <a:rPr lang="en-GB" sz="1600" dirty="0"/>
              <a:t>/ 2 )  ) </a:t>
            </a:r>
            <a:br>
              <a:rPr lang="en-GB" sz="1600" dirty="0"/>
            </a:br>
            <a:r>
              <a:rPr lang="en-GB" sz="1600" dirty="0"/>
              <a:t>	</a:t>
            </a:r>
            <a:r>
              <a:rPr lang="en-GB" sz="1600" dirty="0" err="1"/>
              <a:t>PicOrderCntMsb</a:t>
            </a:r>
            <a:r>
              <a:rPr lang="en-GB" sz="1600" dirty="0"/>
              <a:t> = </a:t>
            </a:r>
            <a:r>
              <a:rPr lang="en-GB" sz="1600" dirty="0" err="1"/>
              <a:t>prevPicOrderCntMsb</a:t>
            </a:r>
            <a:r>
              <a:rPr lang="en-GB" sz="1600" dirty="0"/>
              <a:t> + </a:t>
            </a:r>
            <a:r>
              <a:rPr lang="en-GB" sz="1600" dirty="0" err="1"/>
              <a:t>MaxPicOrderCntLsb</a:t>
            </a:r>
            <a:r>
              <a:rPr lang="en-GB" sz="1600" dirty="0"/>
              <a:t>	</a:t>
            </a:r>
            <a:br>
              <a:rPr lang="en-GB" sz="1600" dirty="0"/>
            </a:br>
            <a:r>
              <a:rPr lang="en-GB" sz="1600" dirty="0" smtClean="0"/>
              <a:t>else if( </a:t>
            </a:r>
            <a:r>
              <a:rPr lang="en-GB" sz="1600" dirty="0" err="1" smtClean="0"/>
              <a:t>pic_order_cnt_lsb</a:t>
            </a:r>
            <a:r>
              <a:rPr lang="en-GB" sz="1600" dirty="0" smtClean="0"/>
              <a:t>   </a:t>
            </a:r>
            <a:r>
              <a:rPr lang="en-GB" sz="1600" dirty="0"/>
              <a:t>&gt;  </a:t>
            </a:r>
            <a:r>
              <a:rPr lang="en-GB" sz="1600" dirty="0" smtClean="0"/>
              <a:t>(</a:t>
            </a:r>
            <a:r>
              <a:rPr lang="en-GB" sz="1600" dirty="0" err="1"/>
              <a:t>prevPicOrderCntLsb</a:t>
            </a:r>
            <a:r>
              <a:rPr lang="en-GB" sz="1600" dirty="0"/>
              <a:t> </a:t>
            </a:r>
            <a:r>
              <a:rPr lang="en-GB" sz="1600" dirty="0" smtClean="0"/>
              <a:t> + </a:t>
            </a:r>
            <a:r>
              <a:rPr lang="en-GB" sz="1600" dirty="0" err="1" smtClean="0"/>
              <a:t>MaxPicOrderCntLsb</a:t>
            </a:r>
            <a:r>
              <a:rPr lang="en-GB" sz="1600" dirty="0" smtClean="0"/>
              <a:t> </a:t>
            </a:r>
            <a:r>
              <a:rPr lang="en-GB" sz="1600" dirty="0"/>
              <a:t>/ 2 )  ) </a:t>
            </a:r>
            <a:br>
              <a:rPr lang="en-GB" sz="1600" dirty="0"/>
            </a:br>
            <a:r>
              <a:rPr lang="en-GB" sz="1600" dirty="0"/>
              <a:t>	</a:t>
            </a:r>
            <a:r>
              <a:rPr lang="en-GB" sz="1600" dirty="0" err="1"/>
              <a:t>PicOrderCntMsb</a:t>
            </a:r>
            <a:r>
              <a:rPr lang="en-GB" sz="1600" dirty="0"/>
              <a:t> = </a:t>
            </a:r>
            <a:r>
              <a:rPr lang="en-GB" sz="1600" dirty="0" err="1"/>
              <a:t>prevPicOrderCntMsb</a:t>
            </a:r>
            <a:r>
              <a:rPr lang="en-GB" sz="1600" dirty="0"/>
              <a:t> − </a:t>
            </a:r>
            <a:r>
              <a:rPr lang="en-GB" sz="1600" dirty="0" err="1"/>
              <a:t>MaxPicOrderCntLsb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>else</a:t>
            </a:r>
            <a:br>
              <a:rPr lang="en-GB" sz="1600" dirty="0"/>
            </a:br>
            <a:r>
              <a:rPr lang="en-GB" sz="1600" dirty="0"/>
              <a:t>	</a:t>
            </a:r>
            <a:r>
              <a:rPr lang="en-GB" sz="1600" dirty="0" err="1"/>
              <a:t>PicOrderCntMsb</a:t>
            </a:r>
            <a:r>
              <a:rPr lang="en-GB" sz="1600" dirty="0"/>
              <a:t> = </a:t>
            </a:r>
            <a:r>
              <a:rPr lang="en-GB" sz="1600" dirty="0" err="1"/>
              <a:t>prevPicOrderCntMsb</a:t>
            </a:r>
            <a:endParaRPr lang="en-US" sz="1600" dirty="0"/>
          </a:p>
          <a:p>
            <a:pPr hangingPunct="0"/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2717663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043"/>
            <a:ext cx="7772400" cy="707886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proposed text removed computation in HM8 and </a:t>
            </a:r>
            <a:r>
              <a:rPr lang="en-US" smtClean="0"/>
              <a:t>simplified </a:t>
            </a:r>
            <a:r>
              <a:rPr lang="en-US" smtClean="0"/>
              <a:t>the </a:t>
            </a:r>
            <a:r>
              <a:rPr lang="en-US" dirty="0" smtClean="0"/>
              <a:t>text in WD8.</a:t>
            </a:r>
          </a:p>
          <a:p>
            <a:r>
              <a:rPr lang="en-US" dirty="0" smtClean="0"/>
              <a:t>Propose to be adopted to WD9 and HM9.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179388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200863</TotalTime>
  <Words>251</Words>
  <Application>Microsoft Office PowerPoint</Application>
  <PresentationFormat>On-screen Show (4:3)</PresentationFormat>
  <Paragraphs>50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Slide 1</vt:lpstr>
      <vt:lpstr>Summary</vt:lpstr>
      <vt:lpstr>HM8 PicOrderCntMsb Calculation</vt:lpstr>
      <vt:lpstr>Proposed PicOrderCntMsb Calculation</vt:lpstr>
      <vt:lpstr>Conclusions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</cp:lastModifiedBy>
  <cp:revision>7779</cp:revision>
  <dcterms:created xsi:type="dcterms:W3CDTF">2006-02-22T01:05:12Z</dcterms:created>
  <dcterms:modified xsi:type="dcterms:W3CDTF">2012-10-09T21:44:27Z</dcterms:modified>
</cp:coreProperties>
</file>