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5" r:id="rId1"/>
    <p:sldMasterId id="2147483666" r:id="rId2"/>
    <p:sldMasterId id="2147483691" r:id="rId3"/>
  </p:sldMasterIdLst>
  <p:notesMasterIdLst>
    <p:notesMasterId r:id="rId12"/>
  </p:notesMasterIdLst>
  <p:handoutMasterIdLst>
    <p:handoutMasterId r:id="rId13"/>
  </p:handoutMasterIdLst>
  <p:sldIdLst>
    <p:sldId id="311" r:id="rId4"/>
    <p:sldId id="348" r:id="rId5"/>
    <p:sldId id="349" r:id="rId6"/>
    <p:sldId id="352" r:id="rId7"/>
    <p:sldId id="353" r:id="rId8"/>
    <p:sldId id="346" r:id="rId9"/>
    <p:sldId id="350" r:id="rId10"/>
    <p:sldId id="351" r:id="rId11"/>
  </p:sldIdLst>
  <p:sldSz cx="9144000" cy="6858000" type="screen4x3"/>
  <p:notesSz cx="6918325" cy="10048875"/>
  <p:defaultTextStyle>
    <a:defPPr>
      <a:defRPr lang="en-A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9933"/>
    <a:srgbClr val="008000"/>
    <a:srgbClr val="00FF00"/>
    <a:srgbClr val="FF6600"/>
    <a:srgbClr val="000000"/>
    <a:srgbClr val="FF66FF"/>
    <a:srgbClr val="FF9999"/>
    <a:srgbClr val="DDDDDD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8870" autoAdjust="0"/>
    <p:restoredTop sz="87402" autoAdjust="0"/>
  </p:normalViewPr>
  <p:slideViewPr>
    <p:cSldViewPr snapToGrid="0">
      <p:cViewPr varScale="1">
        <p:scale>
          <a:sx n="91" d="100"/>
          <a:sy n="91" d="100"/>
        </p:scale>
        <p:origin x="-36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212"/>
    </p:cViewPr>
  </p:sorterViewPr>
  <p:notesViewPr>
    <p:cSldViewPr snapToGrid="0">
      <p:cViewPr>
        <p:scale>
          <a:sx n="125" d="100"/>
          <a:sy n="125" d="100"/>
        </p:scale>
        <p:origin x="-1068" y="120"/>
      </p:cViewPr>
      <p:guideLst>
        <p:guide orient="horz" pos="3165"/>
        <p:guide pos="217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98788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443" tIns="46721" rIns="93443" bIns="46721" numCol="1" anchor="t" anchorCtr="0" compatLnSpc="1">
            <a:prstTxWarp prst="textNoShape">
              <a:avLst/>
            </a:prstTxWarp>
          </a:bodyPr>
          <a:lstStyle>
            <a:lvl1pPr algn="l" defTabSz="935038">
              <a:defRPr sz="1200">
                <a:solidFill>
                  <a:srgbClr val="26282D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19538" y="0"/>
            <a:ext cx="2998787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443" tIns="46721" rIns="93443" bIns="46721" numCol="1" anchor="t" anchorCtr="0" compatLnSpc="1">
            <a:prstTxWarp prst="textNoShape">
              <a:avLst/>
            </a:prstTxWarp>
          </a:bodyPr>
          <a:lstStyle>
            <a:lvl1pPr algn="r" defTabSz="935038">
              <a:defRPr sz="1200">
                <a:solidFill>
                  <a:srgbClr val="26282D"/>
                </a:solidFill>
                <a:latin typeface="Arial" charset="0"/>
              </a:defRPr>
            </a:lvl1pPr>
          </a:lstStyle>
          <a:p>
            <a:pPr>
              <a:defRPr/>
            </a:pPr>
            <a:fld id="{95AC1FE8-28BC-4F04-A5DD-CB91E26BE48C}" type="datetime4">
              <a:rPr lang="en-AU"/>
              <a:pPr>
                <a:defRPr/>
              </a:pPr>
              <a:t>11 October 2012</a:t>
            </a:fld>
            <a:endParaRPr lang="en-AU"/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45638"/>
            <a:ext cx="2998788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443" tIns="46721" rIns="93443" bIns="46721" numCol="1" anchor="b" anchorCtr="0" compatLnSpc="1">
            <a:prstTxWarp prst="textNoShape">
              <a:avLst/>
            </a:prstTxWarp>
          </a:bodyPr>
          <a:lstStyle>
            <a:lvl1pPr algn="l" defTabSz="935038">
              <a:defRPr sz="1200">
                <a:solidFill>
                  <a:srgbClr val="26282D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19538" y="9545638"/>
            <a:ext cx="2998787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443" tIns="46721" rIns="93443" bIns="46721" numCol="1" anchor="b" anchorCtr="0" compatLnSpc="1">
            <a:prstTxWarp prst="textNoShape">
              <a:avLst/>
            </a:prstTxWarp>
          </a:bodyPr>
          <a:lstStyle>
            <a:lvl1pPr algn="r" defTabSz="935038">
              <a:defRPr sz="1200">
                <a:solidFill>
                  <a:srgbClr val="26282D"/>
                </a:solidFill>
                <a:latin typeface="Arial" charset="0"/>
              </a:defRPr>
            </a:lvl1pPr>
          </a:lstStyle>
          <a:p>
            <a:pPr>
              <a:defRPr/>
            </a:pPr>
            <a:fld id="{924EBBDD-0FF2-46C8-A07C-5A76E4A0C15E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453788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98788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443" tIns="46721" rIns="93443" bIns="46721" numCol="1" anchor="t" anchorCtr="0" compatLnSpc="1">
            <a:prstTxWarp prst="textNoShape">
              <a:avLst/>
            </a:prstTxWarp>
          </a:bodyPr>
          <a:lstStyle>
            <a:lvl1pPr algn="l" defTabSz="935038">
              <a:defRPr sz="1200">
                <a:solidFill>
                  <a:srgbClr val="26282D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19538" y="0"/>
            <a:ext cx="2998787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443" tIns="46721" rIns="93443" bIns="46721" numCol="1" anchor="t" anchorCtr="0" compatLnSpc="1">
            <a:prstTxWarp prst="textNoShape">
              <a:avLst/>
            </a:prstTxWarp>
          </a:bodyPr>
          <a:lstStyle>
            <a:lvl1pPr algn="r" defTabSz="935038">
              <a:defRPr sz="1200">
                <a:solidFill>
                  <a:srgbClr val="26282D"/>
                </a:solidFill>
                <a:latin typeface="Arial" charset="0"/>
              </a:defRPr>
            </a:lvl1pPr>
          </a:lstStyle>
          <a:p>
            <a:pPr>
              <a:defRPr/>
            </a:pPr>
            <a:fld id="{3C867618-ABEB-4E28-87B0-121875B69E06}" type="datetime4">
              <a:rPr lang="en-AU"/>
              <a:pPr>
                <a:defRPr/>
              </a:pPr>
              <a:t>11 October 2012</a:t>
            </a:fld>
            <a:endParaRPr lang="en-AU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7738" y="754063"/>
            <a:ext cx="5024437" cy="37687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2338" y="4773613"/>
            <a:ext cx="5073650" cy="452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443" tIns="46721" rIns="93443" bIns="467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noProof="0" smtClean="0"/>
              <a:t>Click to edit Master text styles</a:t>
            </a:r>
          </a:p>
          <a:p>
            <a:pPr lvl="1"/>
            <a:r>
              <a:rPr lang="en-AU" noProof="0" smtClean="0"/>
              <a:t>Second level</a:t>
            </a:r>
          </a:p>
          <a:p>
            <a:pPr lvl="2"/>
            <a:r>
              <a:rPr lang="en-AU" noProof="0" smtClean="0"/>
              <a:t>Third level</a:t>
            </a:r>
          </a:p>
          <a:p>
            <a:pPr lvl="3"/>
            <a:r>
              <a:rPr lang="en-AU" noProof="0" smtClean="0"/>
              <a:t>Fourth level</a:t>
            </a:r>
          </a:p>
          <a:p>
            <a:pPr lvl="4"/>
            <a:r>
              <a:rPr lang="en-AU" noProof="0" smtClean="0"/>
              <a:t>Fifth level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45638"/>
            <a:ext cx="2998788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443" tIns="46721" rIns="93443" bIns="46721" numCol="1" anchor="b" anchorCtr="0" compatLnSpc="1">
            <a:prstTxWarp prst="textNoShape">
              <a:avLst/>
            </a:prstTxWarp>
          </a:bodyPr>
          <a:lstStyle>
            <a:lvl1pPr algn="l" defTabSz="935038">
              <a:defRPr sz="1200">
                <a:solidFill>
                  <a:srgbClr val="26282D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19538" y="9545638"/>
            <a:ext cx="2998787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443" tIns="46721" rIns="93443" bIns="46721" numCol="1" anchor="b" anchorCtr="0" compatLnSpc="1">
            <a:prstTxWarp prst="textNoShape">
              <a:avLst/>
            </a:prstTxWarp>
          </a:bodyPr>
          <a:lstStyle>
            <a:lvl1pPr algn="r" defTabSz="935038">
              <a:defRPr sz="1200">
                <a:solidFill>
                  <a:srgbClr val="26282D"/>
                </a:solidFill>
                <a:latin typeface="Arial" charset="0"/>
              </a:defRPr>
            </a:lvl1pPr>
          </a:lstStyle>
          <a:p>
            <a:pPr>
              <a:defRPr/>
            </a:pPr>
            <a:fld id="{4A00621D-0C55-4DEA-B89D-1E8B58D0DF19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78534482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 defTabSz="935038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935038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935038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935038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935038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153C43A4-0B09-4F23-815F-21741AD04A36}" type="datetime4">
              <a:rPr lang="en-AU" sz="1200" smtClean="0">
                <a:solidFill>
                  <a:srgbClr val="26282D"/>
                </a:solidFill>
                <a:latin typeface="Arial" charset="0"/>
              </a:rPr>
              <a:pPr eaLnBrk="1" hangingPunct="1"/>
              <a:t>11 October 2012</a:t>
            </a:fld>
            <a:endParaRPr lang="en-AU" sz="1200" smtClean="0">
              <a:solidFill>
                <a:srgbClr val="26282D"/>
              </a:solidFill>
              <a:latin typeface="Arial" charset="0"/>
            </a:endParaRPr>
          </a:p>
        </p:txBody>
      </p:sp>
      <p:sp>
        <p:nvSpPr>
          <p:cNvPr id="1843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35038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935038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935038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935038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935038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2513949D-B919-44ED-9CDD-F56F563E1C97}" type="slidenum">
              <a:rPr lang="en-AU" sz="1200" smtClean="0">
                <a:solidFill>
                  <a:srgbClr val="26282D"/>
                </a:solidFill>
                <a:latin typeface="Arial" charset="0"/>
              </a:rPr>
              <a:pPr eaLnBrk="1" hangingPunct="1"/>
              <a:t>1</a:t>
            </a:fld>
            <a:endParaRPr lang="en-AU" sz="1200" smtClean="0">
              <a:solidFill>
                <a:srgbClr val="26282D"/>
              </a:solidFill>
              <a:latin typeface="Arial" charset="0"/>
            </a:endParaRPr>
          </a:p>
        </p:txBody>
      </p:sp>
      <p:sp>
        <p:nvSpPr>
          <p:cNvPr id="184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6150" y="754063"/>
            <a:ext cx="5026025" cy="3768725"/>
          </a:xfrm>
          <a:ln/>
        </p:spPr>
      </p:sp>
      <p:sp>
        <p:nvSpPr>
          <p:cNvPr id="1843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820F72-E6B6-43F3-8F0E-22161C583EB0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41277215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60E531-6B29-46EA-8378-CC29CFE1844D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5280989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2125" y="393700"/>
            <a:ext cx="2184400" cy="62087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7338" y="393700"/>
            <a:ext cx="6402387" cy="62087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E17F2C-E7D8-4F7B-8759-F919E1F06157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93142751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338" y="393700"/>
            <a:ext cx="8739187" cy="6127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88925" y="1068388"/>
            <a:ext cx="8724900" cy="5534025"/>
          </a:xfrm>
        </p:spPr>
        <p:txBody>
          <a:bodyPr/>
          <a:lstStyle/>
          <a:p>
            <a:pPr lvl="0"/>
            <a:endParaRPr lang="en-AU" noProof="0" smtClean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742A83-8AE9-4A07-B3D5-5D95CA12E091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66462141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338" y="393700"/>
            <a:ext cx="8739187" cy="6127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88925" y="1068388"/>
            <a:ext cx="4286250" cy="5534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7575" y="1068388"/>
            <a:ext cx="4286250" cy="5534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61F0A3-2A4D-4276-8443-6E9DE36C1CDA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51951252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338" y="393700"/>
            <a:ext cx="8739187" cy="6127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88925" y="1068388"/>
            <a:ext cx="8724900" cy="26908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8925" y="3911600"/>
            <a:ext cx="8724900" cy="26908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420688" y="6635750"/>
            <a:ext cx="2701925" cy="21113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4D0AE1-7FF3-4E49-9E2C-CA594FE2690E}" type="datetime4">
              <a:rPr lang="en-AU"/>
              <a:pPr>
                <a:defRPr/>
              </a:pPr>
              <a:t>11 October 2012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033041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CE815D-7D7B-4870-86A5-6833EFBE85DA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93996983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5809C0-FBD2-4BAC-A7A7-1AD16508A703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51635727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3FA6AA-480F-408C-955F-9C4F1D35B2AE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43317717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8925" y="1068388"/>
            <a:ext cx="4286250" cy="5534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7575" y="1068388"/>
            <a:ext cx="4286250" cy="5534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5DF00A-095F-48B4-8572-970EC585A4BB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32012751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242C70-E0CB-4929-A40F-49D00C46504C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61688651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A580F7-B5C7-4F88-9CCA-13083B9E0B76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02719106"/>
      </p:ext>
    </p:extLst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67252B-7E61-4C55-AC61-4B71A49FE554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47382770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5833BC-B5D0-4BD5-98F0-FD4CC599F14A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88036665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31DEED-EDEE-4707-97EB-D07732217CB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60732944"/>
      </p:ext>
    </p:extLst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623E5-BC31-45FE-ADF4-7CF416FAEBC8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12621887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86D057-1A74-492B-829C-3D216D3DDC2E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42946151"/>
      </p:ext>
    </p:extLst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2125" y="393700"/>
            <a:ext cx="2184400" cy="62087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7338" y="393700"/>
            <a:ext cx="6402387" cy="62087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B4CC7F-61AA-4EAA-8679-40399A7FEF52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65287355"/>
      </p:ext>
    </p:extLst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E3BE14-8473-47D8-B4E0-7C9F66047384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1772833"/>
      </p:ext>
    </p:extLst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C3A71B-74D9-4FDC-B8BE-00E8BBE42F61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03258668"/>
      </p:ext>
    </p:extLst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898CA3-7CBC-41C6-92CA-85949128C69B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1747951"/>
      </p:ext>
    </p:extLst>
  </p:cSld>
  <p:clrMapOvr>
    <a:masterClrMapping/>
  </p:clrMapOvr>
  <p:transition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8925" y="1068388"/>
            <a:ext cx="4286250" cy="5534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7575" y="1068388"/>
            <a:ext cx="4286250" cy="5534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6579BC-5A3A-4370-B62C-D9FB47D7584A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44089104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642EC6-D5C7-4396-9469-D5B2D2640AF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01372147"/>
      </p:ext>
    </p:extLst>
  </p:cSld>
  <p:clrMapOvr>
    <a:masterClrMapping/>
  </p:clrMapOvr>
  <p:transition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931ECF-B3ED-4EAD-838D-40F8750EBB48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54212979"/>
      </p:ext>
    </p:extLst>
  </p:cSld>
  <p:clrMapOvr>
    <a:masterClrMapping/>
  </p:clrMapOvr>
  <p:transition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89DFA1-7852-472C-BC00-0380DDE4F173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4246877"/>
      </p:ext>
    </p:extLst>
  </p:cSld>
  <p:clrMapOvr>
    <a:masterClrMapping/>
  </p:clrMapOvr>
  <p:transition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EE43C4-84DC-4D41-B053-789C215DDF86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85212229"/>
      </p:ext>
    </p:extLst>
  </p:cSld>
  <p:clrMapOvr>
    <a:masterClrMapping/>
  </p:clrMapOvr>
  <p:transition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A8D4A8-FB18-44F1-91C4-10CD00AE1A50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51873970"/>
      </p:ext>
    </p:extLst>
  </p:cSld>
  <p:clrMapOvr>
    <a:masterClrMapping/>
  </p:clrMapOvr>
  <p:transition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E8E3A4-B743-489D-908E-90F2236AB37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58343541"/>
      </p:ext>
    </p:extLst>
  </p:cSld>
  <p:clrMapOvr>
    <a:masterClrMapping/>
  </p:clrMapOvr>
  <p:transition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EFCCC9-0883-458F-88EF-9A0F6B84B736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82763965"/>
      </p:ext>
    </p:extLst>
  </p:cSld>
  <p:clrMapOvr>
    <a:masterClrMapping/>
  </p:clrMapOvr>
  <p:transition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2125" y="393700"/>
            <a:ext cx="2184400" cy="62087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7338" y="393700"/>
            <a:ext cx="6402387" cy="62087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5D26B5-9125-4819-A065-B46F8E5B7A4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85640740"/>
      </p:ext>
    </p:extLst>
  </p:cSld>
  <p:clrMapOvr>
    <a:masterClrMapping/>
  </p:clrMapOvr>
  <p:transition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338" y="393700"/>
            <a:ext cx="8739187" cy="6127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88925" y="1068388"/>
            <a:ext cx="8724900" cy="5534025"/>
          </a:xfrm>
        </p:spPr>
        <p:txBody>
          <a:bodyPr/>
          <a:lstStyle/>
          <a:p>
            <a:pPr lvl="0"/>
            <a:endParaRPr lang="en-AU" noProof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C82237-2328-4BB1-A109-C941EB8E4688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83676856"/>
      </p:ext>
    </p:extLst>
  </p:cSld>
  <p:clrMapOvr>
    <a:masterClrMapping/>
  </p:clrMapOvr>
  <p:transition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338" y="393700"/>
            <a:ext cx="8739187" cy="6127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88925" y="1068388"/>
            <a:ext cx="4286250" cy="5534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7575" y="1068388"/>
            <a:ext cx="4286250" cy="5534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1F86A6-F303-46FF-BAE0-445A96664118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56845857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8925" y="1068388"/>
            <a:ext cx="4286250" cy="5534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7575" y="1068388"/>
            <a:ext cx="4286250" cy="5534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3F3ED9-57AB-494C-B443-F6A7BDC23A3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52151537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731D15-1AE0-4EE1-84A1-B2FADED1B488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50766707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1E5697-791E-4A30-833B-601F6502BC0A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2973954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C1C120-5461-41A7-9986-6E80BA1F2F1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99664492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BB2B46-04A7-470C-BA99-95FC483E2DCD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07967332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62266D-06C5-41C4-8C1B-B4187AAC051D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3153881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3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6" Type="http://schemas.openxmlformats.org/officeDocument/2006/relationships/vmlDrawing" Target="../drawings/vmlDrawing1.v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oleObject" Target="../embeddings/oleObject2.bin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4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vmlDrawing" Target="../drawings/vmlDrawing2.vml"/><Relationship Id="rId18" Type="http://schemas.openxmlformats.org/officeDocument/2006/relationships/image" Target="../media/image4.png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16.xml"/><Relationship Id="rId16" Type="http://schemas.openxmlformats.org/officeDocument/2006/relationships/image" Target="../media/image6.png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oleObject" Target="../embeddings/oleObject3.bin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8.xml"/><Relationship Id="rId18" Type="http://schemas.openxmlformats.org/officeDocument/2006/relationships/oleObject" Target="../embeddings/oleObject5.bin"/><Relationship Id="rId3" Type="http://schemas.openxmlformats.org/officeDocument/2006/relationships/slideLayout" Target="../slideLayouts/slideLayout28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7.xml"/><Relationship Id="rId16" Type="http://schemas.openxmlformats.org/officeDocument/2006/relationships/oleObject" Target="../embeddings/oleObject4.bin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5" Type="http://schemas.openxmlformats.org/officeDocument/2006/relationships/vmlDrawing" Target="../drawings/vmlDrawing3.vml"/><Relationship Id="rId10" Type="http://schemas.openxmlformats.org/officeDocument/2006/relationships/slideLayout" Target="../slideLayouts/slideLayout35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0" y="0"/>
          <a:ext cx="9144000" cy="412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84" name="Image" r:id="rId17" imgW="9752381" imgH="437748" progId="Photoshop.Image.9">
                  <p:embed/>
                </p:oleObj>
              </mc:Choice>
              <mc:Fallback>
                <p:oleObj name="Image" r:id="rId17" imgW="9752381" imgH="437748" progId="Photoshop.Image.9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412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 algn="ctr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0" y="6715125"/>
          <a:ext cx="9144000" cy="142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85" name="Image" r:id="rId19" imgW="9752381" imgH="152260" progId="Photoshop.Image.9">
                  <p:embed/>
                </p:oleObj>
              </mc:Choice>
              <mc:Fallback>
                <p:oleObj name="Image" r:id="rId19" imgW="9752381" imgH="152260" progId="Photoshop.Image.9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715125"/>
                        <a:ext cx="9144000" cy="142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8925" y="1068388"/>
            <a:ext cx="8724900" cy="553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87338" y="393700"/>
            <a:ext cx="8739187" cy="61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7454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53400" y="6677025"/>
            <a:ext cx="866775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 b="1">
                <a:solidFill>
                  <a:srgbClr val="EBEBEB"/>
                </a:solidFill>
              </a:defRPr>
            </a:lvl1pPr>
          </a:lstStyle>
          <a:p>
            <a:pPr>
              <a:defRPr/>
            </a:pPr>
            <a:fld id="{1095E5A3-8E9F-4706-87A0-F58185F3D803}" type="slidenum">
              <a:rPr lang="en-AU"/>
              <a:pPr>
                <a:defRPr/>
              </a:pPr>
              <a:t>‹#›</a:t>
            </a:fld>
            <a:endParaRPr lang="en-AU"/>
          </a:p>
        </p:txBody>
      </p:sp>
      <p:sp>
        <p:nvSpPr>
          <p:cNvPr id="1031" name="Text Box 7"/>
          <p:cNvSpPr txBox="1">
            <a:spLocks noChangeArrowheads="1"/>
          </p:cNvSpPr>
          <p:nvPr/>
        </p:nvSpPr>
        <p:spPr bwMode="auto">
          <a:xfrm>
            <a:off x="1581150" y="6686550"/>
            <a:ext cx="409575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AU" sz="700" b="1" smtClean="0">
                <a:solidFill>
                  <a:srgbClr val="EBEBEB"/>
                </a:solidFill>
              </a:rPr>
              <a:t>:  R3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  <p:sldLayoutId id="2147483703" r:id="rId12"/>
    <p:sldLayoutId id="2147483704" r:id="rId13"/>
    <p:sldLayoutId id="2147483729" r:id="rId14"/>
  </p:sldLayoutIdLst>
  <p:transition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9pPr>
    </p:titleStyle>
    <p:bodyStyle>
      <a:lvl1pPr marL="266700" indent="-266700" algn="l" rtl="0" eaLnBrk="0" fontAlgn="base" hangingPunct="0">
        <a:spcBef>
          <a:spcPct val="40000"/>
        </a:spcBef>
        <a:spcAft>
          <a:spcPct val="0"/>
        </a:spcAft>
        <a:buBlip>
          <a:blip r:embed="rId21"/>
        </a:buBlip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14375" indent="-268288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Blip>
          <a:blip r:embed="rId22"/>
        </a:buBlip>
        <a:defRPr sz="2400">
          <a:solidFill>
            <a:schemeClr val="tx1"/>
          </a:solidFill>
          <a:latin typeface="+mn-lt"/>
        </a:defRPr>
      </a:lvl2pPr>
      <a:lvl3pPr marL="1162050" indent="-268288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Blip>
          <a:blip r:embed="rId22"/>
        </a:buBlip>
        <a:defRPr sz="2400">
          <a:solidFill>
            <a:schemeClr val="tx1"/>
          </a:solidFill>
          <a:latin typeface="+mn-lt"/>
        </a:defRPr>
      </a:lvl3pPr>
      <a:lvl4pPr marL="1619250" indent="-277813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Blip>
          <a:blip r:embed="rId22"/>
        </a:buBlip>
        <a:defRPr sz="2400">
          <a:solidFill>
            <a:schemeClr val="tx1"/>
          </a:solidFill>
          <a:latin typeface="+mn-lt"/>
        </a:defRPr>
      </a:lvl4pPr>
      <a:lvl5pPr marL="2066925" indent="-268288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Blip>
          <a:blip r:embed="rId22"/>
        </a:buBlip>
        <a:defRPr sz="2400">
          <a:solidFill>
            <a:schemeClr val="tx1"/>
          </a:solidFill>
          <a:latin typeface="+mn-lt"/>
        </a:defRPr>
      </a:lvl5pPr>
      <a:lvl6pPr marL="2524125" indent="-268288" algn="l" rtl="0" fontAlgn="base">
        <a:lnSpc>
          <a:spcPct val="95000"/>
        </a:lnSpc>
        <a:spcBef>
          <a:spcPct val="20000"/>
        </a:spcBef>
        <a:spcAft>
          <a:spcPct val="0"/>
        </a:spcAft>
        <a:buBlip>
          <a:blip r:embed="rId22"/>
        </a:buBlip>
        <a:defRPr sz="2400">
          <a:solidFill>
            <a:schemeClr val="tx1"/>
          </a:solidFill>
          <a:latin typeface="+mn-lt"/>
        </a:defRPr>
      </a:lvl6pPr>
      <a:lvl7pPr marL="2981325" indent="-268288" algn="l" rtl="0" fontAlgn="base">
        <a:lnSpc>
          <a:spcPct val="95000"/>
        </a:lnSpc>
        <a:spcBef>
          <a:spcPct val="20000"/>
        </a:spcBef>
        <a:spcAft>
          <a:spcPct val="0"/>
        </a:spcAft>
        <a:buBlip>
          <a:blip r:embed="rId22"/>
        </a:buBlip>
        <a:defRPr sz="2400">
          <a:solidFill>
            <a:schemeClr val="tx1"/>
          </a:solidFill>
          <a:latin typeface="+mn-lt"/>
        </a:defRPr>
      </a:lvl7pPr>
      <a:lvl8pPr marL="3438525" indent="-268288" algn="l" rtl="0" fontAlgn="base">
        <a:lnSpc>
          <a:spcPct val="95000"/>
        </a:lnSpc>
        <a:spcBef>
          <a:spcPct val="20000"/>
        </a:spcBef>
        <a:spcAft>
          <a:spcPct val="0"/>
        </a:spcAft>
        <a:buBlip>
          <a:blip r:embed="rId22"/>
        </a:buBlip>
        <a:defRPr sz="2400">
          <a:solidFill>
            <a:schemeClr val="tx1"/>
          </a:solidFill>
          <a:latin typeface="+mn-lt"/>
        </a:defRPr>
      </a:lvl8pPr>
      <a:lvl9pPr marL="3895725" indent="-268288" algn="l" rtl="0" fontAlgn="base">
        <a:lnSpc>
          <a:spcPct val="95000"/>
        </a:lnSpc>
        <a:spcBef>
          <a:spcPct val="20000"/>
        </a:spcBef>
        <a:spcAft>
          <a:spcPct val="0"/>
        </a:spcAft>
        <a:buBlip>
          <a:blip r:embed="rId22"/>
        </a:buBlip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82" name="Image" r:id="rId14" imgW="9752381" imgH="7314286" progId="Photoshop.Image.9">
                  <p:embed/>
                </p:oleObj>
              </mc:Choice>
              <mc:Fallback>
                <p:oleObj name="Image" r:id="rId14" imgW="9752381" imgH="7314286" progId="Photoshop.Image.9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685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 algn="ctr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8925" y="1068388"/>
            <a:ext cx="8724900" cy="553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287338" y="393700"/>
            <a:ext cx="8739187" cy="61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pic>
        <p:nvPicPr>
          <p:cNvPr id="2053" name="Picture 6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81775"/>
            <a:ext cx="91440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4" name="Text Box 7"/>
          <p:cNvSpPr txBox="1">
            <a:spLocks noChangeArrowheads="1"/>
          </p:cNvSpPr>
          <p:nvPr/>
        </p:nvSpPr>
        <p:spPr bwMode="auto">
          <a:xfrm>
            <a:off x="7153275" y="331788"/>
            <a:ext cx="1919288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defRPr/>
            </a:pPr>
            <a:r>
              <a:rPr lang="en-AU" sz="1000" b="1" smtClean="0">
                <a:solidFill>
                  <a:srgbClr val="969696"/>
                </a:solidFill>
              </a:rPr>
              <a:t>BACKGROUND INFORMATION</a:t>
            </a:r>
          </a:p>
        </p:txBody>
      </p:sp>
      <p:sp>
        <p:nvSpPr>
          <p:cNvPr id="747525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53400" y="6677025"/>
            <a:ext cx="866775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 b="1">
                <a:solidFill>
                  <a:srgbClr val="EBEBEB"/>
                </a:solidFill>
              </a:defRPr>
            </a:lvl1pPr>
          </a:lstStyle>
          <a:p>
            <a:pPr>
              <a:defRPr/>
            </a:pPr>
            <a:fld id="{BE241185-9E53-4E9C-9A0F-87A282F3B7CE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</p:sldLayoutIdLst>
  <p:transition>
    <p:fade/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9pPr>
    </p:titleStyle>
    <p:bodyStyle>
      <a:lvl1pPr marL="266700" indent="-266700" algn="l" rtl="0" eaLnBrk="0" fontAlgn="base" hangingPunct="0">
        <a:spcBef>
          <a:spcPct val="40000"/>
        </a:spcBef>
        <a:spcAft>
          <a:spcPct val="0"/>
        </a:spcAft>
        <a:buBlip>
          <a:blip r:embed="rId17"/>
        </a:buBlip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14375" indent="-268288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Blip>
          <a:blip r:embed="rId18"/>
        </a:buBlip>
        <a:defRPr sz="2400">
          <a:solidFill>
            <a:schemeClr val="tx1"/>
          </a:solidFill>
          <a:latin typeface="+mn-lt"/>
        </a:defRPr>
      </a:lvl2pPr>
      <a:lvl3pPr marL="1162050" indent="-268288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Blip>
          <a:blip r:embed="rId18"/>
        </a:buBlip>
        <a:defRPr sz="2400">
          <a:solidFill>
            <a:schemeClr val="tx1"/>
          </a:solidFill>
          <a:latin typeface="+mn-lt"/>
        </a:defRPr>
      </a:lvl3pPr>
      <a:lvl4pPr marL="1619250" indent="-277813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Blip>
          <a:blip r:embed="rId18"/>
        </a:buBlip>
        <a:defRPr sz="2400">
          <a:solidFill>
            <a:schemeClr val="tx1"/>
          </a:solidFill>
          <a:latin typeface="+mn-lt"/>
        </a:defRPr>
      </a:lvl4pPr>
      <a:lvl5pPr marL="2066925" indent="-268288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Blip>
          <a:blip r:embed="rId18"/>
        </a:buBlip>
        <a:defRPr sz="2400">
          <a:solidFill>
            <a:schemeClr val="tx1"/>
          </a:solidFill>
          <a:latin typeface="+mn-lt"/>
        </a:defRPr>
      </a:lvl5pPr>
      <a:lvl6pPr marL="2524125" indent="-268288" algn="l" rtl="0" fontAlgn="base">
        <a:lnSpc>
          <a:spcPct val="95000"/>
        </a:lnSpc>
        <a:spcBef>
          <a:spcPct val="20000"/>
        </a:spcBef>
        <a:spcAft>
          <a:spcPct val="0"/>
        </a:spcAft>
        <a:buBlip>
          <a:blip r:embed="rId18"/>
        </a:buBlip>
        <a:defRPr sz="2400">
          <a:solidFill>
            <a:schemeClr val="tx1"/>
          </a:solidFill>
          <a:latin typeface="+mn-lt"/>
        </a:defRPr>
      </a:lvl6pPr>
      <a:lvl7pPr marL="2981325" indent="-268288" algn="l" rtl="0" fontAlgn="base">
        <a:lnSpc>
          <a:spcPct val="95000"/>
        </a:lnSpc>
        <a:spcBef>
          <a:spcPct val="20000"/>
        </a:spcBef>
        <a:spcAft>
          <a:spcPct val="0"/>
        </a:spcAft>
        <a:buBlip>
          <a:blip r:embed="rId18"/>
        </a:buBlip>
        <a:defRPr sz="2400">
          <a:solidFill>
            <a:schemeClr val="tx1"/>
          </a:solidFill>
          <a:latin typeface="+mn-lt"/>
        </a:defRPr>
      </a:lvl7pPr>
      <a:lvl8pPr marL="3438525" indent="-268288" algn="l" rtl="0" fontAlgn="base">
        <a:lnSpc>
          <a:spcPct val="95000"/>
        </a:lnSpc>
        <a:spcBef>
          <a:spcPct val="20000"/>
        </a:spcBef>
        <a:spcAft>
          <a:spcPct val="0"/>
        </a:spcAft>
        <a:buBlip>
          <a:blip r:embed="rId18"/>
        </a:buBlip>
        <a:defRPr sz="2400">
          <a:solidFill>
            <a:schemeClr val="tx1"/>
          </a:solidFill>
          <a:latin typeface="+mn-lt"/>
        </a:defRPr>
      </a:lvl8pPr>
      <a:lvl9pPr marL="3895725" indent="-268288" algn="l" rtl="0" fontAlgn="base">
        <a:lnSpc>
          <a:spcPct val="95000"/>
        </a:lnSpc>
        <a:spcBef>
          <a:spcPct val="20000"/>
        </a:spcBef>
        <a:spcAft>
          <a:spcPct val="0"/>
        </a:spcAft>
        <a:buBlip>
          <a:blip r:embed="rId18"/>
        </a:buBlip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0" y="0"/>
          <a:ext cx="9144000" cy="412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32" name="Image" r:id="rId16" imgW="9752381" imgH="437748" progId="Photoshop.Image.9">
                  <p:embed/>
                </p:oleObj>
              </mc:Choice>
              <mc:Fallback>
                <p:oleObj name="Image" r:id="rId16" imgW="9752381" imgH="437748" progId="Photoshop.Image.9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412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 algn="ctr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5" name="Object 3"/>
          <p:cNvGraphicFramePr>
            <a:graphicFrameLocks noChangeAspect="1"/>
          </p:cNvGraphicFramePr>
          <p:nvPr/>
        </p:nvGraphicFramePr>
        <p:xfrm>
          <a:off x="0" y="6715125"/>
          <a:ext cx="9144000" cy="142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33" name="Image" r:id="rId18" imgW="9752381" imgH="152260" progId="Photoshop.Image.9">
                  <p:embed/>
                </p:oleObj>
              </mc:Choice>
              <mc:Fallback>
                <p:oleObj name="Image" r:id="rId18" imgW="9752381" imgH="152260" progId="Photoshop.Image.9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715125"/>
                        <a:ext cx="9144000" cy="142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8925" y="1068388"/>
            <a:ext cx="8724900" cy="553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87338" y="393700"/>
            <a:ext cx="8739187" cy="61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7454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53400" y="6677025"/>
            <a:ext cx="866775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 b="1">
                <a:solidFill>
                  <a:srgbClr val="EBEBEB"/>
                </a:solidFill>
              </a:defRPr>
            </a:lvl1pPr>
          </a:lstStyle>
          <a:p>
            <a:pPr>
              <a:defRPr/>
            </a:pPr>
            <a:fld id="{E4EA703A-8C58-4358-B3B3-92503B638CAD}" type="slidenum">
              <a:rPr lang="en-AU"/>
              <a:pPr>
                <a:defRPr/>
              </a:pPr>
              <a:t>‹#›</a:t>
            </a:fld>
            <a:endParaRPr lang="en-AU"/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1581150" y="6686550"/>
            <a:ext cx="409575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  <a:defRPr/>
            </a:pPr>
            <a:r>
              <a:rPr lang="en-AU" sz="700" b="1" smtClean="0">
                <a:solidFill>
                  <a:srgbClr val="EBEBEB"/>
                </a:solidFill>
              </a:rPr>
              <a:t>:  R3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  <p:sldLayoutId id="2147483727" r:id="rId12"/>
    <p:sldLayoutId id="2147483728" r:id="rId13"/>
  </p:sldLayoutIdLst>
  <p:transition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9pPr>
    </p:titleStyle>
    <p:bodyStyle>
      <a:lvl1pPr marL="266700" indent="-266700" algn="l" rtl="0" eaLnBrk="0" fontAlgn="base" hangingPunct="0">
        <a:spcBef>
          <a:spcPct val="40000"/>
        </a:spcBef>
        <a:spcAft>
          <a:spcPct val="0"/>
        </a:spcAft>
        <a:buBlip>
          <a:blip r:embed="rId20"/>
        </a:buBlip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14375" indent="-268288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Blip>
          <a:blip r:embed="rId21"/>
        </a:buBlip>
        <a:defRPr sz="2400">
          <a:solidFill>
            <a:schemeClr val="tx1"/>
          </a:solidFill>
          <a:latin typeface="+mn-lt"/>
        </a:defRPr>
      </a:lvl2pPr>
      <a:lvl3pPr marL="1162050" indent="-268288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Blip>
          <a:blip r:embed="rId21"/>
        </a:buBlip>
        <a:defRPr sz="2400">
          <a:solidFill>
            <a:schemeClr val="tx1"/>
          </a:solidFill>
          <a:latin typeface="+mn-lt"/>
        </a:defRPr>
      </a:lvl3pPr>
      <a:lvl4pPr marL="1619250" indent="-277813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Blip>
          <a:blip r:embed="rId21"/>
        </a:buBlip>
        <a:defRPr sz="2400">
          <a:solidFill>
            <a:schemeClr val="tx1"/>
          </a:solidFill>
          <a:latin typeface="+mn-lt"/>
        </a:defRPr>
      </a:lvl4pPr>
      <a:lvl5pPr marL="2066925" indent="-268288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Blip>
          <a:blip r:embed="rId21"/>
        </a:buBlip>
        <a:defRPr sz="2400">
          <a:solidFill>
            <a:schemeClr val="tx1"/>
          </a:solidFill>
          <a:latin typeface="+mn-lt"/>
        </a:defRPr>
      </a:lvl5pPr>
      <a:lvl6pPr marL="2524125" indent="-268288" algn="l" rtl="0" fontAlgn="base">
        <a:lnSpc>
          <a:spcPct val="95000"/>
        </a:lnSpc>
        <a:spcBef>
          <a:spcPct val="20000"/>
        </a:spcBef>
        <a:spcAft>
          <a:spcPct val="0"/>
        </a:spcAft>
        <a:buBlip>
          <a:blip r:embed="rId21"/>
        </a:buBlip>
        <a:defRPr sz="2400">
          <a:solidFill>
            <a:schemeClr val="tx1"/>
          </a:solidFill>
          <a:latin typeface="+mn-lt"/>
        </a:defRPr>
      </a:lvl6pPr>
      <a:lvl7pPr marL="2981325" indent="-268288" algn="l" rtl="0" fontAlgn="base">
        <a:lnSpc>
          <a:spcPct val="95000"/>
        </a:lnSpc>
        <a:spcBef>
          <a:spcPct val="20000"/>
        </a:spcBef>
        <a:spcAft>
          <a:spcPct val="0"/>
        </a:spcAft>
        <a:buBlip>
          <a:blip r:embed="rId21"/>
        </a:buBlip>
        <a:defRPr sz="2400">
          <a:solidFill>
            <a:schemeClr val="tx1"/>
          </a:solidFill>
          <a:latin typeface="+mn-lt"/>
        </a:defRPr>
      </a:lvl7pPr>
      <a:lvl8pPr marL="3438525" indent="-268288" algn="l" rtl="0" fontAlgn="base">
        <a:lnSpc>
          <a:spcPct val="95000"/>
        </a:lnSpc>
        <a:spcBef>
          <a:spcPct val="20000"/>
        </a:spcBef>
        <a:spcAft>
          <a:spcPct val="0"/>
        </a:spcAft>
        <a:buBlip>
          <a:blip r:embed="rId21"/>
        </a:buBlip>
        <a:defRPr sz="2400">
          <a:solidFill>
            <a:schemeClr val="tx1"/>
          </a:solidFill>
          <a:latin typeface="+mn-lt"/>
        </a:defRPr>
      </a:lvl8pPr>
      <a:lvl9pPr marL="3895725" indent="-268288" algn="l" rtl="0" fontAlgn="base">
        <a:lnSpc>
          <a:spcPct val="95000"/>
        </a:lnSpc>
        <a:spcBef>
          <a:spcPct val="20000"/>
        </a:spcBef>
        <a:spcAft>
          <a:spcPct val="0"/>
        </a:spcAft>
        <a:buBlip>
          <a:blip r:embed="rId21"/>
        </a:buBlip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F4C47133-3632-4E94-A819-0BF81B92EF62}" type="slidenum">
              <a:rPr lang="en-AU" sz="800" smtClean="0">
                <a:solidFill>
                  <a:srgbClr val="EBEBEB"/>
                </a:solidFill>
              </a:rPr>
              <a:pPr eaLnBrk="1" hangingPunct="1"/>
              <a:t>1</a:t>
            </a:fld>
            <a:endParaRPr lang="en-AU" sz="800" smtClean="0">
              <a:solidFill>
                <a:srgbClr val="EBEBEB"/>
              </a:solidFill>
            </a:endParaRPr>
          </a:p>
        </p:txBody>
      </p:sp>
      <p:pic>
        <p:nvPicPr>
          <p:cNvPr id="4099" name="Picture 2" descr="bg_asic_1024x76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0" name="Rectangle 3"/>
          <p:cNvSpPr>
            <a:spLocks noChangeArrowheads="1"/>
          </p:cNvSpPr>
          <p:nvPr/>
        </p:nvSpPr>
        <p:spPr bwMode="auto">
          <a:xfrm>
            <a:off x="1287463" y="1244600"/>
            <a:ext cx="6545262" cy="1719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sz="4500" b="1" dirty="0" smtClean="0"/>
              <a:t>JCTVC-K0144</a:t>
            </a:r>
            <a:endParaRPr lang="en-AU" sz="4800" dirty="0">
              <a:solidFill>
                <a:srgbClr val="26282D"/>
              </a:solidFill>
              <a:latin typeface="Arial" charset="0"/>
            </a:endParaRPr>
          </a:p>
        </p:txBody>
      </p:sp>
      <p:sp>
        <p:nvSpPr>
          <p:cNvPr id="4101" name="Rectangle 4"/>
          <p:cNvSpPr>
            <a:spLocks noChangeArrowheads="1"/>
          </p:cNvSpPr>
          <p:nvPr/>
        </p:nvSpPr>
        <p:spPr bwMode="auto">
          <a:xfrm>
            <a:off x="534256" y="2803358"/>
            <a:ext cx="7993295" cy="17353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287338" indent="-287338" algn="ctr">
              <a:spcBef>
                <a:spcPct val="20000"/>
              </a:spcBef>
            </a:pPr>
            <a:r>
              <a:rPr lang="en-CA" sz="2800" b="1" dirty="0" smtClean="0"/>
              <a:t>Reduced </a:t>
            </a:r>
            <a:r>
              <a:rPr lang="en-CA" sz="2800" b="1" dirty="0"/>
              <a:t>worst-case memory bandwidth for SCU size larger than 8x8</a:t>
            </a:r>
            <a:endParaRPr lang="en-AU" sz="2800" dirty="0"/>
          </a:p>
        </p:txBody>
      </p:sp>
      <p:sp>
        <p:nvSpPr>
          <p:cNvPr id="4102" name="Rectangle 5"/>
          <p:cNvSpPr>
            <a:spLocks noChangeArrowheads="1"/>
          </p:cNvSpPr>
          <p:nvPr/>
        </p:nvSpPr>
        <p:spPr bwMode="auto">
          <a:xfrm>
            <a:off x="2806263" y="5200650"/>
            <a:ext cx="3489434" cy="33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AU" sz="1600" dirty="0" smtClean="0">
                <a:solidFill>
                  <a:srgbClr val="26282D"/>
                </a:solidFill>
              </a:rPr>
              <a:t>11</a:t>
            </a:r>
            <a:r>
              <a:rPr lang="en-AU" sz="1600" baseline="30000" dirty="0" smtClean="0">
                <a:solidFill>
                  <a:srgbClr val="26282D"/>
                </a:solidFill>
              </a:rPr>
              <a:t>th</a:t>
            </a:r>
            <a:r>
              <a:rPr lang="en-AU" sz="1600" dirty="0" smtClean="0">
                <a:solidFill>
                  <a:srgbClr val="26282D"/>
                </a:solidFill>
              </a:rPr>
              <a:t> JCT-VC meeting, Oct 2012.</a:t>
            </a:r>
            <a:endParaRPr lang="en-AU" sz="1600" dirty="0">
              <a:solidFill>
                <a:srgbClr val="26282D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338" y="393700"/>
            <a:ext cx="8739187" cy="616953"/>
          </a:xfrm>
        </p:spPr>
        <p:txBody>
          <a:bodyPr/>
          <a:lstStyle/>
          <a:p>
            <a:r>
              <a:rPr lang="en-AU" dirty="0" smtClean="0"/>
              <a:t>Problem</a:t>
            </a:r>
            <a:endParaRPr lang="en-AU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1"/>
          </p:nvPr>
        </p:nvSpPr>
        <p:spPr>
          <a:xfrm>
            <a:off x="288925" y="1068388"/>
            <a:ext cx="8724900" cy="5405984"/>
          </a:xfrm>
        </p:spPr>
        <p:txBody>
          <a:bodyPr/>
          <a:lstStyle/>
          <a:p>
            <a:r>
              <a:rPr lang="en-AU" sz="2000" dirty="0" smtClean="0"/>
              <a:t>A check in the </a:t>
            </a:r>
            <a:r>
              <a:rPr lang="en-AU" sz="2000" dirty="0" err="1" smtClean="0"/>
              <a:t>binarisation</a:t>
            </a:r>
            <a:r>
              <a:rPr lang="en-AU" sz="2000" dirty="0" smtClean="0"/>
              <a:t> of </a:t>
            </a:r>
            <a:r>
              <a:rPr lang="en-AU" sz="2000" dirty="0" err="1" smtClean="0"/>
              <a:t>part_mode</a:t>
            </a:r>
            <a:r>
              <a:rPr lang="en-AU" sz="2000" dirty="0" smtClean="0"/>
              <a:t> treats SCU=8x8 case differently to SCU&gt;8x8:</a:t>
            </a:r>
          </a:p>
          <a:p>
            <a:pPr lvl="1"/>
            <a:r>
              <a:rPr lang="en-AU" sz="2000" dirty="0" smtClean="0"/>
              <a:t>Reaches </a:t>
            </a:r>
            <a:r>
              <a:rPr lang="en-AU" sz="2000" dirty="0" err="1" smtClean="0"/>
              <a:t>PART_NxN</a:t>
            </a:r>
            <a:r>
              <a:rPr lang="en-AU" sz="2000" dirty="0" smtClean="0"/>
              <a:t> mode in inter-prediction, which has implications for memory bandwidth.</a:t>
            </a:r>
            <a:endParaRPr lang="en-AU" sz="20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25" y="2492861"/>
            <a:ext cx="7247868" cy="39770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 bwMode="auto">
          <a:xfrm>
            <a:off x="5602014" y="3195143"/>
            <a:ext cx="2112579" cy="2123091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6719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Solution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en-AU" dirty="0"/>
          </a:p>
          <a:p>
            <a:endParaRPr lang="en-AU" dirty="0"/>
          </a:p>
        </p:txBody>
      </p:sp>
      <p:sp>
        <p:nvSpPr>
          <p:cNvPr id="4" name="Text Placeholder 4"/>
          <p:cNvSpPr txBox="1">
            <a:spLocks/>
          </p:cNvSpPr>
          <p:nvPr/>
        </p:nvSpPr>
        <p:spPr bwMode="auto">
          <a:xfrm>
            <a:off x="288925" y="1068388"/>
            <a:ext cx="8724900" cy="5405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66700" indent="-266700" algn="l" rtl="0" eaLnBrk="0" fontAlgn="base" hangingPunct="0">
              <a:spcBef>
                <a:spcPct val="40000"/>
              </a:spcBef>
              <a:spcAft>
                <a:spcPct val="0"/>
              </a:spcAft>
              <a:buBlip>
                <a:blip r:embed="rId2"/>
              </a:buBlip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4375" indent="-268288" algn="l" rtl="0" eaLnBrk="0" fontAlgn="base" hangingPunct="0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</a:defRPr>
            </a:lvl2pPr>
            <a:lvl3pPr marL="1162050" indent="-268288" algn="l" rtl="0" eaLnBrk="0" fontAlgn="base" hangingPunct="0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</a:defRPr>
            </a:lvl3pPr>
            <a:lvl4pPr marL="1619250" indent="-277813" algn="l" rtl="0" eaLnBrk="0" fontAlgn="base" hangingPunct="0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</a:defRPr>
            </a:lvl4pPr>
            <a:lvl5pPr marL="2066925" indent="-268288" algn="l" rtl="0" eaLnBrk="0" fontAlgn="base" hangingPunct="0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</a:defRPr>
            </a:lvl5pPr>
            <a:lvl6pPr marL="2524125" indent="-268288" algn="l" rtl="0" fontAlgn="base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</a:defRPr>
            </a:lvl6pPr>
            <a:lvl7pPr marL="2981325" indent="-268288" algn="l" rtl="0" fontAlgn="base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</a:defRPr>
            </a:lvl7pPr>
            <a:lvl8pPr marL="3438525" indent="-268288" algn="l" rtl="0" fontAlgn="base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</a:defRPr>
            </a:lvl8pPr>
            <a:lvl9pPr marL="3895725" indent="-268288" algn="l" rtl="0" fontAlgn="base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AU" dirty="0" smtClean="0"/>
              <a:t>Remove </a:t>
            </a:r>
            <a:r>
              <a:rPr lang="en-AU" dirty="0" err="1" smtClean="0"/>
              <a:t>PART_NxN</a:t>
            </a:r>
            <a:r>
              <a:rPr lang="en-AU" dirty="0" smtClean="0"/>
              <a:t> from </a:t>
            </a:r>
            <a:r>
              <a:rPr lang="en-AU" dirty="0" smtClean="0"/>
              <a:t>inter-prediction:</a:t>
            </a:r>
            <a:endParaRPr lang="en-AU" dirty="0" smtClean="0"/>
          </a:p>
          <a:p>
            <a:pPr lvl="1"/>
            <a:endParaRPr lang="en-AU" dirty="0" smtClean="0"/>
          </a:p>
          <a:p>
            <a:pPr lvl="1"/>
            <a:r>
              <a:rPr lang="en-AU" dirty="0" smtClean="0"/>
              <a:t>Removes a check and hence the rightmost column from the </a:t>
            </a:r>
            <a:r>
              <a:rPr lang="en-AU" dirty="0" err="1" smtClean="0"/>
              <a:t>part_mode</a:t>
            </a:r>
            <a:r>
              <a:rPr lang="en-AU" dirty="0" smtClean="0"/>
              <a:t> </a:t>
            </a:r>
            <a:r>
              <a:rPr lang="en-AU" dirty="0" err="1" smtClean="0"/>
              <a:t>binarisation</a:t>
            </a:r>
            <a:r>
              <a:rPr lang="en-AU" dirty="0" smtClean="0"/>
              <a:t> table</a:t>
            </a:r>
            <a:r>
              <a:rPr lang="en-AU" dirty="0" smtClean="0"/>
              <a:t>.</a:t>
            </a:r>
          </a:p>
          <a:p>
            <a:pPr lvl="1"/>
            <a:endParaRPr lang="en-AU" dirty="0" smtClean="0"/>
          </a:p>
          <a:p>
            <a:pPr lvl="1"/>
            <a:r>
              <a:rPr lang="en-AU" dirty="0" smtClean="0"/>
              <a:t>Simplifies the WD text.</a:t>
            </a:r>
            <a:endParaRPr lang="en-AU" dirty="0" smtClean="0"/>
          </a:p>
          <a:p>
            <a:pPr lvl="1"/>
            <a:endParaRPr lang="en-AU" dirty="0" smtClean="0"/>
          </a:p>
          <a:p>
            <a:pPr lvl="1"/>
            <a:r>
              <a:rPr lang="en-AU" dirty="0" smtClean="0"/>
              <a:t>Also, removes </a:t>
            </a:r>
            <a:r>
              <a:rPr lang="en-AU" dirty="0" smtClean="0"/>
              <a:t>the only inter partition mode with 4 partitions (all others have 1 or 2).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9923878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Consequences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88925" y="1068387"/>
            <a:ext cx="8724900" cy="5427005"/>
          </a:xfrm>
        </p:spPr>
        <p:txBody>
          <a:bodyPr/>
          <a:lstStyle/>
          <a:p>
            <a:r>
              <a:rPr lang="en-AU" dirty="0" smtClean="0"/>
              <a:t>No coding efficiency impact under common test conditions</a:t>
            </a:r>
          </a:p>
          <a:p>
            <a:r>
              <a:rPr lang="en-AU" dirty="0" smtClean="0"/>
              <a:t>Implications for worst case memory bandwidth reduction:</a:t>
            </a:r>
          </a:p>
          <a:p>
            <a:pPr lvl="1"/>
            <a:endParaRPr lang="en-AU" dirty="0" smtClean="0"/>
          </a:p>
          <a:p>
            <a:pPr lvl="1"/>
            <a:r>
              <a:rPr lang="en-AU" dirty="0" smtClean="0"/>
              <a:t>If memory bandwidth at higher levels is not an issue, setting SCU=8x8 gives maximum flexibility in CU/PU structures.</a:t>
            </a:r>
          </a:p>
          <a:p>
            <a:pPr lvl="1"/>
            <a:endParaRPr lang="en-AU" dirty="0" smtClean="0"/>
          </a:p>
          <a:p>
            <a:pPr lvl="1"/>
            <a:r>
              <a:rPr lang="en-AU" dirty="0" smtClean="0"/>
              <a:t>If memory bandwidth at higher levels is an issue, a normative restriction that SCU&gt;8x8 may be applied to reduce worst-case memory bandwidth.</a:t>
            </a:r>
          </a:p>
          <a:p>
            <a:pPr lvl="1"/>
            <a:endParaRPr lang="en-AU" dirty="0" smtClean="0"/>
          </a:p>
          <a:p>
            <a:pPr lvl="1"/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5489960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Additional step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88925" y="1068388"/>
            <a:ext cx="8724900" cy="5384964"/>
          </a:xfrm>
        </p:spPr>
        <p:txBody>
          <a:bodyPr/>
          <a:lstStyle/>
          <a:p>
            <a:r>
              <a:rPr lang="en-AU" dirty="0" smtClean="0"/>
              <a:t>Presently 4x8 and 8x4 PUs are restricted to </a:t>
            </a:r>
            <a:r>
              <a:rPr lang="en-AU" dirty="0" err="1" smtClean="0"/>
              <a:t>uni</a:t>
            </a:r>
            <a:r>
              <a:rPr lang="en-AU" dirty="0" smtClean="0"/>
              <a:t>-pred.</a:t>
            </a:r>
          </a:p>
          <a:p>
            <a:endParaRPr lang="en-AU" dirty="0"/>
          </a:p>
          <a:p>
            <a:r>
              <a:rPr lang="en-AU" dirty="0" smtClean="0"/>
              <a:t>Generalise this restriction to PART_Nx2N and PART_2NxN when CU size == SCU size.</a:t>
            </a:r>
          </a:p>
          <a:p>
            <a:endParaRPr lang="en-AU" dirty="0" smtClean="0"/>
          </a:p>
          <a:p>
            <a:endParaRPr lang="en-AU" dirty="0" smtClean="0"/>
          </a:p>
          <a:p>
            <a:pPr lvl="1"/>
            <a:r>
              <a:rPr lang="en-AU" dirty="0" smtClean="0"/>
              <a:t>Limits MV line buffer to 2 MVs per SCU.</a:t>
            </a:r>
          </a:p>
          <a:p>
            <a:pPr lvl="1"/>
            <a:r>
              <a:rPr lang="en-AU" dirty="0" smtClean="0"/>
              <a:t>If an SCU&gt;8x8 constraint were placed on higher levels, would reduce memory buffering requirement.</a:t>
            </a:r>
            <a:endParaRPr lang="en-AU" dirty="0"/>
          </a:p>
          <a:p>
            <a:pPr lvl="1"/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9164784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Results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A580F7-B5C7-4F88-9CCA-13083B9E0B76}" type="slidenum">
              <a:rPr lang="en-AU" smtClean="0"/>
              <a:pPr>
                <a:defRPr/>
              </a:pPr>
              <a:t>6</a:t>
            </a:fld>
            <a:endParaRPr lang="en-AU"/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0806" y="2372328"/>
            <a:ext cx="4895850" cy="3924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 Placeholder 2"/>
          <p:cNvSpPr txBox="1">
            <a:spLocks/>
          </p:cNvSpPr>
          <p:nvPr/>
        </p:nvSpPr>
        <p:spPr bwMode="auto">
          <a:xfrm>
            <a:off x="288925" y="1068388"/>
            <a:ext cx="8724900" cy="2690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66700" indent="-266700" algn="l" rtl="0" eaLnBrk="0" fontAlgn="base" hangingPunct="0">
              <a:spcBef>
                <a:spcPct val="4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4375" indent="-268288" algn="l" rtl="0" eaLnBrk="0" fontAlgn="base" hangingPunct="0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400">
                <a:solidFill>
                  <a:schemeClr val="tx1"/>
                </a:solidFill>
                <a:latin typeface="+mn-lt"/>
              </a:defRPr>
            </a:lvl2pPr>
            <a:lvl3pPr marL="1162050" indent="-268288" algn="l" rtl="0" eaLnBrk="0" fontAlgn="base" hangingPunct="0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400">
                <a:solidFill>
                  <a:schemeClr val="tx1"/>
                </a:solidFill>
                <a:latin typeface="+mn-lt"/>
              </a:defRPr>
            </a:lvl3pPr>
            <a:lvl4pPr marL="1619250" indent="-277813" algn="l" rtl="0" eaLnBrk="0" fontAlgn="base" hangingPunct="0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400">
                <a:solidFill>
                  <a:schemeClr val="tx1"/>
                </a:solidFill>
                <a:latin typeface="+mn-lt"/>
              </a:defRPr>
            </a:lvl4pPr>
            <a:lvl5pPr marL="2066925" indent="-268288" algn="l" rtl="0" eaLnBrk="0" fontAlgn="base" hangingPunct="0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400">
                <a:solidFill>
                  <a:schemeClr val="tx1"/>
                </a:solidFill>
                <a:latin typeface="+mn-lt"/>
              </a:defRPr>
            </a:lvl5pPr>
            <a:lvl6pPr marL="2524125" indent="-268288" algn="l" rtl="0" fontAlgn="base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400">
                <a:solidFill>
                  <a:schemeClr val="tx1"/>
                </a:solidFill>
                <a:latin typeface="+mn-lt"/>
              </a:defRPr>
            </a:lvl6pPr>
            <a:lvl7pPr marL="2981325" indent="-268288" algn="l" rtl="0" fontAlgn="base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400">
                <a:solidFill>
                  <a:schemeClr val="tx1"/>
                </a:solidFill>
                <a:latin typeface="+mn-lt"/>
              </a:defRPr>
            </a:lvl7pPr>
            <a:lvl8pPr marL="3438525" indent="-268288" algn="l" rtl="0" fontAlgn="base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400">
                <a:solidFill>
                  <a:schemeClr val="tx1"/>
                </a:solidFill>
                <a:latin typeface="+mn-lt"/>
              </a:defRPr>
            </a:lvl8pPr>
            <a:lvl9pPr marL="3895725" indent="-268288" algn="l" rtl="0" fontAlgn="base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4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AU" dirty="0" smtClean="0"/>
              <a:t>SCU=16x16, </a:t>
            </a:r>
            <a:r>
              <a:rPr lang="en-AU" dirty="0" err="1" smtClean="0"/>
              <a:t>PART_NxN</a:t>
            </a:r>
            <a:r>
              <a:rPr lang="en-AU" dirty="0" smtClean="0"/>
              <a:t> removed from inter-prediction</a:t>
            </a:r>
          </a:p>
          <a:p>
            <a:pPr lvl="1"/>
            <a:r>
              <a:rPr lang="en-AU" dirty="0" smtClean="0"/>
              <a:t>(</a:t>
            </a:r>
            <a:r>
              <a:rPr lang="en-AU" dirty="0" err="1" smtClean="0"/>
              <a:t>Nebuta</a:t>
            </a:r>
            <a:r>
              <a:rPr lang="en-AU" dirty="0" smtClean="0"/>
              <a:t>, </a:t>
            </a:r>
            <a:r>
              <a:rPr lang="en-AU" dirty="0" err="1" smtClean="0"/>
              <a:t>SteamLocomotive</a:t>
            </a:r>
            <a:r>
              <a:rPr lang="en-AU" dirty="0" smtClean="0"/>
              <a:t> show 0.0% to 0.4% </a:t>
            </a:r>
            <a:r>
              <a:rPr lang="en-AU" dirty="0" err="1" smtClean="0"/>
              <a:t>luma</a:t>
            </a:r>
            <a:r>
              <a:rPr lang="en-AU" dirty="0" smtClean="0"/>
              <a:t> degradation)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955063158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Additional results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A580F7-B5C7-4F88-9CCA-13083B9E0B76}" type="slidenum">
              <a:rPr lang="en-AU" smtClean="0"/>
              <a:pPr>
                <a:defRPr/>
              </a:pPr>
              <a:t>7</a:t>
            </a:fld>
            <a:endParaRPr lang="en-AU"/>
          </a:p>
        </p:txBody>
      </p:sp>
      <p:sp>
        <p:nvSpPr>
          <p:cNvPr id="9" name="Text Placeholder 2"/>
          <p:cNvSpPr txBox="1">
            <a:spLocks/>
          </p:cNvSpPr>
          <p:nvPr/>
        </p:nvSpPr>
        <p:spPr bwMode="auto">
          <a:xfrm>
            <a:off x="288925" y="1068388"/>
            <a:ext cx="8724900" cy="2690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66700" indent="-266700" algn="l" rtl="0" eaLnBrk="0" fontAlgn="base" hangingPunct="0">
              <a:spcBef>
                <a:spcPct val="40000"/>
              </a:spcBef>
              <a:spcAft>
                <a:spcPct val="0"/>
              </a:spcAft>
              <a:buBlip>
                <a:blip r:embed="rId2"/>
              </a:buBlip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4375" indent="-268288" algn="l" rtl="0" eaLnBrk="0" fontAlgn="base" hangingPunct="0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</a:defRPr>
            </a:lvl2pPr>
            <a:lvl3pPr marL="1162050" indent="-268288" algn="l" rtl="0" eaLnBrk="0" fontAlgn="base" hangingPunct="0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</a:defRPr>
            </a:lvl3pPr>
            <a:lvl4pPr marL="1619250" indent="-277813" algn="l" rtl="0" eaLnBrk="0" fontAlgn="base" hangingPunct="0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</a:defRPr>
            </a:lvl4pPr>
            <a:lvl5pPr marL="2066925" indent="-268288" algn="l" rtl="0" eaLnBrk="0" fontAlgn="base" hangingPunct="0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</a:defRPr>
            </a:lvl5pPr>
            <a:lvl6pPr marL="2524125" indent="-268288" algn="l" rtl="0" fontAlgn="base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</a:defRPr>
            </a:lvl6pPr>
            <a:lvl7pPr marL="2981325" indent="-268288" algn="l" rtl="0" fontAlgn="base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</a:defRPr>
            </a:lvl7pPr>
            <a:lvl8pPr marL="3438525" indent="-268288" algn="l" rtl="0" fontAlgn="base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</a:defRPr>
            </a:lvl8pPr>
            <a:lvl9pPr marL="3895725" indent="-268288" algn="l" rtl="0" fontAlgn="base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AU" dirty="0" smtClean="0"/>
              <a:t>SCU=16x16, added PART_Nx2N and PART_2NxN restriction to </a:t>
            </a:r>
            <a:r>
              <a:rPr lang="en-AU" dirty="0" err="1" smtClean="0"/>
              <a:t>uni-pred</a:t>
            </a:r>
            <a:r>
              <a:rPr lang="en-AU" dirty="0" smtClean="0"/>
              <a:t> when CU size is equal to SCU size.</a:t>
            </a:r>
          </a:p>
          <a:p>
            <a:endParaRPr lang="en-AU" dirty="0"/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8765" y="2519465"/>
            <a:ext cx="4895850" cy="3924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58784742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Information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A580F7-B5C7-4F88-9CCA-13083B9E0B76}" type="slidenum">
              <a:rPr lang="en-AU" smtClean="0"/>
              <a:pPr>
                <a:defRPr/>
              </a:pPr>
              <a:t>8</a:t>
            </a:fld>
            <a:endParaRPr lang="en-AU"/>
          </a:p>
        </p:txBody>
      </p:sp>
      <p:sp>
        <p:nvSpPr>
          <p:cNvPr id="9" name="Text Placeholder 2"/>
          <p:cNvSpPr txBox="1">
            <a:spLocks/>
          </p:cNvSpPr>
          <p:nvPr/>
        </p:nvSpPr>
        <p:spPr bwMode="auto">
          <a:xfrm>
            <a:off x="288925" y="1068388"/>
            <a:ext cx="3473778" cy="2690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66700" indent="-266700" algn="l" rtl="0" eaLnBrk="0" fontAlgn="base" hangingPunct="0">
              <a:spcBef>
                <a:spcPct val="40000"/>
              </a:spcBef>
              <a:spcAft>
                <a:spcPct val="0"/>
              </a:spcAft>
              <a:buBlip>
                <a:blip r:embed="rId2"/>
              </a:buBlip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4375" indent="-268288" algn="l" rtl="0" eaLnBrk="0" fontAlgn="base" hangingPunct="0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</a:defRPr>
            </a:lvl2pPr>
            <a:lvl3pPr marL="1162050" indent="-268288" algn="l" rtl="0" eaLnBrk="0" fontAlgn="base" hangingPunct="0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</a:defRPr>
            </a:lvl3pPr>
            <a:lvl4pPr marL="1619250" indent="-277813" algn="l" rtl="0" eaLnBrk="0" fontAlgn="base" hangingPunct="0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</a:defRPr>
            </a:lvl4pPr>
            <a:lvl5pPr marL="2066925" indent="-268288" algn="l" rtl="0" eaLnBrk="0" fontAlgn="base" hangingPunct="0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</a:defRPr>
            </a:lvl5pPr>
            <a:lvl6pPr marL="2524125" indent="-268288" algn="l" rtl="0" fontAlgn="base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</a:defRPr>
            </a:lvl6pPr>
            <a:lvl7pPr marL="2981325" indent="-268288" algn="l" rtl="0" fontAlgn="base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</a:defRPr>
            </a:lvl7pPr>
            <a:lvl8pPr marL="3438525" indent="-268288" algn="l" rtl="0" fontAlgn="base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</a:defRPr>
            </a:lvl8pPr>
            <a:lvl9pPr marL="3895725" indent="-268288" algn="l" rtl="0" fontAlgn="base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4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AU" dirty="0" smtClean="0"/>
              <a:t>SCU=16x16 compared with SCU=8x8.</a:t>
            </a:r>
          </a:p>
          <a:p>
            <a:endParaRPr lang="en-AU" dirty="0"/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1854" y="606918"/>
            <a:ext cx="4895850" cy="5962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89685599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CiSRA gray4">
  <a:themeElements>
    <a:clrScheme name="CiSRA gray4 8">
      <a:dk1>
        <a:srgbClr val="26282D"/>
      </a:dk1>
      <a:lt1>
        <a:srgbClr val="FFFFFF"/>
      </a:lt1>
      <a:dk2>
        <a:srgbClr val="26282D"/>
      </a:dk2>
      <a:lt2>
        <a:srgbClr val="333333"/>
      </a:lt2>
      <a:accent1>
        <a:srgbClr val="BBC3CC"/>
      </a:accent1>
      <a:accent2>
        <a:srgbClr val="83101D"/>
      </a:accent2>
      <a:accent3>
        <a:srgbClr val="FFFFFF"/>
      </a:accent3>
      <a:accent4>
        <a:srgbClr val="1F2125"/>
      </a:accent4>
      <a:accent5>
        <a:srgbClr val="DADEE2"/>
      </a:accent5>
      <a:accent6>
        <a:srgbClr val="760D19"/>
      </a:accent6>
      <a:hlink>
        <a:srgbClr val="527487"/>
      </a:hlink>
      <a:folHlink>
        <a:srgbClr val="1D3957"/>
      </a:folHlink>
    </a:clrScheme>
    <a:fontScheme name="CiSRA gray4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CiSRA gray4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iSRA gray4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RA gray4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RA gray4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RA gray4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RA gray4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RA gray4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RA gray4 8">
        <a:dk1>
          <a:srgbClr val="26282D"/>
        </a:dk1>
        <a:lt1>
          <a:srgbClr val="FFFFFF"/>
        </a:lt1>
        <a:dk2>
          <a:srgbClr val="26282D"/>
        </a:dk2>
        <a:lt2>
          <a:srgbClr val="333333"/>
        </a:lt2>
        <a:accent1>
          <a:srgbClr val="BBC3CC"/>
        </a:accent1>
        <a:accent2>
          <a:srgbClr val="83101D"/>
        </a:accent2>
        <a:accent3>
          <a:srgbClr val="FFFFFF"/>
        </a:accent3>
        <a:accent4>
          <a:srgbClr val="1F2125"/>
        </a:accent4>
        <a:accent5>
          <a:srgbClr val="DADEE2"/>
        </a:accent5>
        <a:accent6>
          <a:srgbClr val="760D19"/>
        </a:accent6>
        <a:hlink>
          <a:srgbClr val="527487"/>
        </a:hlink>
        <a:folHlink>
          <a:srgbClr val="1D395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4_~ CISRA (1024x768)">
  <a:themeElements>
    <a:clrScheme name="">
      <a:dk1>
        <a:srgbClr val="26282D"/>
      </a:dk1>
      <a:lt1>
        <a:srgbClr val="FFFFFF"/>
      </a:lt1>
      <a:dk2>
        <a:srgbClr val="26282D"/>
      </a:dk2>
      <a:lt2>
        <a:srgbClr val="333333"/>
      </a:lt2>
      <a:accent1>
        <a:srgbClr val="BBC3CC"/>
      </a:accent1>
      <a:accent2>
        <a:srgbClr val="83101D"/>
      </a:accent2>
      <a:accent3>
        <a:srgbClr val="FFFFFF"/>
      </a:accent3>
      <a:accent4>
        <a:srgbClr val="1F2125"/>
      </a:accent4>
      <a:accent5>
        <a:srgbClr val="DADEE2"/>
      </a:accent5>
      <a:accent6>
        <a:srgbClr val="760D19"/>
      </a:accent6>
      <a:hlink>
        <a:srgbClr val="527487"/>
      </a:hlink>
      <a:folHlink>
        <a:srgbClr val="1D3957"/>
      </a:folHlink>
    </a:clrScheme>
    <a:fontScheme name="14_~ CISRA (1024x768)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14_~ CISRA (1024x768)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4_~ CISRA (1024x768)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~ CISRA (1024x768)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~ CISRA (1024x768)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~ CISRA (1024x768)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~ CISRA (1024x768)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~ CISRA (1024x768)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CiSRA gray4">
  <a:themeElements>
    <a:clrScheme name="CiSRA gray4 8">
      <a:dk1>
        <a:srgbClr val="26282D"/>
      </a:dk1>
      <a:lt1>
        <a:srgbClr val="FFFFFF"/>
      </a:lt1>
      <a:dk2>
        <a:srgbClr val="26282D"/>
      </a:dk2>
      <a:lt2>
        <a:srgbClr val="333333"/>
      </a:lt2>
      <a:accent1>
        <a:srgbClr val="BBC3CC"/>
      </a:accent1>
      <a:accent2>
        <a:srgbClr val="83101D"/>
      </a:accent2>
      <a:accent3>
        <a:srgbClr val="FFFFFF"/>
      </a:accent3>
      <a:accent4>
        <a:srgbClr val="1F2125"/>
      </a:accent4>
      <a:accent5>
        <a:srgbClr val="DADEE2"/>
      </a:accent5>
      <a:accent6>
        <a:srgbClr val="760D19"/>
      </a:accent6>
      <a:hlink>
        <a:srgbClr val="527487"/>
      </a:hlink>
      <a:folHlink>
        <a:srgbClr val="1D3957"/>
      </a:folHlink>
    </a:clrScheme>
    <a:fontScheme name="CiSRA gray4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CiSRA gray4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iSRA gray4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RA gray4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RA gray4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RA gray4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RA gray4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RA gray4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RA gray4 8">
        <a:dk1>
          <a:srgbClr val="26282D"/>
        </a:dk1>
        <a:lt1>
          <a:srgbClr val="FFFFFF"/>
        </a:lt1>
        <a:dk2>
          <a:srgbClr val="26282D"/>
        </a:dk2>
        <a:lt2>
          <a:srgbClr val="333333"/>
        </a:lt2>
        <a:accent1>
          <a:srgbClr val="BBC3CC"/>
        </a:accent1>
        <a:accent2>
          <a:srgbClr val="83101D"/>
        </a:accent2>
        <a:accent3>
          <a:srgbClr val="FFFFFF"/>
        </a:accent3>
        <a:accent4>
          <a:srgbClr val="1F2125"/>
        </a:accent4>
        <a:accent5>
          <a:srgbClr val="DADEE2"/>
        </a:accent5>
        <a:accent6>
          <a:srgbClr val="760D19"/>
        </a:accent6>
        <a:hlink>
          <a:srgbClr val="527487"/>
        </a:hlink>
        <a:folHlink>
          <a:srgbClr val="1D395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CiSRA gray4</Template>
  <TotalTime>28038</TotalTime>
  <Words>255</Words>
  <Application>Microsoft Office PowerPoint</Application>
  <PresentationFormat>On-screen Show (4:3)</PresentationFormat>
  <Paragraphs>42</Paragraphs>
  <Slides>8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CiSRA gray4</vt:lpstr>
      <vt:lpstr>14_~ CISRA (1024x768)</vt:lpstr>
      <vt:lpstr>1_CiSRA gray4</vt:lpstr>
      <vt:lpstr>Image</vt:lpstr>
      <vt:lpstr>PowerPoint Presentation</vt:lpstr>
      <vt:lpstr>Problem</vt:lpstr>
      <vt:lpstr>Solution</vt:lpstr>
      <vt:lpstr>Consequences</vt:lpstr>
      <vt:lpstr>Additional step</vt:lpstr>
      <vt:lpstr>Results</vt:lpstr>
      <vt:lpstr>Additional results</vt:lpstr>
      <vt:lpstr>Information</vt:lpstr>
    </vt:vector>
  </TitlesOfParts>
  <Company>CISRA Pty Ltd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VPT MTP</dc:title>
  <dc:creator>Bill Simpson-Young</dc:creator>
  <cp:lastModifiedBy>Chris Rosewarne</cp:lastModifiedBy>
  <cp:revision>779</cp:revision>
  <dcterms:created xsi:type="dcterms:W3CDTF">2008-06-05T01:45:40Z</dcterms:created>
  <dcterms:modified xsi:type="dcterms:W3CDTF">2012-10-11T06:00:35Z</dcterms:modified>
</cp:coreProperties>
</file>