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6"/>
  </p:notesMasterIdLst>
  <p:handoutMasterIdLst>
    <p:handoutMasterId r:id="rId7"/>
  </p:handoutMasterIdLst>
  <p:sldIdLst>
    <p:sldId id="535" r:id="rId2"/>
    <p:sldId id="538" r:id="rId3"/>
    <p:sldId id="539" r:id="rId4"/>
    <p:sldId id="537" r:id="rId5"/>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snapToObjects="1" showGuides="1">
      <p:cViewPr varScale="1">
        <p:scale>
          <a:sx n="70" d="100"/>
          <a:sy n="70" d="100"/>
        </p:scale>
        <p:origin x="-504" y="-90"/>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sz="3600" dirty="0" smtClean="0"/>
              <a:t>JCTVC-K0143</a:t>
            </a:r>
            <a:br>
              <a:rPr lang="en-US" altLang="ja-JP" sz="3600" dirty="0" smtClean="0"/>
            </a:br>
            <a:r>
              <a:rPr lang="en-US" altLang="ja-JP" sz="3600" dirty="0" smtClean="0"/>
              <a:t>On handling of minimum POC range at decoder</a:t>
            </a:r>
            <a:endParaRPr lang="en-US" altLang="ja-JP" sz="3600"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a:t>11</a:t>
            </a:r>
            <a:r>
              <a:rPr lang="en-US" altLang="ja-JP" baseline="30000" dirty="0"/>
              <a:t>th</a:t>
            </a:r>
            <a:r>
              <a:rPr lang="en-US" altLang="ja-JP" dirty="0"/>
              <a:t> JCT-VC meeting, Shanghai CN, 10-19 Oct. 2012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Overview</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Background</a:t>
            </a:r>
          </a:p>
          <a:p>
            <a:pPr lvl="1"/>
            <a:r>
              <a:rPr kumimoji="1" lang="en-US" altLang="ja-JP" dirty="0" smtClean="0"/>
              <a:t>The range of POC (picture order count)</a:t>
            </a:r>
          </a:p>
          <a:p>
            <a:pPr lvl="1"/>
            <a:r>
              <a:rPr lang="en-US" altLang="ja-JP" dirty="0" smtClean="0"/>
              <a:t>9</a:t>
            </a:r>
            <a:r>
              <a:rPr lang="en-US" altLang="ja-JP" baseline="30000" dirty="0" smtClean="0"/>
              <a:t>th</a:t>
            </a:r>
            <a:r>
              <a:rPr lang="en-US" altLang="ja-JP" dirty="0" smtClean="0"/>
              <a:t> JCT-VC meeting: extended from 32-bit to 64-bit</a:t>
            </a:r>
          </a:p>
          <a:p>
            <a:pPr lvl="2"/>
            <a:r>
              <a:rPr lang="en-US" altLang="ja-JP" dirty="0" smtClean="0"/>
              <a:t>Maximum interval of IDR is 4.9*10</a:t>
            </a:r>
            <a:r>
              <a:rPr lang="en-US" altLang="ja-JP" baseline="30000" dirty="0" smtClean="0"/>
              <a:t>9</a:t>
            </a:r>
            <a:r>
              <a:rPr lang="en-US" altLang="ja-JP" dirty="0" smtClean="0"/>
              <a:t> years.</a:t>
            </a:r>
          </a:p>
          <a:p>
            <a:pPr lvl="1"/>
            <a:r>
              <a:rPr kumimoji="1" lang="en-US" altLang="ja-JP" dirty="0" smtClean="0"/>
              <a:t>10</a:t>
            </a:r>
            <a:r>
              <a:rPr kumimoji="1" lang="en-US" altLang="ja-JP" baseline="30000" dirty="0" smtClean="0"/>
              <a:t>th</a:t>
            </a:r>
            <a:r>
              <a:rPr kumimoji="1" lang="en-US" altLang="ja-JP" dirty="0" smtClean="0"/>
              <a:t> JCT-VC meeting: reverted to 32-bit with the following note</a:t>
            </a:r>
          </a:p>
          <a:p>
            <a:pPr lvl="2"/>
            <a:r>
              <a:rPr lang="en-US" altLang="ja-JP" dirty="0"/>
              <a:t>If adequate text is provided to describe how a decoder can handle POC without having such a range limit, we can review the description of that scheme and consider including it in the standard and removing (or increasing) the 32 bit range limit. That aspect is for further </a:t>
            </a:r>
            <a:r>
              <a:rPr lang="en-US" altLang="ja-JP" dirty="0" smtClean="0"/>
              <a:t>study.</a:t>
            </a:r>
            <a:endParaRPr lang="en-US" altLang="ja-JP" dirty="0" smtClean="0"/>
          </a:p>
          <a:p>
            <a:r>
              <a:rPr kumimoji="1" lang="en-US" altLang="ja-JP" dirty="0" smtClean="0"/>
              <a:t>Proposals</a:t>
            </a:r>
          </a:p>
          <a:p>
            <a:pPr lvl="1"/>
            <a:r>
              <a:rPr lang="en-US" altLang="ja-JP" dirty="0" smtClean="0"/>
              <a:t>T</a:t>
            </a:r>
            <a:r>
              <a:rPr kumimoji="1" lang="en-US" altLang="ja-JP" dirty="0" smtClean="0"/>
              <a:t>ext</a:t>
            </a:r>
          </a:p>
          <a:p>
            <a:pPr lvl="1"/>
            <a:r>
              <a:rPr lang="en-US" altLang="ja-JP" dirty="0" smtClean="0"/>
              <a:t>64-bit POC range</a:t>
            </a:r>
            <a:endParaRPr kumimoji="1" lang="en-US" altLang="ja-JP" dirty="0" smtClean="0"/>
          </a:p>
          <a:p>
            <a:endParaRPr kumimoji="1" lang="en-US" altLang="ja-JP" dirty="0" smtClean="0"/>
          </a:p>
          <a:p>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4051560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Proposed text</a:t>
            </a:r>
            <a:endParaRPr kumimoji="1" lang="ja-JP" altLang="en-US" dirty="0"/>
          </a:p>
        </p:txBody>
      </p:sp>
      <p:sp>
        <p:nvSpPr>
          <p:cNvPr id="3" name="コンテンツ プレースホルダー 2"/>
          <p:cNvSpPr>
            <a:spLocks noGrp="1"/>
          </p:cNvSpPr>
          <p:nvPr>
            <p:ph idx="1"/>
          </p:nvPr>
        </p:nvSpPr>
        <p:spPr/>
        <p:txBody>
          <a:bodyPr/>
          <a:lstStyle/>
          <a:p>
            <a:pPr marL="0" indent="0">
              <a:lnSpc>
                <a:spcPct val="100000"/>
              </a:lnSpc>
              <a:spcBef>
                <a:spcPts val="0"/>
              </a:spcBef>
              <a:spcAft>
                <a:spcPts val="600"/>
              </a:spcAft>
              <a:buNone/>
            </a:pPr>
            <a:r>
              <a:rPr lang="en-US" altLang="ja-JP" sz="2000" dirty="0"/>
              <a:t>NOTE 4 – The range limitation on the difference of two POC values referred in the decoding process of any access unit enables a decoder to handle </a:t>
            </a:r>
            <a:r>
              <a:rPr lang="en-US" altLang="ja-JP" sz="2000" dirty="0" err="1"/>
              <a:t>PicOrderCntVal</a:t>
            </a:r>
            <a:r>
              <a:rPr lang="en-US" altLang="ja-JP" sz="2000" dirty="0"/>
              <a:t> with the range limit smaller than [-2</a:t>
            </a:r>
            <a:r>
              <a:rPr lang="en-US" altLang="ja-JP" sz="2000" baseline="30000" dirty="0"/>
              <a:t>63</a:t>
            </a:r>
            <a:r>
              <a:rPr lang="en-US" altLang="ja-JP" sz="2000" dirty="0"/>
              <a:t>, 2</a:t>
            </a:r>
            <a:r>
              <a:rPr lang="en-US" altLang="ja-JP" sz="2000" baseline="30000" dirty="0"/>
              <a:t>63</a:t>
            </a:r>
            <a:r>
              <a:rPr lang="en-US" altLang="ja-JP" sz="2000" dirty="0"/>
              <a:t> - 1], since only the relative value of POC is used in the decoding process. </a:t>
            </a:r>
            <a:endParaRPr lang="en-US" altLang="ja-JP" sz="2000" dirty="0" smtClean="0"/>
          </a:p>
          <a:p>
            <a:pPr marL="0" indent="0">
              <a:lnSpc>
                <a:spcPct val="100000"/>
              </a:lnSpc>
              <a:spcBef>
                <a:spcPts val="0"/>
              </a:spcBef>
              <a:spcAft>
                <a:spcPts val="600"/>
              </a:spcAft>
              <a:buNone/>
            </a:pPr>
            <a:r>
              <a:rPr lang="en-US" altLang="ja-JP" sz="2000" dirty="0" smtClean="0"/>
              <a:t>The </a:t>
            </a:r>
            <a:r>
              <a:rPr lang="en-US" altLang="ja-JP" sz="2000" dirty="0"/>
              <a:t>minimum range limit of the difference of two stored POC values needed for yielding the same result as in [-2</a:t>
            </a:r>
            <a:r>
              <a:rPr lang="en-US" altLang="ja-JP" sz="2000" baseline="30000" dirty="0"/>
              <a:t>63</a:t>
            </a:r>
            <a:r>
              <a:rPr lang="en-US" altLang="ja-JP" sz="2000" dirty="0"/>
              <a:t>, 2</a:t>
            </a:r>
            <a:r>
              <a:rPr lang="en-US" altLang="ja-JP" sz="2000" baseline="30000" dirty="0"/>
              <a:t>63</a:t>
            </a:r>
            <a:r>
              <a:rPr lang="en-US" altLang="ja-JP" sz="2000" dirty="0"/>
              <a:t> - 1] range limit is [-2</a:t>
            </a:r>
            <a:r>
              <a:rPr lang="en-US" altLang="ja-JP" sz="2000" baseline="30000" dirty="0"/>
              <a:t>24</a:t>
            </a:r>
            <a:r>
              <a:rPr lang="en-US" altLang="ja-JP" sz="2000" dirty="0"/>
              <a:t>, 2</a:t>
            </a:r>
            <a:r>
              <a:rPr lang="en-US" altLang="ja-JP" sz="2000" baseline="30000" dirty="0"/>
              <a:t>16</a:t>
            </a:r>
            <a:r>
              <a:rPr lang="en-US" altLang="ja-JP" sz="2000" dirty="0"/>
              <a:t> - 1] (i.e. 25-bit range</a:t>
            </a:r>
            <a:r>
              <a:rPr lang="en-US" altLang="ja-JP" sz="2000" dirty="0" smtClean="0"/>
              <a:t>).</a:t>
            </a:r>
          </a:p>
          <a:p>
            <a:pPr marL="0" indent="0">
              <a:lnSpc>
                <a:spcPct val="100000"/>
              </a:lnSpc>
              <a:spcBef>
                <a:spcPts val="0"/>
              </a:spcBef>
              <a:spcAft>
                <a:spcPts val="600"/>
              </a:spcAft>
              <a:buNone/>
            </a:pPr>
            <a:r>
              <a:rPr lang="en-US" altLang="ja-JP" sz="2000" dirty="0" smtClean="0"/>
              <a:t>In </a:t>
            </a:r>
            <a:r>
              <a:rPr lang="en-US" altLang="ja-JP" sz="2000" dirty="0"/>
              <a:t>order to implement such smaller range limit, a signed x-bit (x = [25, 64]) register, in which a negative value is represented in 2's complement, is typically used to store LSB x-bit of each variable relating to a POC value (such as </a:t>
            </a:r>
            <a:r>
              <a:rPr lang="en-US" altLang="ja-JP" sz="2000" dirty="0" err="1"/>
              <a:t>PicOrderCntVal</a:t>
            </a:r>
            <a:r>
              <a:rPr lang="en-US" altLang="ja-JP" sz="2000" dirty="0"/>
              <a:t> and </a:t>
            </a:r>
            <a:r>
              <a:rPr lang="en-US" altLang="ja-JP" sz="2000" dirty="0" err="1"/>
              <a:t>PicOrderCntMsb</a:t>
            </a:r>
            <a:r>
              <a:rPr lang="en-US" altLang="ja-JP" sz="2000" dirty="0" smtClean="0"/>
              <a:t>).</a:t>
            </a:r>
          </a:p>
          <a:p>
            <a:pPr marL="0" indent="0">
              <a:lnSpc>
                <a:spcPct val="100000"/>
              </a:lnSpc>
              <a:spcBef>
                <a:spcPts val="0"/>
              </a:spcBef>
              <a:spcAft>
                <a:spcPts val="600"/>
              </a:spcAft>
              <a:buNone/>
            </a:pPr>
            <a:r>
              <a:rPr lang="en-US" altLang="ja-JP" sz="2000" dirty="0" smtClean="0"/>
              <a:t>Addition</a:t>
            </a:r>
            <a:r>
              <a:rPr lang="en-US" altLang="ja-JP" sz="2000" dirty="0"/>
              <a:t>, subtraction and comparison of two POC-related variables stored in signed x-bit registers are also performed in x-bit range, without using a carry bit or a borrow bit</a:t>
            </a:r>
            <a:r>
              <a:rPr lang="en-US" altLang="ja-JP" sz="2000" dirty="0" smtClean="0"/>
              <a:t>.</a:t>
            </a:r>
          </a:p>
          <a:p>
            <a:pPr marL="0" indent="0">
              <a:lnSpc>
                <a:spcPct val="100000"/>
              </a:lnSpc>
              <a:spcBef>
                <a:spcPts val="0"/>
              </a:spcBef>
              <a:spcAft>
                <a:spcPts val="600"/>
              </a:spcAft>
              <a:buNone/>
            </a:pPr>
            <a:r>
              <a:rPr lang="en-US" altLang="ja-JP" sz="2000" dirty="0" smtClean="0"/>
              <a:t>As </a:t>
            </a:r>
            <a:r>
              <a:rPr lang="en-US" altLang="ja-JP" sz="2000" dirty="0"/>
              <a:t>the result, </a:t>
            </a:r>
            <a:r>
              <a:rPr lang="en-US" altLang="ja-JP" sz="2000" dirty="0" err="1"/>
              <a:t>PicOrderCntVal</a:t>
            </a:r>
            <a:r>
              <a:rPr lang="en-US" altLang="ja-JP" sz="2000" dirty="0"/>
              <a:t> is seen as the variable whose range limit is [-2</a:t>
            </a:r>
            <a:r>
              <a:rPr lang="en-US" altLang="ja-JP" sz="2000" baseline="30000" dirty="0"/>
              <a:t>x-1</a:t>
            </a:r>
            <a:r>
              <a:rPr lang="en-US" altLang="ja-JP" sz="2000" dirty="0"/>
              <a:t>, 2</a:t>
            </a:r>
            <a:r>
              <a:rPr lang="en-US" altLang="ja-JP" sz="2000" baseline="30000" dirty="0"/>
              <a:t>x-1</a:t>
            </a:r>
            <a:r>
              <a:rPr lang="en-US" altLang="ja-JP" sz="2000" dirty="0"/>
              <a:t> - 1] and whose value is cyclic.</a:t>
            </a:r>
            <a:endParaRPr kumimoji="1" lang="ja-JP" altLang="en-US" sz="2000"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スライド番号プレースホルダー 5"/>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87871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3</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148</Words>
  <Application>Microsoft Office PowerPoint</Application>
  <PresentationFormat>画面に合わせる (4:3)</PresentationFormat>
  <Paragraphs>30</Paragraphs>
  <Slides>4</Slides>
  <Notes>1</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presentation_e_r</vt:lpstr>
      <vt:lpstr>JCTVC-K0143 On handling of minimum POC range at decoder</vt:lpstr>
      <vt:lpstr>Overview</vt:lpstr>
      <vt:lpstr>Proposed text</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2012-10-10T04:51:02Z</dcterms:modified>
</cp:coreProperties>
</file>