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39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94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97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16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33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38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26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854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65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93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5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19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HM-8.0 code speedup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University of Science and Technology of </a:t>
            </a:r>
            <a:r>
              <a:rPr lang="en-US" altLang="zh-CN" sz="2400" dirty="0" smtClean="0"/>
              <a:t>China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204909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pPr marL="0" indent="0" algn="ctr">
              <a:buNone/>
            </a:pPr>
            <a:r>
              <a:rPr lang="en-US" altLang="zh-CN" sz="4800" dirty="0" smtClean="0"/>
              <a:t>Thank you!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7362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Purpose</a:t>
            </a:r>
          </a:p>
          <a:p>
            <a:pPr lvl="1"/>
            <a:r>
              <a:rPr lang="en-US" altLang="zh-CN" dirty="0" smtClean="0"/>
              <a:t>Save simulation time</a:t>
            </a:r>
          </a:p>
          <a:p>
            <a:r>
              <a:rPr lang="en-US" altLang="zh-CN" dirty="0" smtClean="0"/>
              <a:t>Methods</a:t>
            </a:r>
          </a:p>
          <a:p>
            <a:pPr lvl="1"/>
            <a:r>
              <a:rPr lang="en-US" altLang="zh-CN" dirty="0" smtClean="0"/>
              <a:t>HM-8.0 code level optimization</a:t>
            </a:r>
          </a:p>
          <a:p>
            <a:pPr lvl="1"/>
            <a:r>
              <a:rPr lang="en-US" altLang="zh-CN" dirty="0" smtClean="0"/>
              <a:t>4 modifications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1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Interpolation filter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Let the compiler know the coefficients when compiling</a:t>
            </a:r>
          </a:p>
          <a:p>
            <a:endParaRPr lang="en-US" altLang="zh-CN" sz="4400" dirty="0"/>
          </a:p>
          <a:p>
            <a:r>
              <a:rPr lang="en-US" altLang="zh-CN" dirty="0" smtClean="0">
                <a:sym typeface="Wingdings" pitchFamily="2" charset="2"/>
              </a:rPr>
              <a:t></a:t>
            </a:r>
          </a:p>
          <a:p>
            <a:endParaRPr lang="en-US" altLang="zh-CN" dirty="0">
              <a:sym typeface="Wingdings" pitchFamily="2" charset="2"/>
            </a:endParaRPr>
          </a:p>
          <a:p>
            <a:r>
              <a:rPr lang="en-US" altLang="zh-CN" dirty="0" smtClean="0">
                <a:sym typeface="Wingdings" pitchFamily="2" charset="2"/>
              </a:rPr>
              <a:t>About 10% encoding time saving and 5%~8% decoding time saving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2747170"/>
            <a:ext cx="6840761" cy="81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05064"/>
            <a:ext cx="6840760" cy="710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962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Avoid repeated calculation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“component bits” is calculated again and again </a:t>
            </a:r>
            <a:r>
              <a:rPr lang="en-US" altLang="zh-CN" dirty="0" smtClean="0"/>
              <a:t>in </a:t>
            </a:r>
            <a:r>
              <a:rPr lang="en-US" altLang="zh-CN" dirty="0" err="1"/>
              <a:t>UInt</a:t>
            </a:r>
            <a:r>
              <a:rPr lang="en-US" altLang="zh-CN" dirty="0"/>
              <a:t> </a:t>
            </a:r>
            <a:r>
              <a:rPr lang="en-US" altLang="zh-CN" dirty="0" err="1"/>
              <a:t>TComRdCost</a:t>
            </a:r>
            <a:r>
              <a:rPr lang="en-US" altLang="zh-CN" dirty="0"/>
              <a:t>::</a:t>
            </a:r>
            <a:r>
              <a:rPr lang="en-US" altLang="zh-CN" dirty="0" err="1"/>
              <a:t>xGetComponentBits</a:t>
            </a:r>
            <a:r>
              <a:rPr lang="en-US" altLang="zh-CN" dirty="0"/>
              <a:t>( 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iVal</a:t>
            </a:r>
            <a:r>
              <a:rPr lang="en-US" altLang="zh-CN" dirty="0"/>
              <a:t> )</a:t>
            </a:r>
            <a:endParaRPr lang="zh-CN" altLang="zh-CN" dirty="0"/>
          </a:p>
          <a:p>
            <a:r>
              <a:rPr lang="en-US" altLang="zh-CN" dirty="0" smtClean="0"/>
              <a:t>We use a look up table and this table only needs to be initialized once at the encoder side.</a:t>
            </a:r>
          </a:p>
          <a:p>
            <a:r>
              <a:rPr lang="en-US" altLang="zh-CN" dirty="0" smtClean="0"/>
              <a:t>3% time saving at the encoder side</a:t>
            </a:r>
          </a:p>
          <a:p>
            <a:r>
              <a:rPr lang="en-US" altLang="zh-CN" dirty="0" smtClean="0"/>
              <a:t>Redundant computing reduction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717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Clip implementation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HM-8.0: min() and max()</a:t>
            </a:r>
          </a:p>
          <a:p>
            <a:pPr lvl="1"/>
            <a:r>
              <a:rPr lang="en-US" altLang="zh-CN" dirty="0" smtClean="0"/>
              <a:t>Always two comparisons</a:t>
            </a:r>
          </a:p>
          <a:p>
            <a:r>
              <a:rPr lang="en-US" altLang="zh-CN" dirty="0" smtClean="0"/>
              <a:t>Proposed: if…else…</a:t>
            </a:r>
          </a:p>
          <a:p>
            <a:pPr lvl="1"/>
            <a:r>
              <a:rPr lang="en-US" altLang="zh-CN" dirty="0" smtClean="0"/>
              <a:t>Sometimes only one comparison</a:t>
            </a:r>
          </a:p>
          <a:p>
            <a:r>
              <a:rPr lang="en-US" altLang="zh-CN" dirty="0" smtClean="0"/>
              <a:t>1%~3% encoding time saving and 4%~8% decoding time saving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437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SAD calculation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Unroll the loops in </a:t>
            </a:r>
            <a:r>
              <a:rPr lang="en-US" altLang="zh-CN" dirty="0" err="1"/>
              <a:t>TComRdCost</a:t>
            </a:r>
            <a:r>
              <a:rPr lang="en-US" altLang="zh-CN" dirty="0"/>
              <a:t>::xCalcHADs4x4() and </a:t>
            </a:r>
            <a:r>
              <a:rPr lang="en-US" altLang="zh-CN" dirty="0" err="1"/>
              <a:t>TComRdCost</a:t>
            </a:r>
            <a:r>
              <a:rPr lang="en-US" altLang="zh-CN" dirty="0"/>
              <a:t>::xCalcHADs8x8</a:t>
            </a:r>
            <a:r>
              <a:rPr lang="en-US" altLang="zh-CN" dirty="0" smtClean="0"/>
              <a:t>()</a:t>
            </a:r>
          </a:p>
          <a:p>
            <a:pPr lvl="1"/>
            <a:r>
              <a:rPr lang="en-US" altLang="zh-CN" dirty="0"/>
              <a:t>most of the functions in TComRdCost.cpp are with loop unrolling in some </a:t>
            </a:r>
            <a:r>
              <a:rPr lang="en-US" altLang="zh-CN" dirty="0" smtClean="0"/>
              <a:t>degree</a:t>
            </a:r>
          </a:p>
          <a:p>
            <a:r>
              <a:rPr lang="en-US" altLang="zh-CN" dirty="0" smtClean="0"/>
              <a:t>1% encoding time saving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292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 of modifications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11751"/>
              </p:ext>
            </p:extLst>
          </p:nvPr>
        </p:nvGraphicFramePr>
        <p:xfrm>
          <a:off x="539552" y="1844824"/>
          <a:ext cx="7848872" cy="2753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52972"/>
                <a:gridCol w="812574"/>
                <a:gridCol w="812574"/>
                <a:gridCol w="933804"/>
                <a:gridCol w="1136948"/>
              </a:tblGrid>
              <a:tr h="57606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Encoder related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Decoder related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Compiler related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Redundancy reduction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9">
                <a:tc>
                  <a:txBody>
                    <a:bodyPr/>
                    <a:lstStyle/>
                    <a:p>
                      <a:pPr marL="0" lvl="0" indent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1 Modify </a:t>
                      </a:r>
                      <a:r>
                        <a:rPr lang="en-CA" sz="1800" dirty="0">
                          <a:effectLst/>
                        </a:rPr>
                        <a:t>the interpolation filter function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sym typeface="Wingdings"/>
                        </a:rPr>
                        <a:t>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sym typeface="Wingdings"/>
                        </a:rPr>
                        <a:t>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sym typeface="Wingdings"/>
                        </a:rPr>
                        <a:t>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617211">
                <a:tc>
                  <a:txBody>
                    <a:bodyPr/>
                    <a:lstStyle/>
                    <a:p>
                      <a:pPr marL="0" lvl="0" indent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2 Remove </a:t>
                      </a:r>
                      <a:r>
                        <a:rPr lang="en-CA" sz="1800" dirty="0">
                          <a:effectLst/>
                        </a:rPr>
                        <a:t>redundant calculation in RD cost function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sym typeface="Wingdings"/>
                        </a:rPr>
                        <a:t>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sym typeface="Wingdings"/>
                        </a:rPr>
                        <a:t>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9">
                <a:tc>
                  <a:txBody>
                    <a:bodyPr/>
                    <a:lstStyle/>
                    <a:p>
                      <a:pPr marL="0" lvl="0" indent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3 Implement </a:t>
                      </a:r>
                      <a:r>
                        <a:rPr lang="en-CA" sz="1800" dirty="0">
                          <a:effectLst/>
                        </a:rPr>
                        <a:t>clip operation as if…else… method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sym typeface="Wingdings"/>
                        </a:rPr>
                        <a:t>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sym typeface="Wingdings"/>
                        </a:rPr>
                        <a:t>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  <a:sym typeface="Wingdings"/>
                        </a:rPr>
                        <a:t>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462909">
                <a:tc>
                  <a:txBody>
                    <a:bodyPr/>
                    <a:lstStyle/>
                    <a:p>
                      <a:pPr marL="0" lvl="0" indent="0"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 smtClean="0">
                          <a:effectLst/>
                        </a:rPr>
                        <a:t>4 Unroll </a:t>
                      </a:r>
                      <a:r>
                        <a:rPr lang="en-CA" sz="1800" dirty="0">
                          <a:effectLst/>
                        </a:rPr>
                        <a:t>the loop operations in SAD calculation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sym typeface="Wingdings"/>
                        </a:rPr>
                        <a:t>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  <a:sym typeface="Wingdings"/>
                        </a:rPr>
                        <a:t>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47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</p:txBody>
      </p:sp>
      <p:graphicFrame>
        <p:nvGraphicFramePr>
          <p:cNvPr id="7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803591"/>
              </p:ext>
            </p:extLst>
          </p:nvPr>
        </p:nvGraphicFramePr>
        <p:xfrm>
          <a:off x="467544" y="1484784"/>
          <a:ext cx="8208912" cy="3219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267"/>
                <a:gridCol w="1553037"/>
                <a:gridCol w="1405129"/>
                <a:gridCol w="1331175"/>
                <a:gridCol w="1368152"/>
                <a:gridCol w="1368152"/>
              </a:tblGrid>
              <a:tr h="54864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Interpolation filter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Avoid repeated calculation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Clip implementation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</a:rPr>
                        <a:t>SAD calculation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All</a:t>
                      </a:r>
                      <a:br>
                        <a:rPr lang="en-US" sz="1800" dirty="0">
                          <a:effectLst/>
                        </a:rPr>
                      </a:br>
                      <a:r>
                        <a:rPr lang="en-US" sz="1800" dirty="0">
                          <a:effectLst/>
                        </a:rPr>
                        <a:t>(Enc. / Dec.)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AI_Main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 / 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92%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96% / 92%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AI_HE10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92%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96% / 92%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RA_Main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90% / 92%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96%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86% / 88%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RA_HE10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90% / 92%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96%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86% / 88%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LB_Main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90% / 93%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 / 96%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86% / 89%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LB_HE10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90% / 93%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100% / 96%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86% / 90%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LP_Main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92% / 95%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99%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97%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88% / 92%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3385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LP_HE10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92% / 95%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97%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96%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99% / 100%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88% / 92%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15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Suggest to include these modifications in the next release of HM to save simulation time</a:t>
            </a:r>
          </a:p>
          <a:p>
            <a:pPr lvl="1"/>
            <a:r>
              <a:rPr lang="en-US" altLang="zh-CN" dirty="0" smtClean="0"/>
              <a:t>Save more than 10% simulation time on Windows + Visual Studio</a:t>
            </a:r>
          </a:p>
          <a:p>
            <a:pPr lvl="1"/>
            <a:r>
              <a:rPr lang="en-US" altLang="zh-CN" dirty="0" smtClean="0"/>
              <a:t>Save about 7% simulation time on Linux + GCC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013176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We would like to thank Intel Corporation for providing a crosscheck on a different </a:t>
            </a:r>
            <a:r>
              <a:rPr lang="en-US" altLang="zh-CN" sz="2400" dirty="0" smtClean="0"/>
              <a:t>platform.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899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485</Words>
  <Application>Microsoft Office PowerPoint</Application>
  <PresentationFormat>全屏显示(4:3)</PresentationFormat>
  <Paragraphs>122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HM-8.0 code speedup</vt:lpstr>
      <vt:lpstr>Outline</vt:lpstr>
      <vt:lpstr>Interpolation filter</vt:lpstr>
      <vt:lpstr>Avoid repeated calculation</vt:lpstr>
      <vt:lpstr>Clip implementation</vt:lpstr>
      <vt:lpstr>SAD calculation</vt:lpstr>
      <vt:lpstr>Summary of modifications</vt:lpstr>
      <vt:lpstr>Experimental Results</vt:lpstr>
      <vt:lpstr>Conclusion</vt:lpstr>
      <vt:lpstr>PowerPoint 演示文稿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 Li</dc:creator>
  <cp:lastModifiedBy>Bin Li</cp:lastModifiedBy>
  <cp:revision>15</cp:revision>
  <dcterms:created xsi:type="dcterms:W3CDTF">2012-10-07T05:27:52Z</dcterms:created>
  <dcterms:modified xsi:type="dcterms:W3CDTF">2012-10-10T15:19:50Z</dcterms:modified>
</cp:coreProperties>
</file>