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63" r:id="rId6"/>
    <p:sldId id="264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65" autoAdjust="0"/>
  </p:normalViewPr>
  <p:slideViewPr>
    <p:cSldViewPr showGuides="1">
      <p:cViewPr>
        <p:scale>
          <a:sx n="100" d="100"/>
          <a:sy n="100" d="100"/>
        </p:scale>
        <p:origin x="-1392" y="-408"/>
      </p:cViewPr>
      <p:guideLst>
        <p:guide orient="horz" pos="2160"/>
        <p:guide orient="horz" pos="40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B611F-9AE3-4C58-931B-C9263E04A72D}" type="datetimeFigureOut">
              <a:rPr lang="en-US" smtClean="0"/>
              <a:pPr/>
              <a:t>9/21/2012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45929-6DD9-4272-8E72-10AEA9AE94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1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Covers-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69"/>
            <a:ext cx="6858000" cy="2571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87375"/>
            <a:ext cx="5105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1992"/>
            <a:ext cx="4191000" cy="65381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7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0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6724"/>
            <a:ext cx="4876800" cy="334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2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707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83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4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0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368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76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297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 anchorCtr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pic>
        <p:nvPicPr>
          <p:cNvPr id="7" name="Picture 6" descr="intel_rgb_3000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276035"/>
            <a:ext cx="609600" cy="40193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346432" y="6534150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05A0D27-2188-4AAC-B857-7D8D74B33119}" type="slidenum">
              <a:rPr lang="en-US" sz="1400" smtClean="0">
                <a:solidFill>
                  <a:srgbClr val="0070C0"/>
                </a:solidFill>
              </a:rPr>
              <a:pPr algn="ctr"/>
              <a:t>‹#›</a:t>
            </a:fld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6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Neo Sans Intel Medium" pitchFamily="34" charset="0"/>
          <a:ea typeface="+mj-ea"/>
          <a:cs typeface="+mj-cs"/>
        </a:defRPr>
      </a:lvl1pPr>
    </p:titleStyle>
    <p:bodyStyle>
      <a:lvl1pPr marL="231775" indent="-231775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24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–"/>
        <a:defRPr sz="20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18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6088205" cy="1354217"/>
          </a:xfrm>
        </p:spPr>
        <p:txBody>
          <a:bodyPr>
            <a:normAutofit fontScale="90000"/>
          </a:bodyPr>
          <a:lstStyle/>
          <a:p>
            <a:r>
              <a:rPr lang="en-US" sz="4400" smtClean="0"/>
              <a:t>JCTVC-K0101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Line Buffer Cleanup</a:t>
            </a:r>
            <a:endParaRPr lang="en-US"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63654" y="2217357"/>
            <a:ext cx="4993432" cy="881270"/>
          </a:xfrm>
        </p:spPr>
        <p:txBody>
          <a:bodyPr/>
          <a:lstStyle/>
          <a:p>
            <a:pPr algn="l"/>
            <a:r>
              <a:rPr lang="en-US" sz="2400" dirty="0" smtClean="0">
                <a:latin typeface="Neo Sans Intel Medium" pitchFamily="34" charset="0"/>
              </a:rPr>
              <a:t>Pieter Kapsenberg</a:t>
            </a:r>
            <a:br>
              <a:rPr lang="en-US" sz="2400" dirty="0" smtClean="0">
                <a:latin typeface="Neo Sans Intel Medium" pitchFamily="34" charset="0"/>
              </a:rPr>
            </a:br>
            <a:r>
              <a:rPr lang="en-US" sz="1800" dirty="0" smtClean="0"/>
              <a:t>Intel Corporation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74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motion vector line buffer reduction scheme </a:t>
            </a:r>
            <a:r>
              <a:rPr lang="en-US" dirty="0" err="1" smtClean="0"/>
              <a:t>downsamples</a:t>
            </a:r>
            <a:r>
              <a:rPr lang="en-US" dirty="0" smtClean="0"/>
              <a:t> from 4 to 8</a:t>
            </a:r>
            <a:r>
              <a:rPr lang="en-US" dirty="0"/>
              <a:t> pixel granularity </a:t>
            </a:r>
            <a:endParaRPr lang="en-US" dirty="0" smtClean="0"/>
          </a:p>
          <a:p>
            <a:r>
              <a:rPr lang="en-US" dirty="0" smtClean="0"/>
              <a:t>With the removal of 4x4 PUs and 4x8/8x4 bidirectional PUs this scheme offers no benefit</a:t>
            </a:r>
          </a:p>
          <a:p>
            <a:r>
              <a:rPr lang="en-US" dirty="0" smtClean="0"/>
              <a:t>At most two motion vectors could be stored per 8-pixel region</a:t>
            </a:r>
          </a:p>
        </p:txBody>
      </p:sp>
    </p:spTree>
    <p:extLst>
      <p:ext uri="{BB962C8B-B14F-4D97-AF65-F5344CB8AC3E}">
        <p14:creationId xmlns:p14="http://schemas.microsoft.com/office/powerpoint/2010/main" val="3142708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Diagram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772400" cy="559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842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the reduction scheme completely.</a:t>
            </a:r>
          </a:p>
          <a:p>
            <a:r>
              <a:rPr lang="en-US" dirty="0" smtClean="0"/>
              <a:t>Simpler design is easier to </a:t>
            </a:r>
            <a:r>
              <a:rPr lang="en-US" dirty="0" smtClean="0"/>
              <a:t>understand and consistent with vertical </a:t>
            </a:r>
            <a:r>
              <a:rPr lang="en-US" smtClean="0"/>
              <a:t>line buffers</a:t>
            </a:r>
            <a:endParaRPr lang="en-US" dirty="0" smtClean="0"/>
          </a:p>
          <a:p>
            <a:r>
              <a:rPr lang="en-US" dirty="0" smtClean="0"/>
              <a:t>Simple change to the text</a:t>
            </a:r>
          </a:p>
          <a:p>
            <a:r>
              <a:rPr lang="en-US" dirty="0" smtClean="0"/>
              <a:t>Simple change to HM</a:t>
            </a:r>
          </a:p>
          <a:p>
            <a:r>
              <a:rPr lang="en-US" dirty="0" smtClean="0"/>
              <a:t>No loss observed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86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Draft Text Changes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419225"/>
            <a:ext cx="8801100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433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Draft Text Changes (continued)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376363"/>
            <a:ext cx="862012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685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tel Colors_2011">
      <a:dk1>
        <a:sysClr val="windowText" lastClr="000000"/>
      </a:dk1>
      <a:lt1>
        <a:sysClr val="window" lastClr="FFFFFF"/>
      </a:lt1>
      <a:dk2>
        <a:srgbClr val="004280"/>
      </a:dk2>
      <a:lt2>
        <a:srgbClr val="939895"/>
      </a:lt2>
      <a:accent1>
        <a:srgbClr val="00AEEF"/>
      </a:accent1>
      <a:accent2>
        <a:srgbClr val="A6CE39"/>
      </a:accent2>
      <a:accent3>
        <a:srgbClr val="FDB813"/>
      </a:accent3>
      <a:accent4>
        <a:srgbClr val="F37021"/>
      </a:accent4>
      <a:accent5>
        <a:srgbClr val="C00000"/>
      </a:accent5>
      <a:accent6>
        <a:srgbClr val="7030A0"/>
      </a:accent6>
      <a:hlink>
        <a:srgbClr val="085CA8"/>
      </a:hlink>
      <a:folHlink>
        <a:srgbClr val="939598"/>
      </a:folHlink>
    </a:clrScheme>
    <a:fontScheme name="Custom 1">
      <a:majorFont>
        <a:latin typeface="Neo Sans Intel Medium"/>
        <a:ea typeface=""/>
        <a:cs typeface=""/>
      </a:majorFont>
      <a:minorFont>
        <a:latin typeface="Neo Sans Int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C2A90820E0674AAFD357170B13A7C9" ma:contentTypeVersion="2" ma:contentTypeDescription="Create a new document." ma:contentTypeScope="" ma:versionID="23203764c1f187126811da0f7c94096d">
  <xsd:schema xmlns:xsd="http://www.w3.org/2001/XMLSchema" xmlns:p="http://schemas.microsoft.com/office/2006/metadata/properties" xmlns:ns1="http://schemas.microsoft.com/sharepoint/v3" xmlns:ns2="3dc88326-9d6f-4373-abef-b92916743ede" targetNamespace="http://schemas.microsoft.com/office/2006/metadata/properties" ma:root="true" ma:fieldsID="7e16f2241459233622823fd057b7e230" ns1:_="" ns2:_="">
    <xsd:import namespace="http://schemas.microsoft.com/sharepoint/v3"/>
    <xsd:import namespace="3dc88326-9d6f-4373-abef-b92916743ede"/>
    <xsd:element name="properties">
      <xsd:complexType>
        <xsd:sequence>
          <xsd:element name="documentManagement">
            <xsd:complexType>
              <xsd:all>
                <xsd:element ref="ns2:Hyperlink" minOccurs="0"/>
                <xsd:element ref="ns1:WebP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WebPage" ma:index="9" nillable="true" ma:displayName="Web Page" ma:internalName="WebP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3dc88326-9d6f-4373-abef-b92916743ede" elementFormDefault="qualified">
    <xsd:import namespace="http://schemas.microsoft.com/office/2006/documentManagement/types"/>
    <xsd:element name="Hyperlink" ma:index="8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WebPage xmlns="http://schemas.microsoft.com/sharepoint/v3">
      <Url xsi:nil="true"/>
      <Description xsi:nil="true"/>
    </WebPage>
    <Hyperlink xmlns="3dc88326-9d6f-4373-abef-b92916743ede">
      <Url xsi:nil="true"/>
      <Description xsi:nil="true"/>
    </Hyperlink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6461F-E8A5-4121-9A52-FC2048786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dc88326-9d6f-4373-abef-b92916743ed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623CB0F-B4D9-42AD-AA26-F8D3EDBC2B5E}">
  <ds:schemaRefs>
    <ds:schemaRef ds:uri="http://purl.org/dc/terms/"/>
    <ds:schemaRef ds:uri="http://schemas.microsoft.com/office/2006/documentManagement/types"/>
    <ds:schemaRef ds:uri="http://schemas.microsoft.com/sharepoint/v3"/>
    <ds:schemaRef ds:uri="http://www.w3.org/XML/1998/namespace"/>
    <ds:schemaRef ds:uri="http://purl.org/dc/elements/1.1/"/>
    <ds:schemaRef ds:uri="http://schemas.openxmlformats.org/package/2006/metadata/core-properties"/>
    <ds:schemaRef ds:uri="3dc88326-9d6f-4373-abef-b92916743ed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72527F-A906-4975-A032-E1BC981F17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89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JCTVC-K0101 Line Buffer Cleanup</vt:lpstr>
      <vt:lpstr>Problem Statement</vt:lpstr>
      <vt:lpstr>Problem Statement Diagram</vt:lpstr>
      <vt:lpstr>Proposed solution</vt:lpstr>
      <vt:lpstr>Draft Text Changes</vt:lpstr>
      <vt:lpstr>Draft Text Changes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O'Dell, David W</dc:creator>
  <cp:lastModifiedBy>Pieter Kapsenberg</cp:lastModifiedBy>
  <cp:revision>60</cp:revision>
  <dcterms:created xsi:type="dcterms:W3CDTF">2011-03-10T17:38:00Z</dcterms:created>
  <dcterms:modified xsi:type="dcterms:W3CDTF">2012-09-21T16:51:32Z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0x0101008FC2A90820E0674AAFD357170B13A7C9</vt:lpwstr>
  </property>
</Properties>
</file>