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8"/>
  </p:notesMasterIdLst>
  <p:handoutMasterIdLst>
    <p:handoutMasterId r:id="rId29"/>
  </p:handoutMasterIdLst>
  <p:sldIdLst>
    <p:sldId id="279" r:id="rId9"/>
    <p:sldId id="288" r:id="rId10"/>
    <p:sldId id="345" r:id="rId11"/>
    <p:sldId id="354" r:id="rId12"/>
    <p:sldId id="355" r:id="rId13"/>
    <p:sldId id="356" r:id="rId14"/>
    <p:sldId id="357" r:id="rId15"/>
    <p:sldId id="358" r:id="rId16"/>
    <p:sldId id="359" r:id="rId17"/>
    <p:sldId id="360" r:id="rId18"/>
    <p:sldId id="347" r:id="rId19"/>
    <p:sldId id="348" r:id="rId20"/>
    <p:sldId id="361" r:id="rId21"/>
    <p:sldId id="349" r:id="rId22"/>
    <p:sldId id="350" r:id="rId23"/>
    <p:sldId id="363" r:id="rId24"/>
    <p:sldId id="351" r:id="rId25"/>
    <p:sldId id="362" r:id="rId26"/>
    <p:sldId id="344" r:id="rId2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66FF33"/>
    <a:srgbClr val="00BF00"/>
    <a:srgbClr val="0000FF"/>
    <a:srgbClr val="FAFAFA"/>
    <a:srgbClr val="009879"/>
    <a:srgbClr val="808285"/>
    <a:srgbClr val="5ABE00"/>
    <a:srgbClr val="E6DA05"/>
    <a:srgbClr val="0076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15" autoAdjust="0"/>
    <p:restoredTop sz="57520" autoAdjust="0"/>
  </p:normalViewPr>
  <p:slideViewPr>
    <p:cSldViewPr showGuides="1">
      <p:cViewPr>
        <p:scale>
          <a:sx n="90" d="100"/>
          <a:sy n="90" d="100"/>
        </p:scale>
        <p:origin x="-1476" y="-150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50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05114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80275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en-GB" sz="1600" noProof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en-GB" sz="1600" noProof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en-GB" sz="1600" noProof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  <a:endParaRPr lang="en-GB" sz="1600" noProof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GB" sz="2400" noProof="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en-GB" sz="1100" noProof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  <a:endParaRPr lang="en-GB" sz="1100" noProof="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en-GB" noProof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en-GB" noProof="0" smtClean="0"/>
              <a:pPr>
                <a:defRPr/>
              </a:pPr>
              <a:t>10/10/2012</a:t>
            </a:fld>
            <a:endParaRPr lang="en-GB" noProof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smtClean="0"/>
              <a:t>Titel der Folie hier eintragen</a:t>
            </a:r>
            <a:endParaRPr lang="en-GB" noProof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en-GB" noProof="0" smtClean="0"/>
              <a:pPr>
                <a:defRPr/>
              </a:pPr>
              <a:t>10/10/2012</a:t>
            </a:fld>
            <a:endParaRPr lang="en-GB" noProof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0" smtClean="0"/>
              <a:t>Speaker</a:t>
            </a:r>
            <a:endParaRPr lang="en-GB" noProof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noProof="0" smtClean="0">
                <a:latin typeface="Arial" pitchFamily="34" charset="0"/>
                <a:cs typeface="Arial" pitchFamily="34" charset="0"/>
              </a:rPr>
              <a:t>©</a:t>
            </a:r>
            <a:endParaRPr lang="en-GB" sz="800" b="1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en-GB" noProof="0" smtClean="0"/>
              <a:pPr>
                <a:defRPr/>
              </a:pPr>
              <a:t>10/10/2012</a:t>
            </a:fld>
            <a:endParaRPr lang="en-GB" noProof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0" smtClean="0"/>
              <a:t>Speaker</a:t>
            </a:r>
            <a:endParaRPr lang="en-GB" noProof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noProof="0" smtClean="0">
                <a:latin typeface="Arial" pitchFamily="34" charset="0"/>
                <a:cs typeface="Arial" pitchFamily="34" charset="0"/>
              </a:rPr>
              <a:t>©</a:t>
            </a:r>
            <a:endParaRPr lang="en-GB" sz="800" b="1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en-GB" sz="2400" b="1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GB" noProof="0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en-GB" sz="1600" noProof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en-GB" sz="1600" noProof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en-GB" sz="1600" noProof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  <a:endParaRPr lang="en-GB" sz="1600" noProof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GB" sz="2400" noProof="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en-GB" sz="1100" noProof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  <a:endParaRPr lang="en-GB" sz="1100" noProof="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en-GB" noProof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en-GB" noProof="0" smtClean="0"/>
              <a:pPr>
                <a:defRPr/>
              </a:pPr>
              <a:t>10/10/2012</a:t>
            </a:fld>
            <a:endParaRPr lang="en-GB" noProof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0"/>
            <a:endParaRPr lang="en-GB" noProof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Titel der Folie hier eintragen</a:t>
            </a:r>
            <a:endParaRPr lang="en-GB" noProof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en-GB" noProof="0" smtClean="0"/>
              <a:pPr>
                <a:defRPr/>
              </a:pPr>
              <a:t>10/10/2012</a:t>
            </a:fld>
            <a:endParaRPr lang="en-GB" noProof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0" smtClean="0"/>
              <a:t>Speaker</a:t>
            </a:r>
            <a:endParaRPr lang="en-GB" noProof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noProof="0" smtClean="0">
                <a:latin typeface="Arial" pitchFamily="34" charset="0"/>
                <a:cs typeface="Arial" pitchFamily="34" charset="0"/>
              </a:rPr>
              <a:t>©</a:t>
            </a:r>
            <a:endParaRPr lang="en-GB" sz="800" b="1" noProof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0"/>
            <a:endParaRPr lang="en-GB" noProof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smtClean="0"/>
              <a:t>Titel der Folie hier eintragen</a:t>
            </a:r>
            <a:endParaRPr lang="en-GB" noProof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en-GB" noProof="0" smtClean="0"/>
              <a:pPr>
                <a:defRPr/>
              </a:pPr>
              <a:t>10/10/2012</a:t>
            </a:fld>
            <a:endParaRPr lang="en-GB" noProof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0" smtClean="0"/>
              <a:t>Speaker</a:t>
            </a:r>
            <a:endParaRPr lang="en-GB" noProof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noProof="0" smtClean="0">
                <a:latin typeface="Arial" pitchFamily="34" charset="0"/>
                <a:cs typeface="Arial" pitchFamily="34" charset="0"/>
              </a:rPr>
              <a:t>©</a:t>
            </a:r>
            <a:endParaRPr lang="en-GB" sz="800" b="1" noProof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smtClean="0"/>
              <a:t>Titel der Folie hier eintragen</a:t>
            </a:r>
            <a:endParaRPr lang="en-GB" noProof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en-GB" noProof="0" smtClean="0"/>
              <a:pPr>
                <a:defRPr/>
              </a:pPr>
              <a:t>10/10/2012</a:t>
            </a:fld>
            <a:endParaRPr lang="en-GB" noProof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0" smtClean="0"/>
              <a:t>Speaker</a:t>
            </a:r>
            <a:endParaRPr lang="en-GB" noProof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noProof="0" smtClean="0">
                <a:latin typeface="Arial" pitchFamily="34" charset="0"/>
                <a:cs typeface="Arial" pitchFamily="34" charset="0"/>
              </a:rPr>
              <a:t>©</a:t>
            </a:r>
            <a:endParaRPr lang="en-GB" sz="800" b="1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GB" noProof="0" smtClean="0"/>
              <a:t>Bildunterschrift</a:t>
            </a:r>
            <a:endParaRPr lang="en-GB" noProof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smtClean="0"/>
              <a:t>Titel der Folie hier eintragen</a:t>
            </a:r>
            <a:endParaRPr lang="en-GB" noProof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en-GB" noProof="0" smtClean="0"/>
              <a:pPr>
                <a:defRPr/>
              </a:pPr>
              <a:t>10/10/2012</a:t>
            </a:fld>
            <a:endParaRPr lang="en-GB" noProof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0" smtClean="0"/>
              <a:t>Speaker</a:t>
            </a:r>
            <a:endParaRPr lang="en-GB" noProof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noProof="0" smtClean="0">
                <a:latin typeface="Arial" pitchFamily="34" charset="0"/>
                <a:cs typeface="Arial" pitchFamily="34" charset="0"/>
              </a:rPr>
              <a:t>©</a:t>
            </a:r>
            <a:endParaRPr lang="en-GB" sz="800" b="1" noProof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smtClean="0"/>
              <a:t>Titel der Folie hier eintragen</a:t>
            </a:r>
            <a:endParaRPr lang="en-GB" noProof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en-GB" noProof="0" smtClean="0"/>
              <a:pPr>
                <a:defRPr/>
              </a:pPr>
              <a:t>10/10/2012</a:t>
            </a:fld>
            <a:endParaRPr lang="en-GB" noProof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0" smtClean="0"/>
              <a:t>Speaker</a:t>
            </a:r>
            <a:endParaRPr lang="en-GB" noProof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noProof="0" smtClean="0">
                <a:latin typeface="Arial" pitchFamily="34" charset="0"/>
                <a:cs typeface="Arial" pitchFamily="34" charset="0"/>
              </a:rPr>
              <a:t>©</a:t>
            </a:r>
            <a:endParaRPr lang="en-GB" sz="800" b="1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10.10.2012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GB" noProof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smtClean="0"/>
              <a:t>Titel der Folie hier eintragen</a:t>
            </a:r>
            <a:endParaRPr lang="en-GB" noProof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en-GB" noProof="0" smtClean="0"/>
              <a:pPr>
                <a:defRPr/>
              </a:pPr>
              <a:t>10/10/2012</a:t>
            </a:fld>
            <a:endParaRPr lang="en-GB" noProof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0" smtClean="0"/>
              <a:t>Speaker</a:t>
            </a:r>
            <a:endParaRPr lang="en-GB" noProof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noProof="0" smtClean="0">
                <a:latin typeface="Arial" pitchFamily="34" charset="0"/>
                <a:cs typeface="Arial" pitchFamily="34" charset="0"/>
              </a:rPr>
              <a:t>©</a:t>
            </a:r>
            <a:endParaRPr lang="en-GB" sz="800" b="1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0"/>
            <a:endParaRPr lang="en-GB" noProof="0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en-GB" noProof="0" smtClean="0"/>
              <a:pPr>
                <a:defRPr/>
              </a:pPr>
              <a:t>10/10/2012</a:t>
            </a:fld>
            <a:endParaRPr lang="en-GB" noProof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en-GB" noProof="0" smtClean="0"/>
              <a:t>Speaker</a:t>
            </a:r>
            <a:endParaRPr lang="en-GB" noProof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GB" sz="1600" noProof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en-GB" sz="1600" noProof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en-GB" sz="1600" noProof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en-GB" sz="1600" noProof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10.10.2012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2446824"/>
          </a:xfrm>
        </p:spPr>
        <p:txBody>
          <a:bodyPr/>
          <a:lstStyle/>
          <a:p>
            <a:pPr algn="ctr"/>
            <a:r>
              <a:rPr lang="en-US" u="sng" dirty="0" smtClean="0"/>
              <a:t>JCTVC-K0042 &amp; JCTVC-K0043: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dirty="0" smtClean="0"/>
              <a:t>Scalable Video Coding Technology</a:t>
            </a:r>
            <a:br>
              <a:rPr lang="en-US" dirty="0" smtClean="0"/>
            </a:br>
            <a:r>
              <a:rPr lang="en-US" dirty="0" smtClean="0"/>
              <a:t>Proposal by </a:t>
            </a:r>
            <a:r>
              <a:rPr lang="en-US" dirty="0" err="1" smtClean="0"/>
              <a:t>Fraunhofer</a:t>
            </a:r>
            <a:r>
              <a:rPr lang="en-US" dirty="0" smtClean="0"/>
              <a:t> HHI</a:t>
            </a:r>
          </a:p>
          <a:p>
            <a:pPr algn="ctr"/>
            <a:endParaRPr lang="en-US" sz="800" dirty="0" smtClean="0"/>
          </a:p>
          <a:p>
            <a:pPr algn="ctr"/>
            <a:endParaRPr lang="en-US" sz="240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67544" y="4365104"/>
            <a:ext cx="8496300" cy="830997"/>
          </a:xfrm>
        </p:spPr>
        <p:txBody>
          <a:bodyPr/>
          <a:lstStyle/>
          <a:p>
            <a:pPr algn="ctr"/>
            <a:r>
              <a:rPr lang="en-US" dirty="0" smtClean="0"/>
              <a:t>Heiko Schwarz, Christian </a:t>
            </a:r>
            <a:r>
              <a:rPr lang="en-US" dirty="0" err="1" smtClean="0"/>
              <a:t>Bartnik</a:t>
            </a:r>
            <a:r>
              <a:rPr lang="en-US" dirty="0" smtClean="0"/>
              <a:t>, Philipp </a:t>
            </a:r>
            <a:r>
              <a:rPr lang="en-US" dirty="0" err="1" smtClean="0"/>
              <a:t>Helle</a:t>
            </a:r>
            <a:r>
              <a:rPr lang="en-US" dirty="0" smtClean="0"/>
              <a:t>, Tobias </a:t>
            </a:r>
            <a:r>
              <a:rPr lang="en-US" dirty="0" err="1" smtClean="0"/>
              <a:t>Hinz</a:t>
            </a:r>
            <a:r>
              <a:rPr lang="en-US" dirty="0" smtClean="0"/>
              <a:t>, Ali </a:t>
            </a:r>
            <a:r>
              <a:rPr lang="en-US" dirty="0" err="1" smtClean="0"/>
              <a:t>Khairat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err="1" smtClean="0"/>
              <a:t>Heiner</a:t>
            </a:r>
            <a:r>
              <a:rPr lang="en-US" dirty="0" smtClean="0"/>
              <a:t> </a:t>
            </a:r>
            <a:r>
              <a:rPr lang="en-US" dirty="0" err="1" smtClean="0"/>
              <a:t>Kirchhoffer</a:t>
            </a:r>
            <a:r>
              <a:rPr lang="en-US" dirty="0" smtClean="0"/>
              <a:t>, </a:t>
            </a:r>
            <a:r>
              <a:rPr lang="en-US" dirty="0" err="1" smtClean="0"/>
              <a:t>Haricharan</a:t>
            </a:r>
            <a:r>
              <a:rPr lang="en-US" dirty="0" smtClean="0"/>
              <a:t> </a:t>
            </a:r>
            <a:r>
              <a:rPr lang="en-US" dirty="0" err="1" smtClean="0"/>
              <a:t>Lakshman</a:t>
            </a:r>
            <a:r>
              <a:rPr lang="en-US" dirty="0" smtClean="0"/>
              <a:t>, Detlev Marpe, </a:t>
            </a:r>
            <a:r>
              <a:rPr lang="en-US" dirty="0" err="1" smtClean="0"/>
              <a:t>Mischa</a:t>
            </a:r>
            <a:r>
              <a:rPr lang="en-US" dirty="0" smtClean="0"/>
              <a:t> </a:t>
            </a:r>
            <a:r>
              <a:rPr lang="en-US" dirty="0" err="1" smtClean="0"/>
              <a:t>Siekmann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Jan </a:t>
            </a:r>
            <a:r>
              <a:rPr lang="en-US" dirty="0" err="1" smtClean="0"/>
              <a:t>Stegemann</a:t>
            </a:r>
            <a:r>
              <a:rPr lang="en-US" dirty="0" smtClean="0"/>
              <a:t>, Karsten </a:t>
            </a:r>
            <a:r>
              <a:rPr lang="en-US" dirty="0" err="1" smtClean="0"/>
              <a:t>Sühring</a:t>
            </a:r>
            <a:r>
              <a:rPr lang="en-US" dirty="0" smtClean="0"/>
              <a:t>, Thomas Wiegand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5716114-33FA-4782-8A3F-09BF6DB95ED2}" type="datetime1">
              <a:rPr lang="en-US" smtClean="0"/>
              <a:pPr/>
              <a:t>10/10/2012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6F275CE-8328-4E40-82FC-A99F36E353A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7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 </a:t>
            </a:r>
            <a:r>
              <a:rPr lang="en-GB" dirty="0" smtClean="0"/>
              <a:t>Difference </a:t>
            </a:r>
            <a:r>
              <a:rPr lang="en-GB" dirty="0" smtClean="0"/>
              <a:t>Prediction Mode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224" y="3379652"/>
            <a:ext cx="2159998" cy="121499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224" y="5251860"/>
            <a:ext cx="1439999" cy="80999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0" name="Straight Arrow Connector 9"/>
          <p:cNvCxnSpPr>
            <a:stCxn id="7" idx="0"/>
            <a:endCxn id="2" idx="2"/>
          </p:cNvCxnSpPr>
          <p:nvPr/>
        </p:nvCxnSpPr>
        <p:spPr>
          <a:xfrm flipV="1">
            <a:off x="7609224" y="4594652"/>
            <a:ext cx="0" cy="65720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149154" y="3834648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186614" y="5359502"/>
            <a:ext cx="574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rec.</a:t>
            </a:r>
            <a:br>
              <a:rPr lang="en-GB" sz="1600" dirty="0" smtClean="0"/>
            </a:br>
            <a:r>
              <a:rPr lang="en-GB" sz="1600" dirty="0" smtClean="0"/>
              <a:t>BL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93458" y="4752585"/>
            <a:ext cx="136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err="1" smtClean="0"/>
              <a:t>upsampling</a:t>
            </a:r>
            <a:endParaRPr lang="en-GB" sz="1600" i="1" dirty="0"/>
          </a:p>
        </p:txBody>
      </p:sp>
      <p:sp>
        <p:nvSpPr>
          <p:cNvPr id="21" name="Content Placeholder 1"/>
          <p:cNvSpPr>
            <a:spLocks noGrp="1"/>
          </p:cNvSpPr>
          <p:nvPr>
            <p:ph sz="quarter" idx="10"/>
          </p:nvPr>
        </p:nvSpPr>
        <p:spPr>
          <a:xfrm>
            <a:off x="143894" y="2812285"/>
            <a:ext cx="3793042" cy="32313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Mode “BL_INTER_RECO“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Motion compensation using difference between EL reconstruction and (</a:t>
            </a:r>
            <a:r>
              <a:rPr lang="en-US" dirty="0" err="1" smtClean="0"/>
              <a:t>upsampled</a:t>
            </a:r>
            <a:r>
              <a:rPr lang="en-US" dirty="0" smtClean="0"/>
              <a:t>) BL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Add rec. BL for current pic.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Signaled at CU level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Bi-linear filters for MCP of both </a:t>
            </a:r>
            <a:r>
              <a:rPr lang="en-US" dirty="0" err="1" smtClean="0"/>
              <a:t>luma</a:t>
            </a:r>
            <a:r>
              <a:rPr lang="en-US" dirty="0" smtClean="0"/>
              <a:t> and </a:t>
            </a:r>
            <a:r>
              <a:rPr lang="en-US" dirty="0" err="1" smtClean="0"/>
              <a:t>chroma</a:t>
            </a: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Difference clipped to 8 bit</a:t>
            </a:r>
          </a:p>
          <a:p>
            <a:endParaRPr lang="en-US" sz="8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8007126" y="2704564"/>
            <a:ext cx="1101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FF0000"/>
                </a:solidFill>
              </a:rPr>
              <a:t>final</a:t>
            </a:r>
          </a:p>
          <a:p>
            <a:pPr algn="ctr"/>
            <a:r>
              <a:rPr lang="de-DE" sz="1600" i="1" dirty="0" err="1" smtClean="0">
                <a:solidFill>
                  <a:srgbClr val="FF0000"/>
                </a:solidFill>
              </a:rPr>
              <a:t>prediction</a:t>
            </a:r>
            <a:endParaRPr lang="en-GB" sz="1600" i="1" dirty="0">
              <a:solidFill>
                <a:srgbClr val="FF00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936" y="1358859"/>
            <a:ext cx="2159999" cy="1215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6" name="Rectangle 25"/>
          <p:cNvSpPr/>
          <p:nvPr/>
        </p:nvSpPr>
        <p:spPr>
          <a:xfrm>
            <a:off x="4545504" y="1752888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3936935" y="1038607"/>
            <a:ext cx="2145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difference picture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7140138" y="2852936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F0000"/>
                </a:solidFill>
              </a:rPr>
              <a:t>+</a:t>
            </a:r>
            <a:endParaRPr lang="en-GB" sz="2800" dirty="0">
              <a:solidFill>
                <a:srgbClr val="FF0000"/>
              </a:solidFill>
            </a:endParaRPr>
          </a:p>
        </p:txBody>
      </p:sp>
      <p:cxnSp>
        <p:nvCxnSpPr>
          <p:cNvPr id="71" name="Straight Arrow Connector 70"/>
          <p:cNvCxnSpPr>
            <a:stCxn id="26" idx="3"/>
            <a:endCxn id="49" idx="1"/>
          </p:cNvCxnSpPr>
          <p:nvPr/>
        </p:nvCxnSpPr>
        <p:spPr>
          <a:xfrm>
            <a:off x="4815504" y="1887888"/>
            <a:ext cx="2306973" cy="33152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11" idx="0"/>
            <a:endCxn id="69" idx="4"/>
          </p:cNvCxnSpPr>
          <p:nvPr/>
        </p:nvCxnSpPr>
        <p:spPr>
          <a:xfrm flipV="1">
            <a:off x="7284154" y="3140968"/>
            <a:ext cx="0" cy="6936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7732094" y="2861952"/>
            <a:ext cx="270000" cy="27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6591789" y="1377161"/>
            <a:ext cx="2160000" cy="121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7122477" y="1786040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6529223" y="1038607"/>
            <a:ext cx="2145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current picture / </a:t>
            </a:r>
            <a:r>
              <a:rPr lang="en-GB" sz="1600" dirty="0" smtClean="0">
                <a:solidFill>
                  <a:srgbClr val="FF0000"/>
                </a:solidFill>
              </a:rPr>
              <a:t>block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54" name="Straight Arrow Connector 53"/>
          <p:cNvCxnSpPr>
            <a:stCxn id="49" idx="2"/>
            <a:endCxn id="69" idx="0"/>
          </p:cNvCxnSpPr>
          <p:nvPr/>
        </p:nvCxnSpPr>
        <p:spPr>
          <a:xfrm>
            <a:off x="7257477" y="2056040"/>
            <a:ext cx="26677" cy="796896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69" idx="6"/>
            <a:endCxn id="78" idx="1"/>
          </p:cNvCxnSpPr>
          <p:nvPr/>
        </p:nvCxnSpPr>
        <p:spPr>
          <a:xfrm>
            <a:off x="7428170" y="2996952"/>
            <a:ext cx="30392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896" y="1370407"/>
            <a:ext cx="2160000" cy="1215000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1475896" y="1021730"/>
            <a:ext cx="2145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reference picture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557577" y="1509657"/>
            <a:ext cx="676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i="1" dirty="0" smtClean="0">
                <a:solidFill>
                  <a:srgbClr val="FF0000"/>
                </a:solidFill>
              </a:rPr>
              <a:t>MCP</a:t>
            </a:r>
            <a:endParaRPr lang="en-GB" sz="1600" i="1" dirty="0">
              <a:solidFill>
                <a:srgbClr val="FF0000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936" y="3378258"/>
            <a:ext cx="2159998" cy="121499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936" y="5250466"/>
            <a:ext cx="1439999" cy="80999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34" name="Straight Arrow Connector 33"/>
          <p:cNvCxnSpPr>
            <a:stCxn id="33" idx="0"/>
            <a:endCxn id="32" idx="2"/>
          </p:cNvCxnSpPr>
          <p:nvPr/>
        </p:nvCxnSpPr>
        <p:spPr>
          <a:xfrm flipV="1">
            <a:off x="5211936" y="4593258"/>
            <a:ext cx="0" cy="65720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>
            <a:spLocks noChangeAspect="1"/>
          </p:cNvSpPr>
          <p:nvPr/>
        </p:nvSpPr>
        <p:spPr>
          <a:xfrm>
            <a:off x="5067920" y="2829609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tx1"/>
                </a:solidFill>
              </a:rPr>
              <a:t>+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38" name="Straight Arrow Connector 37"/>
          <p:cNvCxnSpPr>
            <a:stCxn id="32" idx="0"/>
            <a:endCxn id="37" idx="4"/>
          </p:cNvCxnSpPr>
          <p:nvPr/>
        </p:nvCxnSpPr>
        <p:spPr>
          <a:xfrm flipV="1">
            <a:off x="5211935" y="3117641"/>
            <a:ext cx="1" cy="26061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7" idx="0"/>
            <a:endCxn id="22" idx="2"/>
          </p:cNvCxnSpPr>
          <p:nvPr/>
        </p:nvCxnSpPr>
        <p:spPr>
          <a:xfrm flipV="1">
            <a:off x="5211936" y="2573859"/>
            <a:ext cx="0" cy="25575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748602" y="262762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+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5225147" y="3063283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</a:t>
            </a:r>
            <a:endParaRPr lang="en-GB" dirty="0"/>
          </a:p>
        </p:txBody>
      </p:sp>
      <p:cxnSp>
        <p:nvCxnSpPr>
          <p:cNvPr id="17" name="Elbow Connector 16"/>
          <p:cNvCxnSpPr>
            <a:stCxn id="60" idx="3"/>
            <a:endCxn id="37" idx="2"/>
          </p:cNvCxnSpPr>
          <p:nvPr/>
        </p:nvCxnSpPr>
        <p:spPr>
          <a:xfrm>
            <a:off x="3635896" y="1977907"/>
            <a:ext cx="1432024" cy="995718"/>
          </a:xfrm>
          <a:prstGeom prst="bentConnector3">
            <a:avLst>
              <a:gd name="adj1" fmla="val 17331"/>
            </a:avLst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31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Inter-layer Motion Vector Prediction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110286" y="1870839"/>
            <a:ext cx="1260475" cy="1230313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5102349" y="1862901"/>
            <a:ext cx="1276350" cy="1246188"/>
          </a:xfrm>
          <a:custGeom>
            <a:avLst/>
            <a:gdLst>
              <a:gd name="T0" fmla="*/ 0 w 7664"/>
              <a:gd name="T1" fmla="*/ 48 h 7648"/>
              <a:gd name="T2" fmla="*/ 48 w 7664"/>
              <a:gd name="T3" fmla="*/ 0 h 7648"/>
              <a:gd name="T4" fmla="*/ 7616 w 7664"/>
              <a:gd name="T5" fmla="*/ 0 h 7648"/>
              <a:gd name="T6" fmla="*/ 7664 w 7664"/>
              <a:gd name="T7" fmla="*/ 48 h 7648"/>
              <a:gd name="T8" fmla="*/ 7664 w 7664"/>
              <a:gd name="T9" fmla="*/ 7600 h 7648"/>
              <a:gd name="T10" fmla="*/ 7616 w 7664"/>
              <a:gd name="T11" fmla="*/ 7648 h 7648"/>
              <a:gd name="T12" fmla="*/ 48 w 7664"/>
              <a:gd name="T13" fmla="*/ 7648 h 7648"/>
              <a:gd name="T14" fmla="*/ 0 w 7664"/>
              <a:gd name="T15" fmla="*/ 7600 h 7648"/>
              <a:gd name="T16" fmla="*/ 0 w 7664"/>
              <a:gd name="T17" fmla="*/ 48 h 7648"/>
              <a:gd name="T18" fmla="*/ 96 w 7664"/>
              <a:gd name="T19" fmla="*/ 7600 h 7648"/>
              <a:gd name="T20" fmla="*/ 48 w 7664"/>
              <a:gd name="T21" fmla="*/ 7552 h 7648"/>
              <a:gd name="T22" fmla="*/ 7616 w 7664"/>
              <a:gd name="T23" fmla="*/ 7552 h 7648"/>
              <a:gd name="T24" fmla="*/ 7568 w 7664"/>
              <a:gd name="T25" fmla="*/ 7600 h 7648"/>
              <a:gd name="T26" fmla="*/ 7568 w 7664"/>
              <a:gd name="T27" fmla="*/ 48 h 7648"/>
              <a:gd name="T28" fmla="*/ 7616 w 7664"/>
              <a:gd name="T29" fmla="*/ 96 h 7648"/>
              <a:gd name="T30" fmla="*/ 48 w 7664"/>
              <a:gd name="T31" fmla="*/ 96 h 7648"/>
              <a:gd name="T32" fmla="*/ 96 w 7664"/>
              <a:gd name="T33" fmla="*/ 48 h 7648"/>
              <a:gd name="T34" fmla="*/ 96 w 7664"/>
              <a:gd name="T35" fmla="*/ 7600 h 7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664" h="7648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7616" y="0"/>
                </a:lnTo>
                <a:cubicBezTo>
                  <a:pt x="7643" y="0"/>
                  <a:pt x="7664" y="22"/>
                  <a:pt x="7664" y="48"/>
                </a:cubicBezTo>
                <a:lnTo>
                  <a:pt x="7664" y="7600"/>
                </a:lnTo>
                <a:cubicBezTo>
                  <a:pt x="7664" y="7627"/>
                  <a:pt x="7643" y="7648"/>
                  <a:pt x="7616" y="7648"/>
                </a:cubicBezTo>
                <a:lnTo>
                  <a:pt x="48" y="7648"/>
                </a:lnTo>
                <a:cubicBezTo>
                  <a:pt x="22" y="7648"/>
                  <a:pt x="0" y="7627"/>
                  <a:pt x="0" y="7600"/>
                </a:cubicBezTo>
                <a:lnTo>
                  <a:pt x="0" y="48"/>
                </a:lnTo>
                <a:close/>
                <a:moveTo>
                  <a:pt x="96" y="7600"/>
                </a:moveTo>
                <a:lnTo>
                  <a:pt x="48" y="7552"/>
                </a:lnTo>
                <a:lnTo>
                  <a:pt x="7616" y="7552"/>
                </a:lnTo>
                <a:lnTo>
                  <a:pt x="7568" y="7600"/>
                </a:lnTo>
                <a:lnTo>
                  <a:pt x="7568" y="48"/>
                </a:lnTo>
                <a:lnTo>
                  <a:pt x="7616" y="96"/>
                </a:lnTo>
                <a:lnTo>
                  <a:pt x="48" y="96"/>
                </a:lnTo>
                <a:lnTo>
                  <a:pt x="96" y="48"/>
                </a:lnTo>
                <a:lnTo>
                  <a:pt x="96" y="760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6053261" y="1562864"/>
            <a:ext cx="317500" cy="3079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Freeform 8"/>
          <p:cNvSpPr>
            <a:spLocks noEditPoints="1"/>
          </p:cNvSpPr>
          <p:nvPr/>
        </p:nvSpPr>
        <p:spPr bwMode="auto">
          <a:xfrm>
            <a:off x="6045324" y="1554926"/>
            <a:ext cx="333375" cy="323850"/>
          </a:xfrm>
          <a:custGeom>
            <a:avLst/>
            <a:gdLst>
              <a:gd name="T0" fmla="*/ 0 w 2000"/>
              <a:gd name="T1" fmla="*/ 48 h 1984"/>
              <a:gd name="T2" fmla="*/ 48 w 2000"/>
              <a:gd name="T3" fmla="*/ 0 h 1984"/>
              <a:gd name="T4" fmla="*/ 1952 w 2000"/>
              <a:gd name="T5" fmla="*/ 0 h 1984"/>
              <a:gd name="T6" fmla="*/ 2000 w 2000"/>
              <a:gd name="T7" fmla="*/ 48 h 1984"/>
              <a:gd name="T8" fmla="*/ 2000 w 2000"/>
              <a:gd name="T9" fmla="*/ 1936 h 1984"/>
              <a:gd name="T10" fmla="*/ 1952 w 2000"/>
              <a:gd name="T11" fmla="*/ 1984 h 1984"/>
              <a:gd name="T12" fmla="*/ 48 w 2000"/>
              <a:gd name="T13" fmla="*/ 1984 h 1984"/>
              <a:gd name="T14" fmla="*/ 0 w 2000"/>
              <a:gd name="T15" fmla="*/ 1936 h 1984"/>
              <a:gd name="T16" fmla="*/ 0 w 2000"/>
              <a:gd name="T17" fmla="*/ 48 h 1984"/>
              <a:gd name="T18" fmla="*/ 96 w 2000"/>
              <a:gd name="T19" fmla="*/ 1936 h 1984"/>
              <a:gd name="T20" fmla="*/ 48 w 2000"/>
              <a:gd name="T21" fmla="*/ 1888 h 1984"/>
              <a:gd name="T22" fmla="*/ 1952 w 2000"/>
              <a:gd name="T23" fmla="*/ 1888 h 1984"/>
              <a:gd name="T24" fmla="*/ 1904 w 2000"/>
              <a:gd name="T25" fmla="*/ 1936 h 1984"/>
              <a:gd name="T26" fmla="*/ 1904 w 2000"/>
              <a:gd name="T27" fmla="*/ 48 h 1984"/>
              <a:gd name="T28" fmla="*/ 1952 w 2000"/>
              <a:gd name="T29" fmla="*/ 96 h 1984"/>
              <a:gd name="T30" fmla="*/ 48 w 2000"/>
              <a:gd name="T31" fmla="*/ 96 h 1984"/>
              <a:gd name="T32" fmla="*/ 96 w 2000"/>
              <a:gd name="T33" fmla="*/ 48 h 1984"/>
              <a:gd name="T34" fmla="*/ 96 w 2000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00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52" y="0"/>
                </a:lnTo>
                <a:cubicBezTo>
                  <a:pt x="1979" y="0"/>
                  <a:pt x="2000" y="22"/>
                  <a:pt x="2000" y="48"/>
                </a:cubicBezTo>
                <a:lnTo>
                  <a:pt x="2000" y="1936"/>
                </a:lnTo>
                <a:cubicBezTo>
                  <a:pt x="2000" y="1963"/>
                  <a:pt x="1979" y="1984"/>
                  <a:pt x="1952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52" y="1888"/>
                </a:lnTo>
                <a:lnTo>
                  <a:pt x="1904" y="1936"/>
                </a:lnTo>
                <a:lnTo>
                  <a:pt x="1904" y="48"/>
                </a:lnTo>
                <a:lnTo>
                  <a:pt x="1952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6104061" y="1588264"/>
            <a:ext cx="25717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B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238999" y="1707326"/>
            <a:ext cx="160338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6370761" y="1562864"/>
            <a:ext cx="314325" cy="3079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Freeform 12"/>
          <p:cNvSpPr>
            <a:spLocks noEditPoints="1"/>
          </p:cNvSpPr>
          <p:nvPr/>
        </p:nvSpPr>
        <p:spPr bwMode="auto">
          <a:xfrm>
            <a:off x="6361236" y="1554926"/>
            <a:ext cx="331788" cy="3238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6418386" y="1588264"/>
            <a:ext cx="25558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B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6554911" y="1707326"/>
            <a:ext cx="1587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4795961" y="1562864"/>
            <a:ext cx="314325" cy="3079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Freeform 16"/>
          <p:cNvSpPr>
            <a:spLocks noEditPoints="1"/>
          </p:cNvSpPr>
          <p:nvPr/>
        </p:nvSpPr>
        <p:spPr bwMode="auto">
          <a:xfrm>
            <a:off x="4788024" y="1554926"/>
            <a:ext cx="330200" cy="3238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4845174" y="1589851"/>
            <a:ext cx="23971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B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4980111" y="1707326"/>
            <a:ext cx="1587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Freeform 19"/>
          <p:cNvSpPr>
            <a:spLocks noEditPoints="1"/>
          </p:cNvSpPr>
          <p:nvPr/>
        </p:nvSpPr>
        <p:spPr bwMode="auto">
          <a:xfrm>
            <a:off x="6867649" y="1867664"/>
            <a:ext cx="1268413" cy="1241425"/>
          </a:xfrm>
          <a:custGeom>
            <a:avLst/>
            <a:gdLst>
              <a:gd name="T0" fmla="*/ 0 w 7616"/>
              <a:gd name="T1" fmla="*/ 7136 h 7616"/>
              <a:gd name="T2" fmla="*/ 0 w 7616"/>
              <a:gd name="T3" fmla="*/ 6432 h 7616"/>
              <a:gd name="T4" fmla="*/ 64 w 7616"/>
              <a:gd name="T5" fmla="*/ 5984 h 7616"/>
              <a:gd name="T6" fmla="*/ 64 w 7616"/>
              <a:gd name="T7" fmla="*/ 5792 h 7616"/>
              <a:gd name="T8" fmla="*/ 0 w 7616"/>
              <a:gd name="T9" fmla="*/ 5344 h 7616"/>
              <a:gd name="T10" fmla="*/ 0 w 7616"/>
              <a:gd name="T11" fmla="*/ 4448 h 7616"/>
              <a:gd name="T12" fmla="*/ 0 w 7616"/>
              <a:gd name="T13" fmla="*/ 3744 h 7616"/>
              <a:gd name="T14" fmla="*/ 64 w 7616"/>
              <a:gd name="T15" fmla="*/ 3296 h 7616"/>
              <a:gd name="T16" fmla="*/ 64 w 7616"/>
              <a:gd name="T17" fmla="*/ 3104 h 7616"/>
              <a:gd name="T18" fmla="*/ 0 w 7616"/>
              <a:gd name="T19" fmla="*/ 2656 h 7616"/>
              <a:gd name="T20" fmla="*/ 0 w 7616"/>
              <a:gd name="T21" fmla="*/ 1760 h 7616"/>
              <a:gd name="T22" fmla="*/ 0 w 7616"/>
              <a:gd name="T23" fmla="*/ 1056 h 7616"/>
              <a:gd name="T24" fmla="*/ 64 w 7616"/>
              <a:gd name="T25" fmla="*/ 608 h 7616"/>
              <a:gd name="T26" fmla="*/ 64 w 7616"/>
              <a:gd name="T27" fmla="*/ 416 h 7616"/>
              <a:gd name="T28" fmla="*/ 96 w 7616"/>
              <a:gd name="T29" fmla="*/ 0 h 7616"/>
              <a:gd name="T30" fmla="*/ 992 w 7616"/>
              <a:gd name="T31" fmla="*/ 0 h 7616"/>
              <a:gd name="T32" fmla="*/ 1696 w 7616"/>
              <a:gd name="T33" fmla="*/ 0 h 7616"/>
              <a:gd name="T34" fmla="*/ 2144 w 7616"/>
              <a:gd name="T35" fmla="*/ 64 h 7616"/>
              <a:gd name="T36" fmla="*/ 2336 w 7616"/>
              <a:gd name="T37" fmla="*/ 64 h 7616"/>
              <a:gd name="T38" fmla="*/ 2784 w 7616"/>
              <a:gd name="T39" fmla="*/ 0 h 7616"/>
              <a:gd name="T40" fmla="*/ 3680 w 7616"/>
              <a:gd name="T41" fmla="*/ 0 h 7616"/>
              <a:gd name="T42" fmla="*/ 4384 w 7616"/>
              <a:gd name="T43" fmla="*/ 0 h 7616"/>
              <a:gd name="T44" fmla="*/ 4832 w 7616"/>
              <a:gd name="T45" fmla="*/ 64 h 7616"/>
              <a:gd name="T46" fmla="*/ 5024 w 7616"/>
              <a:gd name="T47" fmla="*/ 64 h 7616"/>
              <a:gd name="T48" fmla="*/ 5472 w 7616"/>
              <a:gd name="T49" fmla="*/ 0 h 7616"/>
              <a:gd name="T50" fmla="*/ 6368 w 7616"/>
              <a:gd name="T51" fmla="*/ 0 h 7616"/>
              <a:gd name="T52" fmla="*/ 7072 w 7616"/>
              <a:gd name="T53" fmla="*/ 0 h 7616"/>
              <a:gd name="T54" fmla="*/ 7520 w 7616"/>
              <a:gd name="T55" fmla="*/ 64 h 7616"/>
              <a:gd name="T56" fmla="*/ 7552 w 7616"/>
              <a:gd name="T57" fmla="*/ 160 h 7616"/>
              <a:gd name="T58" fmla="*/ 7616 w 7616"/>
              <a:gd name="T59" fmla="*/ 608 h 7616"/>
              <a:gd name="T60" fmla="*/ 7616 w 7616"/>
              <a:gd name="T61" fmla="*/ 1504 h 7616"/>
              <a:gd name="T62" fmla="*/ 7616 w 7616"/>
              <a:gd name="T63" fmla="*/ 2208 h 7616"/>
              <a:gd name="T64" fmla="*/ 7552 w 7616"/>
              <a:gd name="T65" fmla="*/ 2656 h 7616"/>
              <a:gd name="T66" fmla="*/ 7552 w 7616"/>
              <a:gd name="T67" fmla="*/ 2848 h 7616"/>
              <a:gd name="T68" fmla="*/ 7616 w 7616"/>
              <a:gd name="T69" fmla="*/ 3296 h 7616"/>
              <a:gd name="T70" fmla="*/ 7616 w 7616"/>
              <a:gd name="T71" fmla="*/ 4192 h 7616"/>
              <a:gd name="T72" fmla="*/ 7616 w 7616"/>
              <a:gd name="T73" fmla="*/ 4896 h 7616"/>
              <a:gd name="T74" fmla="*/ 7552 w 7616"/>
              <a:gd name="T75" fmla="*/ 5344 h 7616"/>
              <a:gd name="T76" fmla="*/ 7552 w 7616"/>
              <a:gd name="T77" fmla="*/ 5536 h 7616"/>
              <a:gd name="T78" fmla="*/ 7616 w 7616"/>
              <a:gd name="T79" fmla="*/ 5984 h 7616"/>
              <a:gd name="T80" fmla="*/ 7616 w 7616"/>
              <a:gd name="T81" fmla="*/ 6880 h 7616"/>
              <a:gd name="T82" fmla="*/ 7616 w 7616"/>
              <a:gd name="T83" fmla="*/ 7584 h 7616"/>
              <a:gd name="T84" fmla="*/ 7552 w 7616"/>
              <a:gd name="T85" fmla="*/ 7328 h 7616"/>
              <a:gd name="T86" fmla="*/ 7392 w 7616"/>
              <a:gd name="T87" fmla="*/ 7616 h 7616"/>
              <a:gd name="T88" fmla="*/ 6496 w 7616"/>
              <a:gd name="T89" fmla="*/ 7616 h 7616"/>
              <a:gd name="T90" fmla="*/ 5792 w 7616"/>
              <a:gd name="T91" fmla="*/ 7616 h 7616"/>
              <a:gd name="T92" fmla="*/ 5344 w 7616"/>
              <a:gd name="T93" fmla="*/ 7552 h 7616"/>
              <a:gd name="T94" fmla="*/ 5152 w 7616"/>
              <a:gd name="T95" fmla="*/ 7552 h 7616"/>
              <a:gd name="T96" fmla="*/ 4704 w 7616"/>
              <a:gd name="T97" fmla="*/ 7616 h 7616"/>
              <a:gd name="T98" fmla="*/ 3808 w 7616"/>
              <a:gd name="T99" fmla="*/ 7616 h 7616"/>
              <a:gd name="T100" fmla="*/ 3104 w 7616"/>
              <a:gd name="T101" fmla="*/ 7616 h 7616"/>
              <a:gd name="T102" fmla="*/ 2656 w 7616"/>
              <a:gd name="T103" fmla="*/ 7552 h 7616"/>
              <a:gd name="T104" fmla="*/ 2464 w 7616"/>
              <a:gd name="T105" fmla="*/ 7552 h 7616"/>
              <a:gd name="T106" fmla="*/ 2016 w 7616"/>
              <a:gd name="T107" fmla="*/ 7616 h 7616"/>
              <a:gd name="T108" fmla="*/ 1120 w 7616"/>
              <a:gd name="T109" fmla="*/ 7616 h 7616"/>
              <a:gd name="T110" fmla="*/ 416 w 7616"/>
              <a:gd name="T111" fmla="*/ 7616 h 7616"/>
              <a:gd name="T112" fmla="*/ 32 w 7616"/>
              <a:gd name="T113" fmla="*/ 7552 h 7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16" h="7616">
                <a:moveTo>
                  <a:pt x="0" y="7584"/>
                </a:moveTo>
                <a:lnTo>
                  <a:pt x="0" y="7328"/>
                </a:lnTo>
                <a:lnTo>
                  <a:pt x="64" y="7328"/>
                </a:lnTo>
                <a:lnTo>
                  <a:pt x="64" y="7584"/>
                </a:lnTo>
                <a:lnTo>
                  <a:pt x="0" y="7584"/>
                </a:lnTo>
                <a:close/>
                <a:moveTo>
                  <a:pt x="0" y="7136"/>
                </a:moveTo>
                <a:lnTo>
                  <a:pt x="0" y="6880"/>
                </a:lnTo>
                <a:lnTo>
                  <a:pt x="64" y="6880"/>
                </a:lnTo>
                <a:lnTo>
                  <a:pt x="64" y="7136"/>
                </a:lnTo>
                <a:lnTo>
                  <a:pt x="0" y="7136"/>
                </a:lnTo>
                <a:close/>
                <a:moveTo>
                  <a:pt x="0" y="6688"/>
                </a:moveTo>
                <a:lnTo>
                  <a:pt x="0" y="6432"/>
                </a:lnTo>
                <a:lnTo>
                  <a:pt x="64" y="6432"/>
                </a:lnTo>
                <a:lnTo>
                  <a:pt x="64" y="6688"/>
                </a:lnTo>
                <a:lnTo>
                  <a:pt x="0" y="6688"/>
                </a:lnTo>
                <a:close/>
                <a:moveTo>
                  <a:pt x="0" y="6240"/>
                </a:moveTo>
                <a:lnTo>
                  <a:pt x="0" y="5984"/>
                </a:lnTo>
                <a:lnTo>
                  <a:pt x="64" y="5984"/>
                </a:lnTo>
                <a:lnTo>
                  <a:pt x="64" y="6240"/>
                </a:lnTo>
                <a:lnTo>
                  <a:pt x="0" y="6240"/>
                </a:lnTo>
                <a:close/>
                <a:moveTo>
                  <a:pt x="0" y="5792"/>
                </a:moveTo>
                <a:lnTo>
                  <a:pt x="0" y="5536"/>
                </a:lnTo>
                <a:lnTo>
                  <a:pt x="64" y="5536"/>
                </a:lnTo>
                <a:lnTo>
                  <a:pt x="64" y="5792"/>
                </a:lnTo>
                <a:lnTo>
                  <a:pt x="0" y="5792"/>
                </a:lnTo>
                <a:close/>
                <a:moveTo>
                  <a:pt x="0" y="5344"/>
                </a:moveTo>
                <a:lnTo>
                  <a:pt x="0" y="5088"/>
                </a:lnTo>
                <a:lnTo>
                  <a:pt x="64" y="5088"/>
                </a:lnTo>
                <a:lnTo>
                  <a:pt x="64" y="5344"/>
                </a:lnTo>
                <a:lnTo>
                  <a:pt x="0" y="5344"/>
                </a:lnTo>
                <a:close/>
                <a:moveTo>
                  <a:pt x="0" y="4896"/>
                </a:moveTo>
                <a:lnTo>
                  <a:pt x="0" y="4640"/>
                </a:lnTo>
                <a:lnTo>
                  <a:pt x="64" y="4640"/>
                </a:lnTo>
                <a:lnTo>
                  <a:pt x="64" y="4896"/>
                </a:lnTo>
                <a:lnTo>
                  <a:pt x="0" y="4896"/>
                </a:lnTo>
                <a:close/>
                <a:moveTo>
                  <a:pt x="0" y="4448"/>
                </a:moveTo>
                <a:lnTo>
                  <a:pt x="0" y="4192"/>
                </a:lnTo>
                <a:lnTo>
                  <a:pt x="64" y="4192"/>
                </a:lnTo>
                <a:lnTo>
                  <a:pt x="64" y="4448"/>
                </a:lnTo>
                <a:lnTo>
                  <a:pt x="0" y="4448"/>
                </a:lnTo>
                <a:close/>
                <a:moveTo>
                  <a:pt x="0" y="4000"/>
                </a:moveTo>
                <a:lnTo>
                  <a:pt x="0" y="3744"/>
                </a:lnTo>
                <a:lnTo>
                  <a:pt x="64" y="3744"/>
                </a:lnTo>
                <a:lnTo>
                  <a:pt x="64" y="4000"/>
                </a:lnTo>
                <a:lnTo>
                  <a:pt x="0" y="4000"/>
                </a:lnTo>
                <a:close/>
                <a:moveTo>
                  <a:pt x="0" y="3552"/>
                </a:moveTo>
                <a:lnTo>
                  <a:pt x="0" y="3296"/>
                </a:lnTo>
                <a:lnTo>
                  <a:pt x="64" y="3296"/>
                </a:lnTo>
                <a:lnTo>
                  <a:pt x="64" y="3552"/>
                </a:lnTo>
                <a:lnTo>
                  <a:pt x="0" y="3552"/>
                </a:lnTo>
                <a:close/>
                <a:moveTo>
                  <a:pt x="0" y="3104"/>
                </a:moveTo>
                <a:lnTo>
                  <a:pt x="0" y="2848"/>
                </a:lnTo>
                <a:lnTo>
                  <a:pt x="64" y="2848"/>
                </a:lnTo>
                <a:lnTo>
                  <a:pt x="64" y="3104"/>
                </a:lnTo>
                <a:lnTo>
                  <a:pt x="0" y="3104"/>
                </a:lnTo>
                <a:close/>
                <a:moveTo>
                  <a:pt x="0" y="2656"/>
                </a:moveTo>
                <a:lnTo>
                  <a:pt x="0" y="2400"/>
                </a:lnTo>
                <a:lnTo>
                  <a:pt x="64" y="2400"/>
                </a:lnTo>
                <a:lnTo>
                  <a:pt x="64" y="2656"/>
                </a:lnTo>
                <a:lnTo>
                  <a:pt x="0" y="2656"/>
                </a:lnTo>
                <a:close/>
                <a:moveTo>
                  <a:pt x="0" y="2208"/>
                </a:moveTo>
                <a:lnTo>
                  <a:pt x="0" y="1952"/>
                </a:lnTo>
                <a:lnTo>
                  <a:pt x="64" y="1952"/>
                </a:lnTo>
                <a:lnTo>
                  <a:pt x="64" y="2208"/>
                </a:lnTo>
                <a:lnTo>
                  <a:pt x="0" y="2208"/>
                </a:lnTo>
                <a:close/>
                <a:moveTo>
                  <a:pt x="0" y="1760"/>
                </a:moveTo>
                <a:lnTo>
                  <a:pt x="0" y="1504"/>
                </a:lnTo>
                <a:lnTo>
                  <a:pt x="64" y="1504"/>
                </a:lnTo>
                <a:lnTo>
                  <a:pt x="64" y="1760"/>
                </a:lnTo>
                <a:lnTo>
                  <a:pt x="0" y="1760"/>
                </a:lnTo>
                <a:close/>
                <a:moveTo>
                  <a:pt x="0" y="1312"/>
                </a:moveTo>
                <a:lnTo>
                  <a:pt x="0" y="1056"/>
                </a:lnTo>
                <a:lnTo>
                  <a:pt x="64" y="1056"/>
                </a:lnTo>
                <a:lnTo>
                  <a:pt x="64" y="1312"/>
                </a:lnTo>
                <a:lnTo>
                  <a:pt x="0" y="1312"/>
                </a:lnTo>
                <a:close/>
                <a:moveTo>
                  <a:pt x="0" y="864"/>
                </a:moveTo>
                <a:lnTo>
                  <a:pt x="0" y="608"/>
                </a:lnTo>
                <a:lnTo>
                  <a:pt x="64" y="608"/>
                </a:lnTo>
                <a:lnTo>
                  <a:pt x="64" y="864"/>
                </a:lnTo>
                <a:lnTo>
                  <a:pt x="0" y="864"/>
                </a:lnTo>
                <a:close/>
                <a:moveTo>
                  <a:pt x="0" y="416"/>
                </a:moveTo>
                <a:lnTo>
                  <a:pt x="0" y="160"/>
                </a:lnTo>
                <a:lnTo>
                  <a:pt x="64" y="160"/>
                </a:lnTo>
                <a:lnTo>
                  <a:pt x="64" y="416"/>
                </a:lnTo>
                <a:lnTo>
                  <a:pt x="0" y="416"/>
                </a:lnTo>
                <a:close/>
                <a:moveTo>
                  <a:pt x="96" y="0"/>
                </a:moveTo>
                <a:lnTo>
                  <a:pt x="352" y="0"/>
                </a:lnTo>
                <a:lnTo>
                  <a:pt x="352" y="64"/>
                </a:lnTo>
                <a:lnTo>
                  <a:pt x="96" y="64"/>
                </a:lnTo>
                <a:lnTo>
                  <a:pt x="96" y="0"/>
                </a:lnTo>
                <a:close/>
                <a:moveTo>
                  <a:pt x="544" y="0"/>
                </a:moveTo>
                <a:lnTo>
                  <a:pt x="800" y="0"/>
                </a:lnTo>
                <a:lnTo>
                  <a:pt x="800" y="64"/>
                </a:lnTo>
                <a:lnTo>
                  <a:pt x="544" y="64"/>
                </a:lnTo>
                <a:lnTo>
                  <a:pt x="544" y="0"/>
                </a:lnTo>
                <a:close/>
                <a:moveTo>
                  <a:pt x="992" y="0"/>
                </a:moveTo>
                <a:lnTo>
                  <a:pt x="1248" y="0"/>
                </a:lnTo>
                <a:lnTo>
                  <a:pt x="1248" y="64"/>
                </a:lnTo>
                <a:lnTo>
                  <a:pt x="992" y="64"/>
                </a:lnTo>
                <a:lnTo>
                  <a:pt x="992" y="0"/>
                </a:lnTo>
                <a:close/>
                <a:moveTo>
                  <a:pt x="1440" y="0"/>
                </a:moveTo>
                <a:lnTo>
                  <a:pt x="1696" y="0"/>
                </a:lnTo>
                <a:lnTo>
                  <a:pt x="1696" y="64"/>
                </a:lnTo>
                <a:lnTo>
                  <a:pt x="1440" y="64"/>
                </a:lnTo>
                <a:lnTo>
                  <a:pt x="1440" y="0"/>
                </a:lnTo>
                <a:close/>
                <a:moveTo>
                  <a:pt x="1888" y="0"/>
                </a:moveTo>
                <a:lnTo>
                  <a:pt x="2144" y="0"/>
                </a:lnTo>
                <a:lnTo>
                  <a:pt x="2144" y="64"/>
                </a:lnTo>
                <a:lnTo>
                  <a:pt x="1888" y="64"/>
                </a:lnTo>
                <a:lnTo>
                  <a:pt x="1888" y="0"/>
                </a:lnTo>
                <a:close/>
                <a:moveTo>
                  <a:pt x="2336" y="0"/>
                </a:moveTo>
                <a:lnTo>
                  <a:pt x="2592" y="0"/>
                </a:lnTo>
                <a:lnTo>
                  <a:pt x="2592" y="64"/>
                </a:lnTo>
                <a:lnTo>
                  <a:pt x="2336" y="64"/>
                </a:lnTo>
                <a:lnTo>
                  <a:pt x="2336" y="0"/>
                </a:lnTo>
                <a:close/>
                <a:moveTo>
                  <a:pt x="2784" y="0"/>
                </a:moveTo>
                <a:lnTo>
                  <a:pt x="3040" y="0"/>
                </a:lnTo>
                <a:lnTo>
                  <a:pt x="3040" y="64"/>
                </a:lnTo>
                <a:lnTo>
                  <a:pt x="2784" y="64"/>
                </a:lnTo>
                <a:lnTo>
                  <a:pt x="2784" y="0"/>
                </a:lnTo>
                <a:close/>
                <a:moveTo>
                  <a:pt x="3232" y="0"/>
                </a:moveTo>
                <a:lnTo>
                  <a:pt x="3488" y="0"/>
                </a:lnTo>
                <a:lnTo>
                  <a:pt x="3488" y="64"/>
                </a:lnTo>
                <a:lnTo>
                  <a:pt x="3232" y="64"/>
                </a:lnTo>
                <a:lnTo>
                  <a:pt x="3232" y="0"/>
                </a:lnTo>
                <a:close/>
                <a:moveTo>
                  <a:pt x="3680" y="0"/>
                </a:moveTo>
                <a:lnTo>
                  <a:pt x="3936" y="0"/>
                </a:lnTo>
                <a:lnTo>
                  <a:pt x="3936" y="64"/>
                </a:lnTo>
                <a:lnTo>
                  <a:pt x="3680" y="64"/>
                </a:lnTo>
                <a:lnTo>
                  <a:pt x="3680" y="0"/>
                </a:lnTo>
                <a:close/>
                <a:moveTo>
                  <a:pt x="4128" y="0"/>
                </a:moveTo>
                <a:lnTo>
                  <a:pt x="4384" y="0"/>
                </a:lnTo>
                <a:lnTo>
                  <a:pt x="4384" y="64"/>
                </a:lnTo>
                <a:lnTo>
                  <a:pt x="4128" y="64"/>
                </a:lnTo>
                <a:lnTo>
                  <a:pt x="4128" y="0"/>
                </a:lnTo>
                <a:close/>
                <a:moveTo>
                  <a:pt x="4576" y="0"/>
                </a:moveTo>
                <a:lnTo>
                  <a:pt x="4832" y="0"/>
                </a:lnTo>
                <a:lnTo>
                  <a:pt x="4832" y="64"/>
                </a:lnTo>
                <a:lnTo>
                  <a:pt x="4576" y="64"/>
                </a:lnTo>
                <a:lnTo>
                  <a:pt x="4576" y="0"/>
                </a:lnTo>
                <a:close/>
                <a:moveTo>
                  <a:pt x="5024" y="0"/>
                </a:moveTo>
                <a:lnTo>
                  <a:pt x="5280" y="0"/>
                </a:lnTo>
                <a:lnTo>
                  <a:pt x="5280" y="64"/>
                </a:lnTo>
                <a:lnTo>
                  <a:pt x="5024" y="64"/>
                </a:lnTo>
                <a:lnTo>
                  <a:pt x="5024" y="0"/>
                </a:lnTo>
                <a:close/>
                <a:moveTo>
                  <a:pt x="5472" y="0"/>
                </a:moveTo>
                <a:lnTo>
                  <a:pt x="5728" y="0"/>
                </a:lnTo>
                <a:lnTo>
                  <a:pt x="5728" y="64"/>
                </a:lnTo>
                <a:lnTo>
                  <a:pt x="5472" y="64"/>
                </a:lnTo>
                <a:lnTo>
                  <a:pt x="5472" y="0"/>
                </a:lnTo>
                <a:close/>
                <a:moveTo>
                  <a:pt x="5920" y="0"/>
                </a:moveTo>
                <a:lnTo>
                  <a:pt x="6176" y="0"/>
                </a:lnTo>
                <a:lnTo>
                  <a:pt x="6176" y="64"/>
                </a:lnTo>
                <a:lnTo>
                  <a:pt x="5920" y="64"/>
                </a:lnTo>
                <a:lnTo>
                  <a:pt x="5920" y="0"/>
                </a:lnTo>
                <a:close/>
                <a:moveTo>
                  <a:pt x="6368" y="0"/>
                </a:moveTo>
                <a:lnTo>
                  <a:pt x="6624" y="0"/>
                </a:lnTo>
                <a:lnTo>
                  <a:pt x="6624" y="64"/>
                </a:lnTo>
                <a:lnTo>
                  <a:pt x="6368" y="64"/>
                </a:lnTo>
                <a:lnTo>
                  <a:pt x="6368" y="0"/>
                </a:lnTo>
                <a:close/>
                <a:moveTo>
                  <a:pt x="6816" y="0"/>
                </a:moveTo>
                <a:lnTo>
                  <a:pt x="7072" y="0"/>
                </a:lnTo>
                <a:lnTo>
                  <a:pt x="7072" y="64"/>
                </a:lnTo>
                <a:lnTo>
                  <a:pt x="6816" y="64"/>
                </a:lnTo>
                <a:lnTo>
                  <a:pt x="6816" y="0"/>
                </a:lnTo>
                <a:close/>
                <a:moveTo>
                  <a:pt x="7264" y="0"/>
                </a:moveTo>
                <a:lnTo>
                  <a:pt x="7520" y="0"/>
                </a:lnTo>
                <a:lnTo>
                  <a:pt x="7520" y="64"/>
                </a:lnTo>
                <a:lnTo>
                  <a:pt x="7264" y="64"/>
                </a:lnTo>
                <a:lnTo>
                  <a:pt x="7264" y="0"/>
                </a:lnTo>
                <a:close/>
                <a:moveTo>
                  <a:pt x="7616" y="160"/>
                </a:moveTo>
                <a:lnTo>
                  <a:pt x="7616" y="416"/>
                </a:lnTo>
                <a:lnTo>
                  <a:pt x="7552" y="416"/>
                </a:lnTo>
                <a:lnTo>
                  <a:pt x="7552" y="160"/>
                </a:lnTo>
                <a:lnTo>
                  <a:pt x="7616" y="160"/>
                </a:lnTo>
                <a:close/>
                <a:moveTo>
                  <a:pt x="7616" y="608"/>
                </a:moveTo>
                <a:lnTo>
                  <a:pt x="7616" y="864"/>
                </a:lnTo>
                <a:lnTo>
                  <a:pt x="7552" y="864"/>
                </a:lnTo>
                <a:lnTo>
                  <a:pt x="7552" y="608"/>
                </a:lnTo>
                <a:lnTo>
                  <a:pt x="7616" y="608"/>
                </a:lnTo>
                <a:close/>
                <a:moveTo>
                  <a:pt x="7616" y="1056"/>
                </a:moveTo>
                <a:lnTo>
                  <a:pt x="7616" y="1312"/>
                </a:lnTo>
                <a:lnTo>
                  <a:pt x="7552" y="1312"/>
                </a:lnTo>
                <a:lnTo>
                  <a:pt x="7552" y="1056"/>
                </a:lnTo>
                <a:lnTo>
                  <a:pt x="7616" y="1056"/>
                </a:lnTo>
                <a:close/>
                <a:moveTo>
                  <a:pt x="7616" y="1504"/>
                </a:moveTo>
                <a:lnTo>
                  <a:pt x="7616" y="1760"/>
                </a:lnTo>
                <a:lnTo>
                  <a:pt x="7552" y="1760"/>
                </a:lnTo>
                <a:lnTo>
                  <a:pt x="7552" y="1504"/>
                </a:lnTo>
                <a:lnTo>
                  <a:pt x="7616" y="1504"/>
                </a:lnTo>
                <a:close/>
                <a:moveTo>
                  <a:pt x="7616" y="1952"/>
                </a:moveTo>
                <a:lnTo>
                  <a:pt x="7616" y="2208"/>
                </a:lnTo>
                <a:lnTo>
                  <a:pt x="7552" y="2208"/>
                </a:lnTo>
                <a:lnTo>
                  <a:pt x="7552" y="1952"/>
                </a:lnTo>
                <a:lnTo>
                  <a:pt x="7616" y="1952"/>
                </a:lnTo>
                <a:close/>
                <a:moveTo>
                  <a:pt x="7616" y="2400"/>
                </a:moveTo>
                <a:lnTo>
                  <a:pt x="7616" y="2656"/>
                </a:lnTo>
                <a:lnTo>
                  <a:pt x="7552" y="2656"/>
                </a:lnTo>
                <a:lnTo>
                  <a:pt x="7552" y="2400"/>
                </a:lnTo>
                <a:lnTo>
                  <a:pt x="7616" y="2400"/>
                </a:lnTo>
                <a:close/>
                <a:moveTo>
                  <a:pt x="7616" y="2848"/>
                </a:moveTo>
                <a:lnTo>
                  <a:pt x="7616" y="3104"/>
                </a:lnTo>
                <a:lnTo>
                  <a:pt x="7552" y="3104"/>
                </a:lnTo>
                <a:lnTo>
                  <a:pt x="7552" y="2848"/>
                </a:lnTo>
                <a:lnTo>
                  <a:pt x="7616" y="2848"/>
                </a:lnTo>
                <a:close/>
                <a:moveTo>
                  <a:pt x="7616" y="3296"/>
                </a:moveTo>
                <a:lnTo>
                  <a:pt x="7616" y="3552"/>
                </a:lnTo>
                <a:lnTo>
                  <a:pt x="7552" y="3552"/>
                </a:lnTo>
                <a:lnTo>
                  <a:pt x="7552" y="3296"/>
                </a:lnTo>
                <a:lnTo>
                  <a:pt x="7616" y="3296"/>
                </a:lnTo>
                <a:close/>
                <a:moveTo>
                  <a:pt x="7616" y="3744"/>
                </a:moveTo>
                <a:lnTo>
                  <a:pt x="7616" y="4000"/>
                </a:lnTo>
                <a:lnTo>
                  <a:pt x="7552" y="4000"/>
                </a:lnTo>
                <a:lnTo>
                  <a:pt x="7552" y="3744"/>
                </a:lnTo>
                <a:lnTo>
                  <a:pt x="7616" y="3744"/>
                </a:lnTo>
                <a:close/>
                <a:moveTo>
                  <a:pt x="7616" y="4192"/>
                </a:moveTo>
                <a:lnTo>
                  <a:pt x="7616" y="4448"/>
                </a:lnTo>
                <a:lnTo>
                  <a:pt x="7552" y="4448"/>
                </a:lnTo>
                <a:lnTo>
                  <a:pt x="7552" y="4192"/>
                </a:lnTo>
                <a:lnTo>
                  <a:pt x="7616" y="4192"/>
                </a:lnTo>
                <a:close/>
                <a:moveTo>
                  <a:pt x="7616" y="4640"/>
                </a:moveTo>
                <a:lnTo>
                  <a:pt x="7616" y="4896"/>
                </a:lnTo>
                <a:lnTo>
                  <a:pt x="7552" y="4896"/>
                </a:lnTo>
                <a:lnTo>
                  <a:pt x="7552" y="4640"/>
                </a:lnTo>
                <a:lnTo>
                  <a:pt x="7616" y="4640"/>
                </a:lnTo>
                <a:close/>
                <a:moveTo>
                  <a:pt x="7616" y="5088"/>
                </a:moveTo>
                <a:lnTo>
                  <a:pt x="7616" y="5344"/>
                </a:lnTo>
                <a:lnTo>
                  <a:pt x="7552" y="5344"/>
                </a:lnTo>
                <a:lnTo>
                  <a:pt x="7552" y="5088"/>
                </a:lnTo>
                <a:lnTo>
                  <a:pt x="7616" y="5088"/>
                </a:lnTo>
                <a:close/>
                <a:moveTo>
                  <a:pt x="7616" y="5536"/>
                </a:moveTo>
                <a:lnTo>
                  <a:pt x="7616" y="5792"/>
                </a:lnTo>
                <a:lnTo>
                  <a:pt x="7552" y="5792"/>
                </a:lnTo>
                <a:lnTo>
                  <a:pt x="7552" y="5536"/>
                </a:lnTo>
                <a:lnTo>
                  <a:pt x="7616" y="5536"/>
                </a:lnTo>
                <a:close/>
                <a:moveTo>
                  <a:pt x="7616" y="5984"/>
                </a:moveTo>
                <a:lnTo>
                  <a:pt x="7616" y="6240"/>
                </a:lnTo>
                <a:lnTo>
                  <a:pt x="7552" y="6240"/>
                </a:lnTo>
                <a:lnTo>
                  <a:pt x="7552" y="5984"/>
                </a:lnTo>
                <a:lnTo>
                  <a:pt x="7616" y="5984"/>
                </a:lnTo>
                <a:close/>
                <a:moveTo>
                  <a:pt x="7616" y="6432"/>
                </a:moveTo>
                <a:lnTo>
                  <a:pt x="7616" y="6688"/>
                </a:lnTo>
                <a:lnTo>
                  <a:pt x="7552" y="6688"/>
                </a:lnTo>
                <a:lnTo>
                  <a:pt x="7552" y="6432"/>
                </a:lnTo>
                <a:lnTo>
                  <a:pt x="7616" y="6432"/>
                </a:lnTo>
                <a:close/>
                <a:moveTo>
                  <a:pt x="7616" y="6880"/>
                </a:moveTo>
                <a:lnTo>
                  <a:pt x="7616" y="7136"/>
                </a:lnTo>
                <a:lnTo>
                  <a:pt x="7552" y="7136"/>
                </a:lnTo>
                <a:lnTo>
                  <a:pt x="7552" y="6880"/>
                </a:lnTo>
                <a:lnTo>
                  <a:pt x="7616" y="6880"/>
                </a:lnTo>
                <a:close/>
                <a:moveTo>
                  <a:pt x="7616" y="7328"/>
                </a:moveTo>
                <a:lnTo>
                  <a:pt x="7616" y="7584"/>
                </a:lnTo>
                <a:cubicBezTo>
                  <a:pt x="7616" y="7602"/>
                  <a:pt x="7602" y="7616"/>
                  <a:pt x="7584" y="7616"/>
                </a:cubicBezTo>
                <a:lnTo>
                  <a:pt x="7584" y="7616"/>
                </a:lnTo>
                <a:lnTo>
                  <a:pt x="7584" y="7552"/>
                </a:lnTo>
                <a:lnTo>
                  <a:pt x="7584" y="7552"/>
                </a:lnTo>
                <a:lnTo>
                  <a:pt x="7552" y="7584"/>
                </a:lnTo>
                <a:lnTo>
                  <a:pt x="7552" y="7328"/>
                </a:lnTo>
                <a:lnTo>
                  <a:pt x="7616" y="7328"/>
                </a:lnTo>
                <a:close/>
                <a:moveTo>
                  <a:pt x="7392" y="7616"/>
                </a:moveTo>
                <a:lnTo>
                  <a:pt x="7136" y="7616"/>
                </a:lnTo>
                <a:lnTo>
                  <a:pt x="7136" y="7552"/>
                </a:lnTo>
                <a:lnTo>
                  <a:pt x="7392" y="7552"/>
                </a:lnTo>
                <a:lnTo>
                  <a:pt x="7392" y="7616"/>
                </a:lnTo>
                <a:close/>
                <a:moveTo>
                  <a:pt x="6944" y="7616"/>
                </a:moveTo>
                <a:lnTo>
                  <a:pt x="6688" y="7616"/>
                </a:lnTo>
                <a:lnTo>
                  <a:pt x="6688" y="7552"/>
                </a:lnTo>
                <a:lnTo>
                  <a:pt x="6944" y="7552"/>
                </a:lnTo>
                <a:lnTo>
                  <a:pt x="6944" y="7616"/>
                </a:lnTo>
                <a:close/>
                <a:moveTo>
                  <a:pt x="6496" y="7616"/>
                </a:moveTo>
                <a:lnTo>
                  <a:pt x="6240" y="7616"/>
                </a:lnTo>
                <a:lnTo>
                  <a:pt x="6240" y="7552"/>
                </a:lnTo>
                <a:lnTo>
                  <a:pt x="6496" y="7552"/>
                </a:lnTo>
                <a:lnTo>
                  <a:pt x="6496" y="7616"/>
                </a:lnTo>
                <a:close/>
                <a:moveTo>
                  <a:pt x="6048" y="7616"/>
                </a:moveTo>
                <a:lnTo>
                  <a:pt x="5792" y="7616"/>
                </a:lnTo>
                <a:lnTo>
                  <a:pt x="5792" y="7552"/>
                </a:lnTo>
                <a:lnTo>
                  <a:pt x="6048" y="7552"/>
                </a:lnTo>
                <a:lnTo>
                  <a:pt x="6048" y="7616"/>
                </a:lnTo>
                <a:close/>
                <a:moveTo>
                  <a:pt x="5600" y="7616"/>
                </a:moveTo>
                <a:lnTo>
                  <a:pt x="5344" y="7616"/>
                </a:lnTo>
                <a:lnTo>
                  <a:pt x="5344" y="7552"/>
                </a:lnTo>
                <a:lnTo>
                  <a:pt x="5600" y="7552"/>
                </a:lnTo>
                <a:lnTo>
                  <a:pt x="5600" y="7616"/>
                </a:lnTo>
                <a:close/>
                <a:moveTo>
                  <a:pt x="5152" y="7616"/>
                </a:moveTo>
                <a:lnTo>
                  <a:pt x="4896" y="7616"/>
                </a:lnTo>
                <a:lnTo>
                  <a:pt x="4896" y="7552"/>
                </a:lnTo>
                <a:lnTo>
                  <a:pt x="5152" y="7552"/>
                </a:lnTo>
                <a:lnTo>
                  <a:pt x="5152" y="7616"/>
                </a:lnTo>
                <a:close/>
                <a:moveTo>
                  <a:pt x="4704" y="7616"/>
                </a:moveTo>
                <a:lnTo>
                  <a:pt x="4448" y="7616"/>
                </a:lnTo>
                <a:lnTo>
                  <a:pt x="4448" y="7552"/>
                </a:lnTo>
                <a:lnTo>
                  <a:pt x="4704" y="7552"/>
                </a:lnTo>
                <a:lnTo>
                  <a:pt x="4704" y="7616"/>
                </a:lnTo>
                <a:close/>
                <a:moveTo>
                  <a:pt x="4256" y="7616"/>
                </a:moveTo>
                <a:lnTo>
                  <a:pt x="4000" y="7616"/>
                </a:lnTo>
                <a:lnTo>
                  <a:pt x="4000" y="7552"/>
                </a:lnTo>
                <a:lnTo>
                  <a:pt x="4256" y="7552"/>
                </a:lnTo>
                <a:lnTo>
                  <a:pt x="4256" y="7616"/>
                </a:lnTo>
                <a:close/>
                <a:moveTo>
                  <a:pt x="3808" y="7616"/>
                </a:moveTo>
                <a:lnTo>
                  <a:pt x="3552" y="7616"/>
                </a:lnTo>
                <a:lnTo>
                  <a:pt x="3552" y="7552"/>
                </a:lnTo>
                <a:lnTo>
                  <a:pt x="3808" y="7552"/>
                </a:lnTo>
                <a:lnTo>
                  <a:pt x="3808" y="7616"/>
                </a:lnTo>
                <a:close/>
                <a:moveTo>
                  <a:pt x="3360" y="7616"/>
                </a:moveTo>
                <a:lnTo>
                  <a:pt x="3104" y="7616"/>
                </a:lnTo>
                <a:lnTo>
                  <a:pt x="3104" y="7552"/>
                </a:lnTo>
                <a:lnTo>
                  <a:pt x="3360" y="7552"/>
                </a:lnTo>
                <a:lnTo>
                  <a:pt x="3360" y="7616"/>
                </a:lnTo>
                <a:close/>
                <a:moveTo>
                  <a:pt x="2912" y="7616"/>
                </a:moveTo>
                <a:lnTo>
                  <a:pt x="2656" y="7616"/>
                </a:lnTo>
                <a:lnTo>
                  <a:pt x="2656" y="7552"/>
                </a:lnTo>
                <a:lnTo>
                  <a:pt x="2912" y="7552"/>
                </a:lnTo>
                <a:lnTo>
                  <a:pt x="2912" y="7616"/>
                </a:lnTo>
                <a:close/>
                <a:moveTo>
                  <a:pt x="2464" y="7616"/>
                </a:moveTo>
                <a:lnTo>
                  <a:pt x="2208" y="7616"/>
                </a:lnTo>
                <a:lnTo>
                  <a:pt x="2208" y="7552"/>
                </a:lnTo>
                <a:lnTo>
                  <a:pt x="2464" y="7552"/>
                </a:lnTo>
                <a:lnTo>
                  <a:pt x="2464" y="7616"/>
                </a:lnTo>
                <a:close/>
                <a:moveTo>
                  <a:pt x="2016" y="7616"/>
                </a:moveTo>
                <a:lnTo>
                  <a:pt x="1760" y="7616"/>
                </a:lnTo>
                <a:lnTo>
                  <a:pt x="1760" y="7552"/>
                </a:lnTo>
                <a:lnTo>
                  <a:pt x="2016" y="7552"/>
                </a:lnTo>
                <a:lnTo>
                  <a:pt x="2016" y="7616"/>
                </a:lnTo>
                <a:close/>
                <a:moveTo>
                  <a:pt x="1568" y="7616"/>
                </a:moveTo>
                <a:lnTo>
                  <a:pt x="1312" y="7616"/>
                </a:lnTo>
                <a:lnTo>
                  <a:pt x="1312" y="7552"/>
                </a:lnTo>
                <a:lnTo>
                  <a:pt x="1568" y="7552"/>
                </a:lnTo>
                <a:lnTo>
                  <a:pt x="1568" y="7616"/>
                </a:lnTo>
                <a:close/>
                <a:moveTo>
                  <a:pt x="1120" y="7616"/>
                </a:moveTo>
                <a:lnTo>
                  <a:pt x="864" y="7616"/>
                </a:lnTo>
                <a:lnTo>
                  <a:pt x="864" y="7552"/>
                </a:lnTo>
                <a:lnTo>
                  <a:pt x="1120" y="7552"/>
                </a:lnTo>
                <a:lnTo>
                  <a:pt x="1120" y="7616"/>
                </a:lnTo>
                <a:close/>
                <a:moveTo>
                  <a:pt x="672" y="7616"/>
                </a:moveTo>
                <a:lnTo>
                  <a:pt x="416" y="7616"/>
                </a:lnTo>
                <a:lnTo>
                  <a:pt x="416" y="7552"/>
                </a:lnTo>
                <a:lnTo>
                  <a:pt x="672" y="7552"/>
                </a:lnTo>
                <a:lnTo>
                  <a:pt x="672" y="7616"/>
                </a:lnTo>
                <a:close/>
                <a:moveTo>
                  <a:pt x="224" y="7616"/>
                </a:moveTo>
                <a:lnTo>
                  <a:pt x="32" y="7616"/>
                </a:lnTo>
                <a:lnTo>
                  <a:pt x="32" y="7552"/>
                </a:lnTo>
                <a:lnTo>
                  <a:pt x="224" y="7552"/>
                </a:lnTo>
                <a:lnTo>
                  <a:pt x="224" y="761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Freeform 20"/>
          <p:cNvSpPr>
            <a:spLocks noEditPoints="1"/>
          </p:cNvSpPr>
          <p:nvPr/>
        </p:nvSpPr>
        <p:spPr bwMode="auto">
          <a:xfrm>
            <a:off x="7496299" y="1896239"/>
            <a:ext cx="11113" cy="1209675"/>
          </a:xfrm>
          <a:custGeom>
            <a:avLst/>
            <a:gdLst>
              <a:gd name="T0" fmla="*/ 7 w 7"/>
              <a:gd name="T1" fmla="*/ 735 h 762"/>
              <a:gd name="T2" fmla="*/ 0 w 7"/>
              <a:gd name="T3" fmla="*/ 762 h 762"/>
              <a:gd name="T4" fmla="*/ 7 w 7"/>
              <a:gd name="T5" fmla="*/ 716 h 762"/>
              <a:gd name="T6" fmla="*/ 0 w 7"/>
              <a:gd name="T7" fmla="*/ 689 h 762"/>
              <a:gd name="T8" fmla="*/ 7 w 7"/>
              <a:gd name="T9" fmla="*/ 716 h 762"/>
              <a:gd name="T10" fmla="*/ 7 w 7"/>
              <a:gd name="T11" fmla="*/ 643 h 762"/>
              <a:gd name="T12" fmla="*/ 0 w 7"/>
              <a:gd name="T13" fmla="*/ 670 h 762"/>
              <a:gd name="T14" fmla="*/ 7 w 7"/>
              <a:gd name="T15" fmla="*/ 624 h 762"/>
              <a:gd name="T16" fmla="*/ 0 w 7"/>
              <a:gd name="T17" fmla="*/ 597 h 762"/>
              <a:gd name="T18" fmla="*/ 7 w 7"/>
              <a:gd name="T19" fmla="*/ 624 h 762"/>
              <a:gd name="T20" fmla="*/ 7 w 7"/>
              <a:gd name="T21" fmla="*/ 551 h 762"/>
              <a:gd name="T22" fmla="*/ 0 w 7"/>
              <a:gd name="T23" fmla="*/ 578 h 762"/>
              <a:gd name="T24" fmla="*/ 7 w 7"/>
              <a:gd name="T25" fmla="*/ 532 h 762"/>
              <a:gd name="T26" fmla="*/ 0 w 7"/>
              <a:gd name="T27" fmla="*/ 505 h 762"/>
              <a:gd name="T28" fmla="*/ 7 w 7"/>
              <a:gd name="T29" fmla="*/ 532 h 762"/>
              <a:gd name="T30" fmla="*/ 7 w 7"/>
              <a:gd name="T31" fmla="*/ 459 h 762"/>
              <a:gd name="T32" fmla="*/ 0 w 7"/>
              <a:gd name="T33" fmla="*/ 486 h 762"/>
              <a:gd name="T34" fmla="*/ 7 w 7"/>
              <a:gd name="T35" fmla="*/ 440 h 762"/>
              <a:gd name="T36" fmla="*/ 0 w 7"/>
              <a:gd name="T37" fmla="*/ 413 h 762"/>
              <a:gd name="T38" fmla="*/ 7 w 7"/>
              <a:gd name="T39" fmla="*/ 440 h 762"/>
              <a:gd name="T40" fmla="*/ 7 w 7"/>
              <a:gd name="T41" fmla="*/ 367 h 762"/>
              <a:gd name="T42" fmla="*/ 0 w 7"/>
              <a:gd name="T43" fmla="*/ 394 h 762"/>
              <a:gd name="T44" fmla="*/ 7 w 7"/>
              <a:gd name="T45" fmla="*/ 348 h 762"/>
              <a:gd name="T46" fmla="*/ 0 w 7"/>
              <a:gd name="T47" fmla="*/ 321 h 762"/>
              <a:gd name="T48" fmla="*/ 7 w 7"/>
              <a:gd name="T49" fmla="*/ 348 h 762"/>
              <a:gd name="T50" fmla="*/ 7 w 7"/>
              <a:gd name="T51" fmla="*/ 275 h 762"/>
              <a:gd name="T52" fmla="*/ 0 w 7"/>
              <a:gd name="T53" fmla="*/ 302 h 762"/>
              <a:gd name="T54" fmla="*/ 7 w 7"/>
              <a:gd name="T55" fmla="*/ 256 h 762"/>
              <a:gd name="T56" fmla="*/ 0 w 7"/>
              <a:gd name="T57" fmla="*/ 230 h 762"/>
              <a:gd name="T58" fmla="*/ 7 w 7"/>
              <a:gd name="T59" fmla="*/ 256 h 762"/>
              <a:gd name="T60" fmla="*/ 7 w 7"/>
              <a:gd name="T61" fmla="*/ 184 h 762"/>
              <a:gd name="T62" fmla="*/ 0 w 7"/>
              <a:gd name="T63" fmla="*/ 210 h 762"/>
              <a:gd name="T64" fmla="*/ 7 w 7"/>
              <a:gd name="T65" fmla="*/ 164 h 762"/>
              <a:gd name="T66" fmla="*/ 0 w 7"/>
              <a:gd name="T67" fmla="*/ 138 h 762"/>
              <a:gd name="T68" fmla="*/ 7 w 7"/>
              <a:gd name="T69" fmla="*/ 164 h 762"/>
              <a:gd name="T70" fmla="*/ 7 w 7"/>
              <a:gd name="T71" fmla="*/ 92 h 762"/>
              <a:gd name="T72" fmla="*/ 0 w 7"/>
              <a:gd name="T73" fmla="*/ 118 h 762"/>
              <a:gd name="T74" fmla="*/ 7 w 7"/>
              <a:gd name="T75" fmla="*/ 72 h 762"/>
              <a:gd name="T76" fmla="*/ 0 w 7"/>
              <a:gd name="T77" fmla="*/ 46 h 762"/>
              <a:gd name="T78" fmla="*/ 7 w 7"/>
              <a:gd name="T79" fmla="*/ 72 h 762"/>
              <a:gd name="T80" fmla="*/ 7 w 7"/>
              <a:gd name="T81" fmla="*/ 0 h 762"/>
              <a:gd name="T82" fmla="*/ 0 w 7"/>
              <a:gd name="T83" fmla="*/ 2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" h="762">
                <a:moveTo>
                  <a:pt x="7" y="762"/>
                </a:moveTo>
                <a:lnTo>
                  <a:pt x="7" y="735"/>
                </a:lnTo>
                <a:lnTo>
                  <a:pt x="0" y="735"/>
                </a:lnTo>
                <a:lnTo>
                  <a:pt x="0" y="762"/>
                </a:lnTo>
                <a:lnTo>
                  <a:pt x="7" y="762"/>
                </a:lnTo>
                <a:close/>
                <a:moveTo>
                  <a:pt x="7" y="716"/>
                </a:moveTo>
                <a:lnTo>
                  <a:pt x="7" y="689"/>
                </a:lnTo>
                <a:lnTo>
                  <a:pt x="0" y="689"/>
                </a:lnTo>
                <a:lnTo>
                  <a:pt x="0" y="716"/>
                </a:lnTo>
                <a:lnTo>
                  <a:pt x="7" y="716"/>
                </a:lnTo>
                <a:close/>
                <a:moveTo>
                  <a:pt x="7" y="670"/>
                </a:moveTo>
                <a:lnTo>
                  <a:pt x="7" y="643"/>
                </a:lnTo>
                <a:lnTo>
                  <a:pt x="0" y="643"/>
                </a:lnTo>
                <a:lnTo>
                  <a:pt x="0" y="670"/>
                </a:lnTo>
                <a:lnTo>
                  <a:pt x="7" y="670"/>
                </a:lnTo>
                <a:close/>
                <a:moveTo>
                  <a:pt x="7" y="624"/>
                </a:moveTo>
                <a:lnTo>
                  <a:pt x="7" y="597"/>
                </a:lnTo>
                <a:lnTo>
                  <a:pt x="0" y="597"/>
                </a:lnTo>
                <a:lnTo>
                  <a:pt x="0" y="624"/>
                </a:lnTo>
                <a:lnTo>
                  <a:pt x="7" y="624"/>
                </a:lnTo>
                <a:close/>
                <a:moveTo>
                  <a:pt x="7" y="578"/>
                </a:moveTo>
                <a:lnTo>
                  <a:pt x="7" y="551"/>
                </a:lnTo>
                <a:lnTo>
                  <a:pt x="0" y="551"/>
                </a:lnTo>
                <a:lnTo>
                  <a:pt x="0" y="578"/>
                </a:lnTo>
                <a:lnTo>
                  <a:pt x="7" y="578"/>
                </a:lnTo>
                <a:close/>
                <a:moveTo>
                  <a:pt x="7" y="532"/>
                </a:moveTo>
                <a:lnTo>
                  <a:pt x="7" y="505"/>
                </a:lnTo>
                <a:lnTo>
                  <a:pt x="0" y="505"/>
                </a:lnTo>
                <a:lnTo>
                  <a:pt x="0" y="532"/>
                </a:lnTo>
                <a:lnTo>
                  <a:pt x="7" y="532"/>
                </a:lnTo>
                <a:close/>
                <a:moveTo>
                  <a:pt x="7" y="486"/>
                </a:moveTo>
                <a:lnTo>
                  <a:pt x="7" y="459"/>
                </a:lnTo>
                <a:lnTo>
                  <a:pt x="0" y="459"/>
                </a:lnTo>
                <a:lnTo>
                  <a:pt x="0" y="486"/>
                </a:lnTo>
                <a:lnTo>
                  <a:pt x="7" y="486"/>
                </a:lnTo>
                <a:close/>
                <a:moveTo>
                  <a:pt x="7" y="440"/>
                </a:moveTo>
                <a:lnTo>
                  <a:pt x="7" y="413"/>
                </a:lnTo>
                <a:lnTo>
                  <a:pt x="0" y="413"/>
                </a:lnTo>
                <a:lnTo>
                  <a:pt x="0" y="440"/>
                </a:lnTo>
                <a:lnTo>
                  <a:pt x="7" y="440"/>
                </a:lnTo>
                <a:close/>
                <a:moveTo>
                  <a:pt x="7" y="394"/>
                </a:moveTo>
                <a:lnTo>
                  <a:pt x="7" y="367"/>
                </a:lnTo>
                <a:lnTo>
                  <a:pt x="0" y="367"/>
                </a:lnTo>
                <a:lnTo>
                  <a:pt x="0" y="394"/>
                </a:lnTo>
                <a:lnTo>
                  <a:pt x="7" y="394"/>
                </a:lnTo>
                <a:close/>
                <a:moveTo>
                  <a:pt x="7" y="348"/>
                </a:moveTo>
                <a:lnTo>
                  <a:pt x="7" y="321"/>
                </a:lnTo>
                <a:lnTo>
                  <a:pt x="0" y="321"/>
                </a:lnTo>
                <a:lnTo>
                  <a:pt x="0" y="348"/>
                </a:lnTo>
                <a:lnTo>
                  <a:pt x="7" y="348"/>
                </a:lnTo>
                <a:close/>
                <a:moveTo>
                  <a:pt x="7" y="302"/>
                </a:moveTo>
                <a:lnTo>
                  <a:pt x="7" y="275"/>
                </a:lnTo>
                <a:lnTo>
                  <a:pt x="0" y="275"/>
                </a:lnTo>
                <a:lnTo>
                  <a:pt x="0" y="302"/>
                </a:lnTo>
                <a:lnTo>
                  <a:pt x="7" y="302"/>
                </a:lnTo>
                <a:close/>
                <a:moveTo>
                  <a:pt x="7" y="256"/>
                </a:moveTo>
                <a:lnTo>
                  <a:pt x="7" y="230"/>
                </a:lnTo>
                <a:lnTo>
                  <a:pt x="0" y="230"/>
                </a:lnTo>
                <a:lnTo>
                  <a:pt x="0" y="256"/>
                </a:lnTo>
                <a:lnTo>
                  <a:pt x="7" y="256"/>
                </a:lnTo>
                <a:close/>
                <a:moveTo>
                  <a:pt x="7" y="210"/>
                </a:moveTo>
                <a:lnTo>
                  <a:pt x="7" y="184"/>
                </a:lnTo>
                <a:lnTo>
                  <a:pt x="0" y="184"/>
                </a:lnTo>
                <a:lnTo>
                  <a:pt x="0" y="210"/>
                </a:lnTo>
                <a:lnTo>
                  <a:pt x="7" y="210"/>
                </a:lnTo>
                <a:close/>
                <a:moveTo>
                  <a:pt x="7" y="164"/>
                </a:moveTo>
                <a:lnTo>
                  <a:pt x="7" y="138"/>
                </a:lnTo>
                <a:lnTo>
                  <a:pt x="0" y="138"/>
                </a:lnTo>
                <a:lnTo>
                  <a:pt x="0" y="164"/>
                </a:lnTo>
                <a:lnTo>
                  <a:pt x="7" y="164"/>
                </a:lnTo>
                <a:close/>
                <a:moveTo>
                  <a:pt x="7" y="118"/>
                </a:moveTo>
                <a:lnTo>
                  <a:pt x="7" y="92"/>
                </a:lnTo>
                <a:lnTo>
                  <a:pt x="0" y="92"/>
                </a:lnTo>
                <a:lnTo>
                  <a:pt x="0" y="118"/>
                </a:lnTo>
                <a:lnTo>
                  <a:pt x="7" y="118"/>
                </a:lnTo>
                <a:close/>
                <a:moveTo>
                  <a:pt x="7" y="72"/>
                </a:moveTo>
                <a:lnTo>
                  <a:pt x="7" y="46"/>
                </a:lnTo>
                <a:lnTo>
                  <a:pt x="0" y="46"/>
                </a:lnTo>
                <a:lnTo>
                  <a:pt x="0" y="72"/>
                </a:lnTo>
                <a:lnTo>
                  <a:pt x="7" y="72"/>
                </a:lnTo>
                <a:close/>
                <a:moveTo>
                  <a:pt x="7" y="26"/>
                </a:moveTo>
                <a:lnTo>
                  <a:pt x="7" y="0"/>
                </a:lnTo>
                <a:lnTo>
                  <a:pt x="0" y="0"/>
                </a:lnTo>
                <a:lnTo>
                  <a:pt x="0" y="26"/>
                </a:lnTo>
                <a:lnTo>
                  <a:pt x="7" y="2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Freeform 21"/>
          <p:cNvSpPr>
            <a:spLocks noEditPoints="1"/>
          </p:cNvSpPr>
          <p:nvPr/>
        </p:nvSpPr>
        <p:spPr bwMode="auto">
          <a:xfrm>
            <a:off x="6873999" y="2483614"/>
            <a:ext cx="1235075" cy="11113"/>
          </a:xfrm>
          <a:custGeom>
            <a:avLst/>
            <a:gdLst>
              <a:gd name="T0" fmla="*/ 27 w 778"/>
              <a:gd name="T1" fmla="*/ 0 h 7"/>
              <a:gd name="T2" fmla="*/ 0 w 778"/>
              <a:gd name="T3" fmla="*/ 7 h 7"/>
              <a:gd name="T4" fmla="*/ 47 w 778"/>
              <a:gd name="T5" fmla="*/ 0 h 7"/>
              <a:gd name="T6" fmla="*/ 74 w 778"/>
              <a:gd name="T7" fmla="*/ 7 h 7"/>
              <a:gd name="T8" fmla="*/ 47 w 778"/>
              <a:gd name="T9" fmla="*/ 0 h 7"/>
              <a:gd name="T10" fmla="*/ 121 w 778"/>
              <a:gd name="T11" fmla="*/ 0 h 7"/>
              <a:gd name="T12" fmla="*/ 94 w 778"/>
              <a:gd name="T13" fmla="*/ 7 h 7"/>
              <a:gd name="T14" fmla="*/ 141 w 778"/>
              <a:gd name="T15" fmla="*/ 0 h 7"/>
              <a:gd name="T16" fmla="*/ 168 w 778"/>
              <a:gd name="T17" fmla="*/ 7 h 7"/>
              <a:gd name="T18" fmla="*/ 141 w 778"/>
              <a:gd name="T19" fmla="*/ 0 h 7"/>
              <a:gd name="T20" fmla="*/ 215 w 778"/>
              <a:gd name="T21" fmla="*/ 0 h 7"/>
              <a:gd name="T22" fmla="*/ 188 w 778"/>
              <a:gd name="T23" fmla="*/ 7 h 7"/>
              <a:gd name="T24" fmla="*/ 235 w 778"/>
              <a:gd name="T25" fmla="*/ 0 h 7"/>
              <a:gd name="T26" fmla="*/ 262 w 778"/>
              <a:gd name="T27" fmla="*/ 7 h 7"/>
              <a:gd name="T28" fmla="*/ 235 w 778"/>
              <a:gd name="T29" fmla="*/ 0 h 7"/>
              <a:gd name="T30" fmla="*/ 309 w 778"/>
              <a:gd name="T31" fmla="*/ 0 h 7"/>
              <a:gd name="T32" fmla="*/ 282 w 778"/>
              <a:gd name="T33" fmla="*/ 7 h 7"/>
              <a:gd name="T34" fmla="*/ 329 w 778"/>
              <a:gd name="T35" fmla="*/ 0 h 7"/>
              <a:gd name="T36" fmla="*/ 356 w 778"/>
              <a:gd name="T37" fmla="*/ 7 h 7"/>
              <a:gd name="T38" fmla="*/ 329 w 778"/>
              <a:gd name="T39" fmla="*/ 0 h 7"/>
              <a:gd name="T40" fmla="*/ 403 w 778"/>
              <a:gd name="T41" fmla="*/ 0 h 7"/>
              <a:gd name="T42" fmla="*/ 376 w 778"/>
              <a:gd name="T43" fmla="*/ 7 h 7"/>
              <a:gd name="T44" fmla="*/ 423 w 778"/>
              <a:gd name="T45" fmla="*/ 0 h 7"/>
              <a:gd name="T46" fmla="*/ 450 w 778"/>
              <a:gd name="T47" fmla="*/ 7 h 7"/>
              <a:gd name="T48" fmla="*/ 423 w 778"/>
              <a:gd name="T49" fmla="*/ 0 h 7"/>
              <a:gd name="T50" fmla="*/ 496 w 778"/>
              <a:gd name="T51" fmla="*/ 0 h 7"/>
              <a:gd name="T52" fmla="*/ 470 w 778"/>
              <a:gd name="T53" fmla="*/ 7 h 7"/>
              <a:gd name="T54" fmla="*/ 517 w 778"/>
              <a:gd name="T55" fmla="*/ 0 h 7"/>
              <a:gd name="T56" fmla="*/ 543 w 778"/>
              <a:gd name="T57" fmla="*/ 7 h 7"/>
              <a:gd name="T58" fmla="*/ 517 w 778"/>
              <a:gd name="T59" fmla="*/ 0 h 7"/>
              <a:gd name="T60" fmla="*/ 590 w 778"/>
              <a:gd name="T61" fmla="*/ 0 h 7"/>
              <a:gd name="T62" fmla="*/ 564 w 778"/>
              <a:gd name="T63" fmla="*/ 7 h 7"/>
              <a:gd name="T64" fmla="*/ 611 w 778"/>
              <a:gd name="T65" fmla="*/ 0 h 7"/>
              <a:gd name="T66" fmla="*/ 637 w 778"/>
              <a:gd name="T67" fmla="*/ 7 h 7"/>
              <a:gd name="T68" fmla="*/ 611 w 778"/>
              <a:gd name="T69" fmla="*/ 0 h 7"/>
              <a:gd name="T70" fmla="*/ 684 w 778"/>
              <a:gd name="T71" fmla="*/ 0 h 7"/>
              <a:gd name="T72" fmla="*/ 658 w 778"/>
              <a:gd name="T73" fmla="*/ 7 h 7"/>
              <a:gd name="T74" fmla="*/ 705 w 778"/>
              <a:gd name="T75" fmla="*/ 0 h 7"/>
              <a:gd name="T76" fmla="*/ 731 w 778"/>
              <a:gd name="T77" fmla="*/ 7 h 7"/>
              <a:gd name="T78" fmla="*/ 705 w 778"/>
              <a:gd name="T79" fmla="*/ 0 h 7"/>
              <a:gd name="T80" fmla="*/ 778 w 778"/>
              <a:gd name="T81" fmla="*/ 0 h 7"/>
              <a:gd name="T82" fmla="*/ 752 w 778"/>
              <a:gd name="T8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8" h="7">
                <a:moveTo>
                  <a:pt x="0" y="0"/>
                </a:moveTo>
                <a:lnTo>
                  <a:pt x="27" y="0"/>
                </a:lnTo>
                <a:lnTo>
                  <a:pt x="27" y="7"/>
                </a:lnTo>
                <a:lnTo>
                  <a:pt x="0" y="7"/>
                </a:lnTo>
                <a:lnTo>
                  <a:pt x="0" y="0"/>
                </a:lnTo>
                <a:close/>
                <a:moveTo>
                  <a:pt x="47" y="0"/>
                </a:moveTo>
                <a:lnTo>
                  <a:pt x="74" y="0"/>
                </a:lnTo>
                <a:lnTo>
                  <a:pt x="74" y="7"/>
                </a:lnTo>
                <a:lnTo>
                  <a:pt x="47" y="7"/>
                </a:lnTo>
                <a:lnTo>
                  <a:pt x="47" y="0"/>
                </a:lnTo>
                <a:close/>
                <a:moveTo>
                  <a:pt x="94" y="0"/>
                </a:moveTo>
                <a:lnTo>
                  <a:pt x="121" y="0"/>
                </a:lnTo>
                <a:lnTo>
                  <a:pt x="121" y="7"/>
                </a:lnTo>
                <a:lnTo>
                  <a:pt x="94" y="7"/>
                </a:lnTo>
                <a:lnTo>
                  <a:pt x="94" y="0"/>
                </a:lnTo>
                <a:close/>
                <a:moveTo>
                  <a:pt x="141" y="0"/>
                </a:moveTo>
                <a:lnTo>
                  <a:pt x="168" y="0"/>
                </a:lnTo>
                <a:lnTo>
                  <a:pt x="168" y="7"/>
                </a:lnTo>
                <a:lnTo>
                  <a:pt x="141" y="7"/>
                </a:lnTo>
                <a:lnTo>
                  <a:pt x="141" y="0"/>
                </a:lnTo>
                <a:close/>
                <a:moveTo>
                  <a:pt x="188" y="0"/>
                </a:moveTo>
                <a:lnTo>
                  <a:pt x="215" y="0"/>
                </a:lnTo>
                <a:lnTo>
                  <a:pt x="215" y="7"/>
                </a:lnTo>
                <a:lnTo>
                  <a:pt x="188" y="7"/>
                </a:lnTo>
                <a:lnTo>
                  <a:pt x="188" y="0"/>
                </a:lnTo>
                <a:close/>
                <a:moveTo>
                  <a:pt x="235" y="0"/>
                </a:moveTo>
                <a:lnTo>
                  <a:pt x="262" y="0"/>
                </a:lnTo>
                <a:lnTo>
                  <a:pt x="262" y="7"/>
                </a:lnTo>
                <a:lnTo>
                  <a:pt x="235" y="7"/>
                </a:lnTo>
                <a:lnTo>
                  <a:pt x="235" y="0"/>
                </a:lnTo>
                <a:close/>
                <a:moveTo>
                  <a:pt x="282" y="0"/>
                </a:moveTo>
                <a:lnTo>
                  <a:pt x="309" y="0"/>
                </a:lnTo>
                <a:lnTo>
                  <a:pt x="309" y="7"/>
                </a:lnTo>
                <a:lnTo>
                  <a:pt x="282" y="7"/>
                </a:lnTo>
                <a:lnTo>
                  <a:pt x="282" y="0"/>
                </a:lnTo>
                <a:close/>
                <a:moveTo>
                  <a:pt x="329" y="0"/>
                </a:moveTo>
                <a:lnTo>
                  <a:pt x="356" y="0"/>
                </a:lnTo>
                <a:lnTo>
                  <a:pt x="356" y="7"/>
                </a:lnTo>
                <a:lnTo>
                  <a:pt x="329" y="7"/>
                </a:lnTo>
                <a:lnTo>
                  <a:pt x="329" y="0"/>
                </a:lnTo>
                <a:close/>
                <a:moveTo>
                  <a:pt x="376" y="0"/>
                </a:moveTo>
                <a:lnTo>
                  <a:pt x="403" y="0"/>
                </a:lnTo>
                <a:lnTo>
                  <a:pt x="403" y="7"/>
                </a:lnTo>
                <a:lnTo>
                  <a:pt x="376" y="7"/>
                </a:lnTo>
                <a:lnTo>
                  <a:pt x="376" y="0"/>
                </a:lnTo>
                <a:close/>
                <a:moveTo>
                  <a:pt x="423" y="0"/>
                </a:moveTo>
                <a:lnTo>
                  <a:pt x="450" y="0"/>
                </a:lnTo>
                <a:lnTo>
                  <a:pt x="450" y="7"/>
                </a:lnTo>
                <a:lnTo>
                  <a:pt x="423" y="7"/>
                </a:lnTo>
                <a:lnTo>
                  <a:pt x="423" y="0"/>
                </a:lnTo>
                <a:close/>
                <a:moveTo>
                  <a:pt x="470" y="0"/>
                </a:moveTo>
                <a:lnTo>
                  <a:pt x="496" y="0"/>
                </a:lnTo>
                <a:lnTo>
                  <a:pt x="496" y="7"/>
                </a:lnTo>
                <a:lnTo>
                  <a:pt x="470" y="7"/>
                </a:lnTo>
                <a:lnTo>
                  <a:pt x="470" y="0"/>
                </a:lnTo>
                <a:close/>
                <a:moveTo>
                  <a:pt x="517" y="0"/>
                </a:moveTo>
                <a:lnTo>
                  <a:pt x="543" y="0"/>
                </a:lnTo>
                <a:lnTo>
                  <a:pt x="543" y="7"/>
                </a:lnTo>
                <a:lnTo>
                  <a:pt x="517" y="7"/>
                </a:lnTo>
                <a:lnTo>
                  <a:pt x="517" y="0"/>
                </a:lnTo>
                <a:close/>
                <a:moveTo>
                  <a:pt x="564" y="0"/>
                </a:moveTo>
                <a:lnTo>
                  <a:pt x="590" y="0"/>
                </a:lnTo>
                <a:lnTo>
                  <a:pt x="590" y="7"/>
                </a:lnTo>
                <a:lnTo>
                  <a:pt x="564" y="7"/>
                </a:lnTo>
                <a:lnTo>
                  <a:pt x="564" y="0"/>
                </a:lnTo>
                <a:close/>
                <a:moveTo>
                  <a:pt x="611" y="0"/>
                </a:moveTo>
                <a:lnTo>
                  <a:pt x="637" y="0"/>
                </a:lnTo>
                <a:lnTo>
                  <a:pt x="637" y="7"/>
                </a:lnTo>
                <a:lnTo>
                  <a:pt x="611" y="7"/>
                </a:lnTo>
                <a:lnTo>
                  <a:pt x="611" y="0"/>
                </a:lnTo>
                <a:close/>
                <a:moveTo>
                  <a:pt x="658" y="0"/>
                </a:moveTo>
                <a:lnTo>
                  <a:pt x="684" y="0"/>
                </a:lnTo>
                <a:lnTo>
                  <a:pt x="684" y="7"/>
                </a:lnTo>
                <a:lnTo>
                  <a:pt x="658" y="7"/>
                </a:lnTo>
                <a:lnTo>
                  <a:pt x="658" y="0"/>
                </a:lnTo>
                <a:close/>
                <a:moveTo>
                  <a:pt x="705" y="0"/>
                </a:moveTo>
                <a:lnTo>
                  <a:pt x="731" y="0"/>
                </a:lnTo>
                <a:lnTo>
                  <a:pt x="731" y="7"/>
                </a:lnTo>
                <a:lnTo>
                  <a:pt x="705" y="7"/>
                </a:lnTo>
                <a:lnTo>
                  <a:pt x="705" y="0"/>
                </a:lnTo>
                <a:close/>
                <a:moveTo>
                  <a:pt x="752" y="0"/>
                </a:moveTo>
                <a:lnTo>
                  <a:pt x="778" y="0"/>
                </a:lnTo>
                <a:lnTo>
                  <a:pt x="778" y="7"/>
                </a:lnTo>
                <a:lnTo>
                  <a:pt x="752" y="7"/>
                </a:lnTo>
                <a:lnTo>
                  <a:pt x="752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8131299" y="3104326"/>
            <a:ext cx="314325" cy="307975"/>
          </a:xfrm>
          <a:prstGeom prst="rect">
            <a:avLst/>
          </a:pr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" name="Freeform 23"/>
          <p:cNvSpPr>
            <a:spLocks noEditPoints="1"/>
          </p:cNvSpPr>
          <p:nvPr/>
        </p:nvSpPr>
        <p:spPr bwMode="auto">
          <a:xfrm>
            <a:off x="8123361" y="3096389"/>
            <a:ext cx="330200" cy="3238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8188449" y="3132901"/>
            <a:ext cx="22701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25"/>
          <p:cNvSpPr>
            <a:spLocks noChangeArrowheads="1"/>
          </p:cNvSpPr>
          <p:nvPr/>
        </p:nvSpPr>
        <p:spPr bwMode="auto">
          <a:xfrm>
            <a:off x="8310686" y="3250376"/>
            <a:ext cx="160338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Freeform 26"/>
          <p:cNvSpPr>
            <a:spLocks noEditPoints="1"/>
          </p:cNvSpPr>
          <p:nvPr/>
        </p:nvSpPr>
        <p:spPr bwMode="auto">
          <a:xfrm>
            <a:off x="5732586" y="1893064"/>
            <a:ext cx="11113" cy="1209675"/>
          </a:xfrm>
          <a:custGeom>
            <a:avLst/>
            <a:gdLst>
              <a:gd name="T0" fmla="*/ 7 w 7"/>
              <a:gd name="T1" fmla="*/ 736 h 762"/>
              <a:gd name="T2" fmla="*/ 0 w 7"/>
              <a:gd name="T3" fmla="*/ 762 h 762"/>
              <a:gd name="T4" fmla="*/ 7 w 7"/>
              <a:gd name="T5" fmla="*/ 716 h 762"/>
              <a:gd name="T6" fmla="*/ 0 w 7"/>
              <a:gd name="T7" fmla="*/ 690 h 762"/>
              <a:gd name="T8" fmla="*/ 7 w 7"/>
              <a:gd name="T9" fmla="*/ 716 h 762"/>
              <a:gd name="T10" fmla="*/ 7 w 7"/>
              <a:gd name="T11" fmla="*/ 644 h 762"/>
              <a:gd name="T12" fmla="*/ 0 w 7"/>
              <a:gd name="T13" fmla="*/ 670 h 762"/>
              <a:gd name="T14" fmla="*/ 7 w 7"/>
              <a:gd name="T15" fmla="*/ 624 h 762"/>
              <a:gd name="T16" fmla="*/ 0 w 7"/>
              <a:gd name="T17" fmla="*/ 598 h 762"/>
              <a:gd name="T18" fmla="*/ 7 w 7"/>
              <a:gd name="T19" fmla="*/ 624 h 762"/>
              <a:gd name="T20" fmla="*/ 7 w 7"/>
              <a:gd name="T21" fmla="*/ 552 h 762"/>
              <a:gd name="T22" fmla="*/ 0 w 7"/>
              <a:gd name="T23" fmla="*/ 578 h 762"/>
              <a:gd name="T24" fmla="*/ 7 w 7"/>
              <a:gd name="T25" fmla="*/ 532 h 762"/>
              <a:gd name="T26" fmla="*/ 0 w 7"/>
              <a:gd name="T27" fmla="*/ 506 h 762"/>
              <a:gd name="T28" fmla="*/ 7 w 7"/>
              <a:gd name="T29" fmla="*/ 532 h 762"/>
              <a:gd name="T30" fmla="*/ 7 w 7"/>
              <a:gd name="T31" fmla="*/ 460 h 762"/>
              <a:gd name="T32" fmla="*/ 0 w 7"/>
              <a:gd name="T33" fmla="*/ 486 h 762"/>
              <a:gd name="T34" fmla="*/ 7 w 7"/>
              <a:gd name="T35" fmla="*/ 440 h 762"/>
              <a:gd name="T36" fmla="*/ 0 w 7"/>
              <a:gd name="T37" fmla="*/ 414 h 762"/>
              <a:gd name="T38" fmla="*/ 7 w 7"/>
              <a:gd name="T39" fmla="*/ 440 h 762"/>
              <a:gd name="T40" fmla="*/ 7 w 7"/>
              <a:gd name="T41" fmla="*/ 368 h 762"/>
              <a:gd name="T42" fmla="*/ 0 w 7"/>
              <a:gd name="T43" fmla="*/ 394 h 762"/>
              <a:gd name="T44" fmla="*/ 7 w 7"/>
              <a:gd name="T45" fmla="*/ 348 h 762"/>
              <a:gd name="T46" fmla="*/ 0 w 7"/>
              <a:gd name="T47" fmla="*/ 322 h 762"/>
              <a:gd name="T48" fmla="*/ 7 w 7"/>
              <a:gd name="T49" fmla="*/ 348 h 762"/>
              <a:gd name="T50" fmla="*/ 7 w 7"/>
              <a:gd name="T51" fmla="*/ 276 h 762"/>
              <a:gd name="T52" fmla="*/ 0 w 7"/>
              <a:gd name="T53" fmla="*/ 302 h 762"/>
              <a:gd name="T54" fmla="*/ 7 w 7"/>
              <a:gd name="T55" fmla="*/ 256 h 762"/>
              <a:gd name="T56" fmla="*/ 0 w 7"/>
              <a:gd name="T57" fmla="*/ 230 h 762"/>
              <a:gd name="T58" fmla="*/ 7 w 7"/>
              <a:gd name="T59" fmla="*/ 256 h 762"/>
              <a:gd name="T60" fmla="*/ 7 w 7"/>
              <a:gd name="T61" fmla="*/ 184 h 762"/>
              <a:gd name="T62" fmla="*/ 0 w 7"/>
              <a:gd name="T63" fmla="*/ 210 h 762"/>
              <a:gd name="T64" fmla="*/ 7 w 7"/>
              <a:gd name="T65" fmla="*/ 164 h 762"/>
              <a:gd name="T66" fmla="*/ 0 w 7"/>
              <a:gd name="T67" fmla="*/ 138 h 762"/>
              <a:gd name="T68" fmla="*/ 7 w 7"/>
              <a:gd name="T69" fmla="*/ 164 h 762"/>
              <a:gd name="T70" fmla="*/ 7 w 7"/>
              <a:gd name="T71" fmla="*/ 92 h 762"/>
              <a:gd name="T72" fmla="*/ 0 w 7"/>
              <a:gd name="T73" fmla="*/ 118 h 762"/>
              <a:gd name="T74" fmla="*/ 7 w 7"/>
              <a:gd name="T75" fmla="*/ 72 h 762"/>
              <a:gd name="T76" fmla="*/ 0 w 7"/>
              <a:gd name="T77" fmla="*/ 46 h 762"/>
              <a:gd name="T78" fmla="*/ 7 w 7"/>
              <a:gd name="T79" fmla="*/ 72 h 762"/>
              <a:gd name="T80" fmla="*/ 7 w 7"/>
              <a:gd name="T81" fmla="*/ 0 h 762"/>
              <a:gd name="T82" fmla="*/ 0 w 7"/>
              <a:gd name="T83" fmla="*/ 2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" h="762">
                <a:moveTo>
                  <a:pt x="7" y="762"/>
                </a:moveTo>
                <a:lnTo>
                  <a:pt x="7" y="736"/>
                </a:lnTo>
                <a:lnTo>
                  <a:pt x="0" y="736"/>
                </a:lnTo>
                <a:lnTo>
                  <a:pt x="0" y="762"/>
                </a:lnTo>
                <a:lnTo>
                  <a:pt x="7" y="762"/>
                </a:lnTo>
                <a:close/>
                <a:moveTo>
                  <a:pt x="7" y="716"/>
                </a:moveTo>
                <a:lnTo>
                  <a:pt x="7" y="690"/>
                </a:lnTo>
                <a:lnTo>
                  <a:pt x="0" y="690"/>
                </a:lnTo>
                <a:lnTo>
                  <a:pt x="0" y="716"/>
                </a:lnTo>
                <a:lnTo>
                  <a:pt x="7" y="716"/>
                </a:lnTo>
                <a:close/>
                <a:moveTo>
                  <a:pt x="7" y="670"/>
                </a:moveTo>
                <a:lnTo>
                  <a:pt x="7" y="644"/>
                </a:lnTo>
                <a:lnTo>
                  <a:pt x="0" y="644"/>
                </a:lnTo>
                <a:lnTo>
                  <a:pt x="0" y="670"/>
                </a:lnTo>
                <a:lnTo>
                  <a:pt x="7" y="670"/>
                </a:lnTo>
                <a:close/>
                <a:moveTo>
                  <a:pt x="7" y="624"/>
                </a:moveTo>
                <a:lnTo>
                  <a:pt x="7" y="598"/>
                </a:lnTo>
                <a:lnTo>
                  <a:pt x="0" y="598"/>
                </a:lnTo>
                <a:lnTo>
                  <a:pt x="0" y="624"/>
                </a:lnTo>
                <a:lnTo>
                  <a:pt x="7" y="624"/>
                </a:lnTo>
                <a:close/>
                <a:moveTo>
                  <a:pt x="7" y="578"/>
                </a:moveTo>
                <a:lnTo>
                  <a:pt x="7" y="552"/>
                </a:lnTo>
                <a:lnTo>
                  <a:pt x="0" y="552"/>
                </a:lnTo>
                <a:lnTo>
                  <a:pt x="0" y="578"/>
                </a:lnTo>
                <a:lnTo>
                  <a:pt x="7" y="578"/>
                </a:lnTo>
                <a:close/>
                <a:moveTo>
                  <a:pt x="7" y="532"/>
                </a:moveTo>
                <a:lnTo>
                  <a:pt x="7" y="506"/>
                </a:lnTo>
                <a:lnTo>
                  <a:pt x="0" y="506"/>
                </a:lnTo>
                <a:lnTo>
                  <a:pt x="0" y="532"/>
                </a:lnTo>
                <a:lnTo>
                  <a:pt x="7" y="532"/>
                </a:lnTo>
                <a:close/>
                <a:moveTo>
                  <a:pt x="7" y="486"/>
                </a:moveTo>
                <a:lnTo>
                  <a:pt x="7" y="460"/>
                </a:lnTo>
                <a:lnTo>
                  <a:pt x="0" y="460"/>
                </a:lnTo>
                <a:lnTo>
                  <a:pt x="0" y="486"/>
                </a:lnTo>
                <a:lnTo>
                  <a:pt x="7" y="486"/>
                </a:lnTo>
                <a:close/>
                <a:moveTo>
                  <a:pt x="7" y="440"/>
                </a:moveTo>
                <a:lnTo>
                  <a:pt x="7" y="414"/>
                </a:lnTo>
                <a:lnTo>
                  <a:pt x="0" y="414"/>
                </a:lnTo>
                <a:lnTo>
                  <a:pt x="0" y="440"/>
                </a:lnTo>
                <a:lnTo>
                  <a:pt x="7" y="440"/>
                </a:lnTo>
                <a:close/>
                <a:moveTo>
                  <a:pt x="7" y="394"/>
                </a:moveTo>
                <a:lnTo>
                  <a:pt x="7" y="368"/>
                </a:lnTo>
                <a:lnTo>
                  <a:pt x="0" y="368"/>
                </a:lnTo>
                <a:lnTo>
                  <a:pt x="0" y="394"/>
                </a:lnTo>
                <a:lnTo>
                  <a:pt x="7" y="394"/>
                </a:lnTo>
                <a:close/>
                <a:moveTo>
                  <a:pt x="7" y="348"/>
                </a:moveTo>
                <a:lnTo>
                  <a:pt x="7" y="322"/>
                </a:lnTo>
                <a:lnTo>
                  <a:pt x="0" y="322"/>
                </a:lnTo>
                <a:lnTo>
                  <a:pt x="0" y="348"/>
                </a:lnTo>
                <a:lnTo>
                  <a:pt x="7" y="348"/>
                </a:lnTo>
                <a:close/>
                <a:moveTo>
                  <a:pt x="7" y="302"/>
                </a:moveTo>
                <a:lnTo>
                  <a:pt x="7" y="276"/>
                </a:lnTo>
                <a:lnTo>
                  <a:pt x="0" y="276"/>
                </a:lnTo>
                <a:lnTo>
                  <a:pt x="0" y="302"/>
                </a:lnTo>
                <a:lnTo>
                  <a:pt x="7" y="302"/>
                </a:lnTo>
                <a:close/>
                <a:moveTo>
                  <a:pt x="7" y="256"/>
                </a:moveTo>
                <a:lnTo>
                  <a:pt x="7" y="230"/>
                </a:lnTo>
                <a:lnTo>
                  <a:pt x="0" y="230"/>
                </a:lnTo>
                <a:lnTo>
                  <a:pt x="0" y="256"/>
                </a:lnTo>
                <a:lnTo>
                  <a:pt x="7" y="256"/>
                </a:lnTo>
                <a:close/>
                <a:moveTo>
                  <a:pt x="7" y="210"/>
                </a:moveTo>
                <a:lnTo>
                  <a:pt x="7" y="184"/>
                </a:lnTo>
                <a:lnTo>
                  <a:pt x="0" y="184"/>
                </a:lnTo>
                <a:lnTo>
                  <a:pt x="0" y="210"/>
                </a:lnTo>
                <a:lnTo>
                  <a:pt x="7" y="210"/>
                </a:lnTo>
                <a:close/>
                <a:moveTo>
                  <a:pt x="7" y="164"/>
                </a:moveTo>
                <a:lnTo>
                  <a:pt x="7" y="138"/>
                </a:lnTo>
                <a:lnTo>
                  <a:pt x="0" y="138"/>
                </a:lnTo>
                <a:lnTo>
                  <a:pt x="0" y="164"/>
                </a:lnTo>
                <a:lnTo>
                  <a:pt x="7" y="164"/>
                </a:lnTo>
                <a:close/>
                <a:moveTo>
                  <a:pt x="7" y="118"/>
                </a:moveTo>
                <a:lnTo>
                  <a:pt x="7" y="92"/>
                </a:lnTo>
                <a:lnTo>
                  <a:pt x="0" y="92"/>
                </a:lnTo>
                <a:lnTo>
                  <a:pt x="0" y="118"/>
                </a:lnTo>
                <a:lnTo>
                  <a:pt x="7" y="118"/>
                </a:lnTo>
                <a:close/>
                <a:moveTo>
                  <a:pt x="7" y="72"/>
                </a:moveTo>
                <a:lnTo>
                  <a:pt x="7" y="46"/>
                </a:lnTo>
                <a:lnTo>
                  <a:pt x="0" y="46"/>
                </a:lnTo>
                <a:lnTo>
                  <a:pt x="0" y="72"/>
                </a:lnTo>
                <a:lnTo>
                  <a:pt x="7" y="72"/>
                </a:lnTo>
                <a:close/>
                <a:moveTo>
                  <a:pt x="7" y="26"/>
                </a:moveTo>
                <a:lnTo>
                  <a:pt x="7" y="0"/>
                </a:lnTo>
                <a:lnTo>
                  <a:pt x="0" y="0"/>
                </a:lnTo>
                <a:lnTo>
                  <a:pt x="0" y="26"/>
                </a:lnTo>
                <a:lnTo>
                  <a:pt x="7" y="2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Freeform 27"/>
          <p:cNvSpPr>
            <a:spLocks noEditPoints="1"/>
          </p:cNvSpPr>
          <p:nvPr/>
        </p:nvSpPr>
        <p:spPr bwMode="auto">
          <a:xfrm>
            <a:off x="5110286" y="2480439"/>
            <a:ext cx="1235075" cy="11113"/>
          </a:xfrm>
          <a:custGeom>
            <a:avLst/>
            <a:gdLst>
              <a:gd name="T0" fmla="*/ 27 w 778"/>
              <a:gd name="T1" fmla="*/ 0 h 7"/>
              <a:gd name="T2" fmla="*/ 0 w 778"/>
              <a:gd name="T3" fmla="*/ 7 h 7"/>
              <a:gd name="T4" fmla="*/ 47 w 778"/>
              <a:gd name="T5" fmla="*/ 0 h 7"/>
              <a:gd name="T6" fmla="*/ 74 w 778"/>
              <a:gd name="T7" fmla="*/ 7 h 7"/>
              <a:gd name="T8" fmla="*/ 47 w 778"/>
              <a:gd name="T9" fmla="*/ 0 h 7"/>
              <a:gd name="T10" fmla="*/ 120 w 778"/>
              <a:gd name="T11" fmla="*/ 0 h 7"/>
              <a:gd name="T12" fmla="*/ 94 w 778"/>
              <a:gd name="T13" fmla="*/ 7 h 7"/>
              <a:gd name="T14" fmla="*/ 141 w 778"/>
              <a:gd name="T15" fmla="*/ 0 h 7"/>
              <a:gd name="T16" fmla="*/ 167 w 778"/>
              <a:gd name="T17" fmla="*/ 7 h 7"/>
              <a:gd name="T18" fmla="*/ 141 w 778"/>
              <a:gd name="T19" fmla="*/ 0 h 7"/>
              <a:gd name="T20" fmla="*/ 214 w 778"/>
              <a:gd name="T21" fmla="*/ 0 h 7"/>
              <a:gd name="T22" fmla="*/ 188 w 778"/>
              <a:gd name="T23" fmla="*/ 7 h 7"/>
              <a:gd name="T24" fmla="*/ 235 w 778"/>
              <a:gd name="T25" fmla="*/ 0 h 7"/>
              <a:gd name="T26" fmla="*/ 261 w 778"/>
              <a:gd name="T27" fmla="*/ 7 h 7"/>
              <a:gd name="T28" fmla="*/ 235 w 778"/>
              <a:gd name="T29" fmla="*/ 0 h 7"/>
              <a:gd name="T30" fmla="*/ 308 w 778"/>
              <a:gd name="T31" fmla="*/ 0 h 7"/>
              <a:gd name="T32" fmla="*/ 282 w 778"/>
              <a:gd name="T33" fmla="*/ 7 h 7"/>
              <a:gd name="T34" fmla="*/ 329 w 778"/>
              <a:gd name="T35" fmla="*/ 0 h 7"/>
              <a:gd name="T36" fmla="*/ 355 w 778"/>
              <a:gd name="T37" fmla="*/ 7 h 7"/>
              <a:gd name="T38" fmla="*/ 329 w 778"/>
              <a:gd name="T39" fmla="*/ 0 h 7"/>
              <a:gd name="T40" fmla="*/ 402 w 778"/>
              <a:gd name="T41" fmla="*/ 0 h 7"/>
              <a:gd name="T42" fmla="*/ 376 w 778"/>
              <a:gd name="T43" fmla="*/ 7 h 7"/>
              <a:gd name="T44" fmla="*/ 423 w 778"/>
              <a:gd name="T45" fmla="*/ 0 h 7"/>
              <a:gd name="T46" fmla="*/ 449 w 778"/>
              <a:gd name="T47" fmla="*/ 7 h 7"/>
              <a:gd name="T48" fmla="*/ 423 w 778"/>
              <a:gd name="T49" fmla="*/ 0 h 7"/>
              <a:gd name="T50" fmla="*/ 496 w 778"/>
              <a:gd name="T51" fmla="*/ 0 h 7"/>
              <a:gd name="T52" fmla="*/ 470 w 778"/>
              <a:gd name="T53" fmla="*/ 7 h 7"/>
              <a:gd name="T54" fmla="*/ 517 w 778"/>
              <a:gd name="T55" fmla="*/ 0 h 7"/>
              <a:gd name="T56" fmla="*/ 543 w 778"/>
              <a:gd name="T57" fmla="*/ 7 h 7"/>
              <a:gd name="T58" fmla="*/ 517 w 778"/>
              <a:gd name="T59" fmla="*/ 0 h 7"/>
              <a:gd name="T60" fmla="*/ 590 w 778"/>
              <a:gd name="T61" fmla="*/ 0 h 7"/>
              <a:gd name="T62" fmla="*/ 564 w 778"/>
              <a:gd name="T63" fmla="*/ 7 h 7"/>
              <a:gd name="T64" fmla="*/ 611 w 778"/>
              <a:gd name="T65" fmla="*/ 0 h 7"/>
              <a:gd name="T66" fmla="*/ 637 w 778"/>
              <a:gd name="T67" fmla="*/ 7 h 7"/>
              <a:gd name="T68" fmla="*/ 611 w 778"/>
              <a:gd name="T69" fmla="*/ 0 h 7"/>
              <a:gd name="T70" fmla="*/ 684 w 778"/>
              <a:gd name="T71" fmla="*/ 0 h 7"/>
              <a:gd name="T72" fmla="*/ 658 w 778"/>
              <a:gd name="T73" fmla="*/ 7 h 7"/>
              <a:gd name="T74" fmla="*/ 705 w 778"/>
              <a:gd name="T75" fmla="*/ 0 h 7"/>
              <a:gd name="T76" fmla="*/ 731 w 778"/>
              <a:gd name="T77" fmla="*/ 7 h 7"/>
              <a:gd name="T78" fmla="*/ 705 w 778"/>
              <a:gd name="T79" fmla="*/ 0 h 7"/>
              <a:gd name="T80" fmla="*/ 778 w 778"/>
              <a:gd name="T81" fmla="*/ 0 h 7"/>
              <a:gd name="T82" fmla="*/ 752 w 778"/>
              <a:gd name="T8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8" h="7">
                <a:moveTo>
                  <a:pt x="0" y="0"/>
                </a:moveTo>
                <a:lnTo>
                  <a:pt x="27" y="0"/>
                </a:lnTo>
                <a:lnTo>
                  <a:pt x="27" y="7"/>
                </a:lnTo>
                <a:lnTo>
                  <a:pt x="0" y="7"/>
                </a:lnTo>
                <a:lnTo>
                  <a:pt x="0" y="0"/>
                </a:lnTo>
                <a:close/>
                <a:moveTo>
                  <a:pt x="47" y="0"/>
                </a:moveTo>
                <a:lnTo>
                  <a:pt x="74" y="0"/>
                </a:lnTo>
                <a:lnTo>
                  <a:pt x="74" y="7"/>
                </a:lnTo>
                <a:lnTo>
                  <a:pt x="47" y="7"/>
                </a:lnTo>
                <a:lnTo>
                  <a:pt x="47" y="0"/>
                </a:lnTo>
                <a:close/>
                <a:moveTo>
                  <a:pt x="94" y="0"/>
                </a:moveTo>
                <a:lnTo>
                  <a:pt x="120" y="0"/>
                </a:lnTo>
                <a:lnTo>
                  <a:pt x="120" y="7"/>
                </a:lnTo>
                <a:lnTo>
                  <a:pt x="94" y="7"/>
                </a:lnTo>
                <a:lnTo>
                  <a:pt x="94" y="0"/>
                </a:lnTo>
                <a:close/>
                <a:moveTo>
                  <a:pt x="141" y="0"/>
                </a:moveTo>
                <a:lnTo>
                  <a:pt x="167" y="0"/>
                </a:lnTo>
                <a:lnTo>
                  <a:pt x="167" y="7"/>
                </a:lnTo>
                <a:lnTo>
                  <a:pt x="141" y="7"/>
                </a:lnTo>
                <a:lnTo>
                  <a:pt x="141" y="0"/>
                </a:lnTo>
                <a:close/>
                <a:moveTo>
                  <a:pt x="188" y="0"/>
                </a:moveTo>
                <a:lnTo>
                  <a:pt x="214" y="0"/>
                </a:lnTo>
                <a:lnTo>
                  <a:pt x="214" y="7"/>
                </a:lnTo>
                <a:lnTo>
                  <a:pt x="188" y="7"/>
                </a:lnTo>
                <a:lnTo>
                  <a:pt x="188" y="0"/>
                </a:lnTo>
                <a:close/>
                <a:moveTo>
                  <a:pt x="235" y="0"/>
                </a:moveTo>
                <a:lnTo>
                  <a:pt x="261" y="0"/>
                </a:lnTo>
                <a:lnTo>
                  <a:pt x="261" y="7"/>
                </a:lnTo>
                <a:lnTo>
                  <a:pt x="235" y="7"/>
                </a:lnTo>
                <a:lnTo>
                  <a:pt x="235" y="0"/>
                </a:lnTo>
                <a:close/>
                <a:moveTo>
                  <a:pt x="282" y="0"/>
                </a:moveTo>
                <a:lnTo>
                  <a:pt x="308" y="0"/>
                </a:lnTo>
                <a:lnTo>
                  <a:pt x="308" y="7"/>
                </a:lnTo>
                <a:lnTo>
                  <a:pt x="282" y="7"/>
                </a:lnTo>
                <a:lnTo>
                  <a:pt x="282" y="0"/>
                </a:lnTo>
                <a:close/>
                <a:moveTo>
                  <a:pt x="329" y="0"/>
                </a:moveTo>
                <a:lnTo>
                  <a:pt x="355" y="0"/>
                </a:lnTo>
                <a:lnTo>
                  <a:pt x="355" y="7"/>
                </a:lnTo>
                <a:lnTo>
                  <a:pt x="329" y="7"/>
                </a:lnTo>
                <a:lnTo>
                  <a:pt x="329" y="0"/>
                </a:lnTo>
                <a:close/>
                <a:moveTo>
                  <a:pt x="376" y="0"/>
                </a:moveTo>
                <a:lnTo>
                  <a:pt x="402" y="0"/>
                </a:lnTo>
                <a:lnTo>
                  <a:pt x="402" y="7"/>
                </a:lnTo>
                <a:lnTo>
                  <a:pt x="376" y="7"/>
                </a:lnTo>
                <a:lnTo>
                  <a:pt x="376" y="0"/>
                </a:lnTo>
                <a:close/>
                <a:moveTo>
                  <a:pt x="423" y="0"/>
                </a:moveTo>
                <a:lnTo>
                  <a:pt x="449" y="0"/>
                </a:lnTo>
                <a:lnTo>
                  <a:pt x="449" y="7"/>
                </a:lnTo>
                <a:lnTo>
                  <a:pt x="423" y="7"/>
                </a:lnTo>
                <a:lnTo>
                  <a:pt x="423" y="0"/>
                </a:lnTo>
                <a:close/>
                <a:moveTo>
                  <a:pt x="470" y="0"/>
                </a:moveTo>
                <a:lnTo>
                  <a:pt x="496" y="0"/>
                </a:lnTo>
                <a:lnTo>
                  <a:pt x="496" y="7"/>
                </a:lnTo>
                <a:lnTo>
                  <a:pt x="470" y="7"/>
                </a:lnTo>
                <a:lnTo>
                  <a:pt x="470" y="0"/>
                </a:lnTo>
                <a:close/>
                <a:moveTo>
                  <a:pt x="517" y="0"/>
                </a:moveTo>
                <a:lnTo>
                  <a:pt x="543" y="0"/>
                </a:lnTo>
                <a:lnTo>
                  <a:pt x="543" y="7"/>
                </a:lnTo>
                <a:lnTo>
                  <a:pt x="517" y="7"/>
                </a:lnTo>
                <a:lnTo>
                  <a:pt x="517" y="0"/>
                </a:lnTo>
                <a:close/>
                <a:moveTo>
                  <a:pt x="564" y="0"/>
                </a:moveTo>
                <a:lnTo>
                  <a:pt x="590" y="0"/>
                </a:lnTo>
                <a:lnTo>
                  <a:pt x="590" y="7"/>
                </a:lnTo>
                <a:lnTo>
                  <a:pt x="564" y="7"/>
                </a:lnTo>
                <a:lnTo>
                  <a:pt x="564" y="0"/>
                </a:lnTo>
                <a:close/>
                <a:moveTo>
                  <a:pt x="611" y="0"/>
                </a:moveTo>
                <a:lnTo>
                  <a:pt x="637" y="0"/>
                </a:lnTo>
                <a:lnTo>
                  <a:pt x="637" y="7"/>
                </a:lnTo>
                <a:lnTo>
                  <a:pt x="611" y="7"/>
                </a:lnTo>
                <a:lnTo>
                  <a:pt x="611" y="0"/>
                </a:lnTo>
                <a:close/>
                <a:moveTo>
                  <a:pt x="658" y="0"/>
                </a:moveTo>
                <a:lnTo>
                  <a:pt x="684" y="0"/>
                </a:lnTo>
                <a:lnTo>
                  <a:pt x="684" y="7"/>
                </a:lnTo>
                <a:lnTo>
                  <a:pt x="658" y="7"/>
                </a:lnTo>
                <a:lnTo>
                  <a:pt x="658" y="0"/>
                </a:lnTo>
                <a:close/>
                <a:moveTo>
                  <a:pt x="705" y="0"/>
                </a:moveTo>
                <a:lnTo>
                  <a:pt x="731" y="0"/>
                </a:lnTo>
                <a:lnTo>
                  <a:pt x="731" y="7"/>
                </a:lnTo>
                <a:lnTo>
                  <a:pt x="705" y="7"/>
                </a:lnTo>
                <a:lnTo>
                  <a:pt x="705" y="0"/>
                </a:lnTo>
                <a:close/>
                <a:moveTo>
                  <a:pt x="752" y="0"/>
                </a:moveTo>
                <a:lnTo>
                  <a:pt x="778" y="0"/>
                </a:lnTo>
                <a:lnTo>
                  <a:pt x="778" y="7"/>
                </a:lnTo>
                <a:lnTo>
                  <a:pt x="752" y="7"/>
                </a:lnTo>
                <a:lnTo>
                  <a:pt x="752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" name="Rectangle 28"/>
          <p:cNvSpPr>
            <a:spLocks noChangeArrowheads="1"/>
          </p:cNvSpPr>
          <p:nvPr/>
        </p:nvSpPr>
        <p:spPr bwMode="auto">
          <a:xfrm>
            <a:off x="7502649" y="2488376"/>
            <a:ext cx="314325" cy="307975"/>
          </a:xfrm>
          <a:prstGeom prst="rect">
            <a:avLst/>
          </a:pr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" name="Freeform 29"/>
          <p:cNvSpPr>
            <a:spLocks noEditPoints="1"/>
          </p:cNvSpPr>
          <p:nvPr/>
        </p:nvSpPr>
        <p:spPr bwMode="auto">
          <a:xfrm>
            <a:off x="7494711" y="2480439"/>
            <a:ext cx="330200" cy="3238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" name="Rectangle 30"/>
          <p:cNvSpPr>
            <a:spLocks noChangeArrowheads="1"/>
          </p:cNvSpPr>
          <p:nvPr/>
        </p:nvSpPr>
        <p:spPr bwMode="auto">
          <a:xfrm>
            <a:off x="7559799" y="2516951"/>
            <a:ext cx="22701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1"/>
          <p:cNvSpPr>
            <a:spLocks noChangeArrowheads="1"/>
          </p:cNvSpPr>
          <p:nvPr/>
        </p:nvSpPr>
        <p:spPr bwMode="auto">
          <a:xfrm>
            <a:off x="7682036" y="2634426"/>
            <a:ext cx="160338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2"/>
          <p:cNvSpPr>
            <a:spLocks noChangeArrowheads="1"/>
          </p:cNvSpPr>
          <p:nvPr/>
        </p:nvSpPr>
        <p:spPr bwMode="auto">
          <a:xfrm>
            <a:off x="4795961" y="2793176"/>
            <a:ext cx="314325" cy="307975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" name="Freeform 33"/>
          <p:cNvSpPr>
            <a:spLocks noEditPoints="1"/>
          </p:cNvSpPr>
          <p:nvPr/>
        </p:nvSpPr>
        <p:spPr bwMode="auto">
          <a:xfrm>
            <a:off x="4788024" y="2785239"/>
            <a:ext cx="330200" cy="3238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Rectangle 34"/>
          <p:cNvSpPr>
            <a:spLocks noChangeArrowheads="1"/>
          </p:cNvSpPr>
          <p:nvPr/>
        </p:nvSpPr>
        <p:spPr bwMode="auto">
          <a:xfrm>
            <a:off x="4834061" y="2821751"/>
            <a:ext cx="26352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5"/>
          <p:cNvSpPr>
            <a:spLocks noChangeArrowheads="1"/>
          </p:cNvSpPr>
          <p:nvPr/>
        </p:nvSpPr>
        <p:spPr bwMode="auto">
          <a:xfrm>
            <a:off x="4994399" y="2939226"/>
            <a:ext cx="1587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Oval 36"/>
          <p:cNvSpPr>
            <a:spLocks noChangeArrowheads="1"/>
          </p:cNvSpPr>
          <p:nvPr/>
        </p:nvSpPr>
        <p:spPr bwMode="auto">
          <a:xfrm>
            <a:off x="5738936" y="2486789"/>
            <a:ext cx="63500" cy="6191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Freeform 37"/>
          <p:cNvSpPr>
            <a:spLocks noEditPoints="1"/>
          </p:cNvSpPr>
          <p:nvPr/>
        </p:nvSpPr>
        <p:spPr bwMode="auto">
          <a:xfrm>
            <a:off x="5730999" y="2478851"/>
            <a:ext cx="79375" cy="77788"/>
          </a:xfrm>
          <a:custGeom>
            <a:avLst/>
            <a:gdLst>
              <a:gd name="T0" fmla="*/ 5 w 481"/>
              <a:gd name="T1" fmla="*/ 197 h 481"/>
              <a:gd name="T2" fmla="*/ 22 w 481"/>
              <a:gd name="T3" fmla="*/ 142 h 481"/>
              <a:gd name="T4" fmla="*/ 67 w 481"/>
              <a:gd name="T5" fmla="*/ 75 h 481"/>
              <a:gd name="T6" fmla="*/ 110 w 481"/>
              <a:gd name="T7" fmla="*/ 40 h 481"/>
              <a:gd name="T8" fmla="*/ 187 w 481"/>
              <a:gd name="T9" fmla="*/ 7 h 481"/>
              <a:gd name="T10" fmla="*/ 245 w 481"/>
              <a:gd name="T11" fmla="*/ 1 h 481"/>
              <a:gd name="T12" fmla="*/ 329 w 481"/>
              <a:gd name="T13" fmla="*/ 18 h 481"/>
              <a:gd name="T14" fmla="*/ 379 w 481"/>
              <a:gd name="T15" fmla="*/ 44 h 481"/>
              <a:gd name="T16" fmla="*/ 437 w 481"/>
              <a:gd name="T17" fmla="*/ 104 h 481"/>
              <a:gd name="T18" fmla="*/ 463 w 481"/>
              <a:gd name="T19" fmla="*/ 151 h 481"/>
              <a:gd name="T20" fmla="*/ 480 w 481"/>
              <a:gd name="T21" fmla="*/ 236 h 481"/>
              <a:gd name="T22" fmla="*/ 474 w 481"/>
              <a:gd name="T23" fmla="*/ 293 h 481"/>
              <a:gd name="T24" fmla="*/ 442 w 481"/>
              <a:gd name="T25" fmla="*/ 371 h 481"/>
              <a:gd name="T26" fmla="*/ 407 w 481"/>
              <a:gd name="T27" fmla="*/ 414 h 481"/>
              <a:gd name="T28" fmla="*/ 338 w 481"/>
              <a:gd name="T29" fmla="*/ 460 h 481"/>
              <a:gd name="T30" fmla="*/ 284 w 481"/>
              <a:gd name="T31" fmla="*/ 476 h 481"/>
              <a:gd name="T32" fmla="*/ 197 w 481"/>
              <a:gd name="T33" fmla="*/ 476 h 481"/>
              <a:gd name="T34" fmla="*/ 142 w 481"/>
              <a:gd name="T35" fmla="*/ 459 h 481"/>
              <a:gd name="T36" fmla="*/ 75 w 481"/>
              <a:gd name="T37" fmla="*/ 414 h 481"/>
              <a:gd name="T38" fmla="*/ 39 w 481"/>
              <a:gd name="T39" fmla="*/ 371 h 481"/>
              <a:gd name="T40" fmla="*/ 7 w 481"/>
              <a:gd name="T41" fmla="*/ 293 h 481"/>
              <a:gd name="T42" fmla="*/ 100 w 481"/>
              <a:gd name="T43" fmla="*/ 275 h 481"/>
              <a:gd name="T44" fmla="*/ 106 w 481"/>
              <a:gd name="T45" fmla="*/ 292 h 481"/>
              <a:gd name="T46" fmla="*/ 142 w 481"/>
              <a:gd name="T47" fmla="*/ 346 h 481"/>
              <a:gd name="T48" fmla="*/ 157 w 481"/>
              <a:gd name="T49" fmla="*/ 358 h 481"/>
              <a:gd name="T50" fmla="*/ 215 w 481"/>
              <a:gd name="T51" fmla="*/ 383 h 481"/>
              <a:gd name="T52" fmla="*/ 236 w 481"/>
              <a:gd name="T53" fmla="*/ 385 h 481"/>
              <a:gd name="T54" fmla="*/ 301 w 481"/>
              <a:gd name="T55" fmla="*/ 372 h 481"/>
              <a:gd name="T56" fmla="*/ 318 w 481"/>
              <a:gd name="T57" fmla="*/ 362 h 481"/>
              <a:gd name="T58" fmla="*/ 362 w 481"/>
              <a:gd name="T59" fmla="*/ 318 h 481"/>
              <a:gd name="T60" fmla="*/ 372 w 481"/>
              <a:gd name="T61" fmla="*/ 301 h 481"/>
              <a:gd name="T62" fmla="*/ 385 w 481"/>
              <a:gd name="T63" fmla="*/ 236 h 481"/>
              <a:gd name="T64" fmla="*/ 383 w 481"/>
              <a:gd name="T65" fmla="*/ 215 h 481"/>
              <a:gd name="T66" fmla="*/ 358 w 481"/>
              <a:gd name="T67" fmla="*/ 157 h 481"/>
              <a:gd name="T68" fmla="*/ 346 w 481"/>
              <a:gd name="T69" fmla="*/ 142 h 481"/>
              <a:gd name="T70" fmla="*/ 292 w 481"/>
              <a:gd name="T71" fmla="*/ 106 h 481"/>
              <a:gd name="T72" fmla="*/ 275 w 481"/>
              <a:gd name="T73" fmla="*/ 100 h 481"/>
              <a:gd name="T74" fmla="*/ 206 w 481"/>
              <a:gd name="T75" fmla="*/ 100 h 481"/>
              <a:gd name="T76" fmla="*/ 189 w 481"/>
              <a:gd name="T77" fmla="*/ 105 h 481"/>
              <a:gd name="T78" fmla="*/ 134 w 481"/>
              <a:gd name="T79" fmla="*/ 142 h 481"/>
              <a:gd name="T80" fmla="*/ 123 w 481"/>
              <a:gd name="T81" fmla="*/ 157 h 481"/>
              <a:gd name="T82" fmla="*/ 98 w 481"/>
              <a:gd name="T83" fmla="*/ 215 h 481"/>
              <a:gd name="T84" fmla="*/ 96 w 481"/>
              <a:gd name="T85" fmla="*/ 236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1" h="481">
                <a:moveTo>
                  <a:pt x="1" y="245"/>
                </a:moveTo>
                <a:cubicBezTo>
                  <a:pt x="0" y="242"/>
                  <a:pt x="0" y="239"/>
                  <a:pt x="1" y="236"/>
                </a:cubicBezTo>
                <a:lnTo>
                  <a:pt x="5" y="197"/>
                </a:lnTo>
                <a:cubicBezTo>
                  <a:pt x="5" y="193"/>
                  <a:pt x="6" y="190"/>
                  <a:pt x="7" y="187"/>
                </a:cubicBezTo>
                <a:lnTo>
                  <a:pt x="18" y="151"/>
                </a:lnTo>
                <a:cubicBezTo>
                  <a:pt x="19" y="148"/>
                  <a:pt x="20" y="145"/>
                  <a:pt x="22" y="142"/>
                </a:cubicBezTo>
                <a:lnTo>
                  <a:pt x="40" y="110"/>
                </a:lnTo>
                <a:cubicBezTo>
                  <a:pt x="41" y="108"/>
                  <a:pt x="42" y="106"/>
                  <a:pt x="44" y="104"/>
                </a:cubicBezTo>
                <a:lnTo>
                  <a:pt x="67" y="75"/>
                </a:lnTo>
                <a:cubicBezTo>
                  <a:pt x="69" y="72"/>
                  <a:pt x="72" y="69"/>
                  <a:pt x="75" y="67"/>
                </a:cubicBezTo>
                <a:lnTo>
                  <a:pt x="104" y="44"/>
                </a:lnTo>
                <a:cubicBezTo>
                  <a:pt x="106" y="42"/>
                  <a:pt x="108" y="41"/>
                  <a:pt x="110" y="40"/>
                </a:cubicBezTo>
                <a:lnTo>
                  <a:pt x="142" y="22"/>
                </a:lnTo>
                <a:cubicBezTo>
                  <a:pt x="145" y="20"/>
                  <a:pt x="148" y="19"/>
                  <a:pt x="151" y="18"/>
                </a:cubicBezTo>
                <a:lnTo>
                  <a:pt x="187" y="7"/>
                </a:lnTo>
                <a:cubicBezTo>
                  <a:pt x="190" y="6"/>
                  <a:pt x="193" y="5"/>
                  <a:pt x="197" y="5"/>
                </a:cubicBezTo>
                <a:lnTo>
                  <a:pt x="236" y="1"/>
                </a:lnTo>
                <a:cubicBezTo>
                  <a:pt x="239" y="0"/>
                  <a:pt x="242" y="0"/>
                  <a:pt x="245" y="1"/>
                </a:cubicBezTo>
                <a:lnTo>
                  <a:pt x="284" y="5"/>
                </a:lnTo>
                <a:cubicBezTo>
                  <a:pt x="287" y="5"/>
                  <a:pt x="291" y="6"/>
                  <a:pt x="293" y="7"/>
                </a:cubicBezTo>
                <a:lnTo>
                  <a:pt x="329" y="18"/>
                </a:lnTo>
                <a:cubicBezTo>
                  <a:pt x="333" y="19"/>
                  <a:pt x="336" y="20"/>
                  <a:pt x="338" y="21"/>
                </a:cubicBezTo>
                <a:lnTo>
                  <a:pt x="371" y="39"/>
                </a:lnTo>
                <a:cubicBezTo>
                  <a:pt x="374" y="41"/>
                  <a:pt x="377" y="42"/>
                  <a:pt x="379" y="44"/>
                </a:cubicBezTo>
                <a:lnTo>
                  <a:pt x="407" y="67"/>
                </a:lnTo>
                <a:cubicBezTo>
                  <a:pt x="410" y="70"/>
                  <a:pt x="412" y="72"/>
                  <a:pt x="414" y="75"/>
                </a:cubicBezTo>
                <a:lnTo>
                  <a:pt x="437" y="104"/>
                </a:lnTo>
                <a:cubicBezTo>
                  <a:pt x="439" y="106"/>
                  <a:pt x="440" y="108"/>
                  <a:pt x="441" y="110"/>
                </a:cubicBezTo>
                <a:lnTo>
                  <a:pt x="459" y="142"/>
                </a:lnTo>
                <a:cubicBezTo>
                  <a:pt x="461" y="145"/>
                  <a:pt x="462" y="148"/>
                  <a:pt x="463" y="151"/>
                </a:cubicBezTo>
                <a:lnTo>
                  <a:pt x="474" y="187"/>
                </a:lnTo>
                <a:cubicBezTo>
                  <a:pt x="475" y="190"/>
                  <a:pt x="476" y="193"/>
                  <a:pt x="476" y="197"/>
                </a:cubicBezTo>
                <a:lnTo>
                  <a:pt x="480" y="236"/>
                </a:lnTo>
                <a:cubicBezTo>
                  <a:pt x="481" y="239"/>
                  <a:pt x="481" y="242"/>
                  <a:pt x="480" y="245"/>
                </a:cubicBezTo>
                <a:lnTo>
                  <a:pt x="476" y="284"/>
                </a:lnTo>
                <a:cubicBezTo>
                  <a:pt x="476" y="287"/>
                  <a:pt x="475" y="291"/>
                  <a:pt x="474" y="293"/>
                </a:cubicBezTo>
                <a:lnTo>
                  <a:pt x="463" y="329"/>
                </a:lnTo>
                <a:cubicBezTo>
                  <a:pt x="462" y="333"/>
                  <a:pt x="461" y="336"/>
                  <a:pt x="460" y="338"/>
                </a:cubicBezTo>
                <a:lnTo>
                  <a:pt x="442" y="371"/>
                </a:lnTo>
                <a:cubicBezTo>
                  <a:pt x="440" y="374"/>
                  <a:pt x="438" y="377"/>
                  <a:pt x="437" y="379"/>
                </a:cubicBezTo>
                <a:lnTo>
                  <a:pt x="414" y="407"/>
                </a:lnTo>
                <a:cubicBezTo>
                  <a:pt x="412" y="409"/>
                  <a:pt x="409" y="412"/>
                  <a:pt x="407" y="414"/>
                </a:cubicBezTo>
                <a:lnTo>
                  <a:pt x="379" y="437"/>
                </a:lnTo>
                <a:cubicBezTo>
                  <a:pt x="377" y="438"/>
                  <a:pt x="374" y="440"/>
                  <a:pt x="371" y="442"/>
                </a:cubicBezTo>
                <a:lnTo>
                  <a:pt x="338" y="460"/>
                </a:lnTo>
                <a:cubicBezTo>
                  <a:pt x="336" y="461"/>
                  <a:pt x="333" y="462"/>
                  <a:pt x="329" y="463"/>
                </a:cubicBezTo>
                <a:lnTo>
                  <a:pt x="293" y="474"/>
                </a:lnTo>
                <a:cubicBezTo>
                  <a:pt x="291" y="475"/>
                  <a:pt x="287" y="476"/>
                  <a:pt x="284" y="476"/>
                </a:cubicBezTo>
                <a:lnTo>
                  <a:pt x="245" y="480"/>
                </a:lnTo>
                <a:cubicBezTo>
                  <a:pt x="242" y="481"/>
                  <a:pt x="239" y="481"/>
                  <a:pt x="236" y="480"/>
                </a:cubicBezTo>
                <a:lnTo>
                  <a:pt x="197" y="476"/>
                </a:lnTo>
                <a:cubicBezTo>
                  <a:pt x="193" y="476"/>
                  <a:pt x="190" y="475"/>
                  <a:pt x="187" y="474"/>
                </a:cubicBezTo>
                <a:lnTo>
                  <a:pt x="151" y="463"/>
                </a:lnTo>
                <a:cubicBezTo>
                  <a:pt x="148" y="462"/>
                  <a:pt x="145" y="461"/>
                  <a:pt x="142" y="459"/>
                </a:cubicBezTo>
                <a:lnTo>
                  <a:pt x="110" y="441"/>
                </a:lnTo>
                <a:cubicBezTo>
                  <a:pt x="108" y="440"/>
                  <a:pt x="106" y="439"/>
                  <a:pt x="104" y="437"/>
                </a:cubicBezTo>
                <a:lnTo>
                  <a:pt x="75" y="414"/>
                </a:lnTo>
                <a:cubicBezTo>
                  <a:pt x="72" y="412"/>
                  <a:pt x="70" y="410"/>
                  <a:pt x="67" y="407"/>
                </a:cubicBezTo>
                <a:lnTo>
                  <a:pt x="44" y="379"/>
                </a:lnTo>
                <a:cubicBezTo>
                  <a:pt x="42" y="377"/>
                  <a:pt x="41" y="374"/>
                  <a:pt x="39" y="371"/>
                </a:cubicBezTo>
                <a:lnTo>
                  <a:pt x="21" y="338"/>
                </a:lnTo>
                <a:cubicBezTo>
                  <a:pt x="20" y="336"/>
                  <a:pt x="19" y="333"/>
                  <a:pt x="18" y="329"/>
                </a:cubicBezTo>
                <a:lnTo>
                  <a:pt x="7" y="293"/>
                </a:lnTo>
                <a:cubicBezTo>
                  <a:pt x="6" y="291"/>
                  <a:pt x="5" y="287"/>
                  <a:pt x="5" y="284"/>
                </a:cubicBezTo>
                <a:lnTo>
                  <a:pt x="1" y="245"/>
                </a:lnTo>
                <a:close/>
                <a:moveTo>
                  <a:pt x="100" y="275"/>
                </a:moveTo>
                <a:lnTo>
                  <a:pt x="98" y="265"/>
                </a:lnTo>
                <a:lnTo>
                  <a:pt x="109" y="301"/>
                </a:lnTo>
                <a:lnTo>
                  <a:pt x="106" y="292"/>
                </a:lnTo>
                <a:lnTo>
                  <a:pt x="124" y="325"/>
                </a:lnTo>
                <a:lnTo>
                  <a:pt x="119" y="318"/>
                </a:lnTo>
                <a:lnTo>
                  <a:pt x="142" y="346"/>
                </a:lnTo>
                <a:lnTo>
                  <a:pt x="134" y="339"/>
                </a:lnTo>
                <a:lnTo>
                  <a:pt x="163" y="362"/>
                </a:lnTo>
                <a:lnTo>
                  <a:pt x="157" y="358"/>
                </a:lnTo>
                <a:lnTo>
                  <a:pt x="189" y="376"/>
                </a:lnTo>
                <a:lnTo>
                  <a:pt x="179" y="372"/>
                </a:lnTo>
                <a:lnTo>
                  <a:pt x="215" y="383"/>
                </a:lnTo>
                <a:lnTo>
                  <a:pt x="206" y="381"/>
                </a:lnTo>
                <a:lnTo>
                  <a:pt x="245" y="385"/>
                </a:lnTo>
                <a:lnTo>
                  <a:pt x="236" y="385"/>
                </a:lnTo>
                <a:lnTo>
                  <a:pt x="275" y="381"/>
                </a:lnTo>
                <a:lnTo>
                  <a:pt x="265" y="383"/>
                </a:lnTo>
                <a:lnTo>
                  <a:pt x="301" y="372"/>
                </a:lnTo>
                <a:lnTo>
                  <a:pt x="292" y="375"/>
                </a:lnTo>
                <a:lnTo>
                  <a:pt x="325" y="357"/>
                </a:lnTo>
                <a:lnTo>
                  <a:pt x="318" y="362"/>
                </a:lnTo>
                <a:lnTo>
                  <a:pt x="346" y="339"/>
                </a:lnTo>
                <a:lnTo>
                  <a:pt x="339" y="346"/>
                </a:lnTo>
                <a:lnTo>
                  <a:pt x="362" y="318"/>
                </a:lnTo>
                <a:lnTo>
                  <a:pt x="357" y="325"/>
                </a:lnTo>
                <a:lnTo>
                  <a:pt x="375" y="292"/>
                </a:lnTo>
                <a:lnTo>
                  <a:pt x="372" y="301"/>
                </a:lnTo>
                <a:lnTo>
                  <a:pt x="383" y="265"/>
                </a:lnTo>
                <a:lnTo>
                  <a:pt x="381" y="275"/>
                </a:lnTo>
                <a:lnTo>
                  <a:pt x="385" y="236"/>
                </a:lnTo>
                <a:lnTo>
                  <a:pt x="385" y="245"/>
                </a:lnTo>
                <a:lnTo>
                  <a:pt x="381" y="206"/>
                </a:lnTo>
                <a:lnTo>
                  <a:pt x="383" y="215"/>
                </a:lnTo>
                <a:lnTo>
                  <a:pt x="372" y="179"/>
                </a:lnTo>
                <a:lnTo>
                  <a:pt x="376" y="189"/>
                </a:lnTo>
                <a:lnTo>
                  <a:pt x="358" y="157"/>
                </a:lnTo>
                <a:lnTo>
                  <a:pt x="362" y="163"/>
                </a:lnTo>
                <a:lnTo>
                  <a:pt x="339" y="134"/>
                </a:lnTo>
                <a:lnTo>
                  <a:pt x="346" y="142"/>
                </a:lnTo>
                <a:lnTo>
                  <a:pt x="318" y="119"/>
                </a:lnTo>
                <a:lnTo>
                  <a:pt x="325" y="124"/>
                </a:lnTo>
                <a:lnTo>
                  <a:pt x="292" y="106"/>
                </a:lnTo>
                <a:lnTo>
                  <a:pt x="301" y="109"/>
                </a:lnTo>
                <a:lnTo>
                  <a:pt x="265" y="98"/>
                </a:lnTo>
                <a:lnTo>
                  <a:pt x="275" y="100"/>
                </a:lnTo>
                <a:lnTo>
                  <a:pt x="236" y="96"/>
                </a:lnTo>
                <a:lnTo>
                  <a:pt x="245" y="96"/>
                </a:lnTo>
                <a:lnTo>
                  <a:pt x="206" y="100"/>
                </a:lnTo>
                <a:lnTo>
                  <a:pt x="215" y="98"/>
                </a:lnTo>
                <a:lnTo>
                  <a:pt x="179" y="109"/>
                </a:lnTo>
                <a:lnTo>
                  <a:pt x="189" y="105"/>
                </a:lnTo>
                <a:lnTo>
                  <a:pt x="157" y="123"/>
                </a:lnTo>
                <a:lnTo>
                  <a:pt x="163" y="119"/>
                </a:lnTo>
                <a:lnTo>
                  <a:pt x="134" y="142"/>
                </a:lnTo>
                <a:lnTo>
                  <a:pt x="142" y="134"/>
                </a:lnTo>
                <a:lnTo>
                  <a:pt x="119" y="163"/>
                </a:lnTo>
                <a:lnTo>
                  <a:pt x="123" y="157"/>
                </a:lnTo>
                <a:lnTo>
                  <a:pt x="105" y="189"/>
                </a:lnTo>
                <a:lnTo>
                  <a:pt x="109" y="179"/>
                </a:lnTo>
                <a:lnTo>
                  <a:pt x="98" y="215"/>
                </a:lnTo>
                <a:lnTo>
                  <a:pt x="100" y="206"/>
                </a:lnTo>
                <a:lnTo>
                  <a:pt x="96" y="245"/>
                </a:lnTo>
                <a:lnTo>
                  <a:pt x="96" y="236"/>
                </a:lnTo>
                <a:lnTo>
                  <a:pt x="100" y="27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" name="Freeform 38"/>
          <p:cNvSpPr>
            <a:spLocks noEditPoints="1"/>
          </p:cNvSpPr>
          <p:nvPr/>
        </p:nvSpPr>
        <p:spPr bwMode="auto">
          <a:xfrm>
            <a:off x="5100761" y="3783012"/>
            <a:ext cx="1270000" cy="1243013"/>
          </a:xfrm>
          <a:custGeom>
            <a:avLst/>
            <a:gdLst>
              <a:gd name="T0" fmla="*/ 0 w 800"/>
              <a:gd name="T1" fmla="*/ 734 h 783"/>
              <a:gd name="T2" fmla="*/ 0 w 800"/>
              <a:gd name="T3" fmla="*/ 662 h 783"/>
              <a:gd name="T4" fmla="*/ 6 w 800"/>
              <a:gd name="T5" fmla="*/ 616 h 783"/>
              <a:gd name="T6" fmla="*/ 6 w 800"/>
              <a:gd name="T7" fmla="*/ 596 h 783"/>
              <a:gd name="T8" fmla="*/ 0 w 800"/>
              <a:gd name="T9" fmla="*/ 550 h 783"/>
              <a:gd name="T10" fmla="*/ 0 w 800"/>
              <a:gd name="T11" fmla="*/ 458 h 783"/>
              <a:gd name="T12" fmla="*/ 0 w 800"/>
              <a:gd name="T13" fmla="*/ 386 h 783"/>
              <a:gd name="T14" fmla="*/ 6 w 800"/>
              <a:gd name="T15" fmla="*/ 340 h 783"/>
              <a:gd name="T16" fmla="*/ 6 w 800"/>
              <a:gd name="T17" fmla="*/ 320 h 783"/>
              <a:gd name="T18" fmla="*/ 0 w 800"/>
              <a:gd name="T19" fmla="*/ 274 h 783"/>
              <a:gd name="T20" fmla="*/ 0 w 800"/>
              <a:gd name="T21" fmla="*/ 182 h 783"/>
              <a:gd name="T22" fmla="*/ 0 w 800"/>
              <a:gd name="T23" fmla="*/ 110 h 783"/>
              <a:gd name="T24" fmla="*/ 6 w 800"/>
              <a:gd name="T25" fmla="*/ 64 h 783"/>
              <a:gd name="T26" fmla="*/ 6 w 800"/>
              <a:gd name="T27" fmla="*/ 44 h 783"/>
              <a:gd name="T28" fmla="*/ 8 w 800"/>
              <a:gd name="T29" fmla="*/ 0 h 783"/>
              <a:gd name="T30" fmla="*/ 102 w 800"/>
              <a:gd name="T31" fmla="*/ 0 h 783"/>
              <a:gd name="T32" fmla="*/ 176 w 800"/>
              <a:gd name="T33" fmla="*/ 0 h 783"/>
              <a:gd name="T34" fmla="*/ 223 w 800"/>
              <a:gd name="T35" fmla="*/ 6 h 783"/>
              <a:gd name="T36" fmla="*/ 243 w 800"/>
              <a:gd name="T37" fmla="*/ 6 h 783"/>
              <a:gd name="T38" fmla="*/ 290 w 800"/>
              <a:gd name="T39" fmla="*/ 0 h 783"/>
              <a:gd name="T40" fmla="*/ 384 w 800"/>
              <a:gd name="T41" fmla="*/ 0 h 783"/>
              <a:gd name="T42" fmla="*/ 458 w 800"/>
              <a:gd name="T43" fmla="*/ 0 h 783"/>
              <a:gd name="T44" fmla="*/ 505 w 800"/>
              <a:gd name="T45" fmla="*/ 6 h 783"/>
              <a:gd name="T46" fmla="*/ 525 w 800"/>
              <a:gd name="T47" fmla="*/ 6 h 783"/>
              <a:gd name="T48" fmla="*/ 572 w 800"/>
              <a:gd name="T49" fmla="*/ 0 h 783"/>
              <a:gd name="T50" fmla="*/ 666 w 800"/>
              <a:gd name="T51" fmla="*/ 0 h 783"/>
              <a:gd name="T52" fmla="*/ 740 w 800"/>
              <a:gd name="T53" fmla="*/ 0 h 783"/>
              <a:gd name="T54" fmla="*/ 787 w 800"/>
              <a:gd name="T55" fmla="*/ 6 h 783"/>
              <a:gd name="T56" fmla="*/ 794 w 800"/>
              <a:gd name="T57" fmla="*/ 13 h 783"/>
              <a:gd name="T58" fmla="*/ 800 w 800"/>
              <a:gd name="T59" fmla="*/ 59 h 783"/>
              <a:gd name="T60" fmla="*/ 800 w 800"/>
              <a:gd name="T61" fmla="*/ 151 h 783"/>
              <a:gd name="T62" fmla="*/ 800 w 800"/>
              <a:gd name="T63" fmla="*/ 223 h 783"/>
              <a:gd name="T64" fmla="*/ 794 w 800"/>
              <a:gd name="T65" fmla="*/ 269 h 783"/>
              <a:gd name="T66" fmla="*/ 794 w 800"/>
              <a:gd name="T67" fmla="*/ 289 h 783"/>
              <a:gd name="T68" fmla="*/ 800 w 800"/>
              <a:gd name="T69" fmla="*/ 335 h 783"/>
              <a:gd name="T70" fmla="*/ 800 w 800"/>
              <a:gd name="T71" fmla="*/ 427 h 783"/>
              <a:gd name="T72" fmla="*/ 800 w 800"/>
              <a:gd name="T73" fmla="*/ 499 h 783"/>
              <a:gd name="T74" fmla="*/ 794 w 800"/>
              <a:gd name="T75" fmla="*/ 545 h 783"/>
              <a:gd name="T76" fmla="*/ 794 w 800"/>
              <a:gd name="T77" fmla="*/ 565 h 783"/>
              <a:gd name="T78" fmla="*/ 800 w 800"/>
              <a:gd name="T79" fmla="*/ 611 h 783"/>
              <a:gd name="T80" fmla="*/ 800 w 800"/>
              <a:gd name="T81" fmla="*/ 703 h 783"/>
              <a:gd name="T82" fmla="*/ 800 w 800"/>
              <a:gd name="T83" fmla="*/ 775 h 783"/>
              <a:gd name="T84" fmla="*/ 755 w 800"/>
              <a:gd name="T85" fmla="*/ 777 h 783"/>
              <a:gd name="T86" fmla="*/ 735 w 800"/>
              <a:gd name="T87" fmla="*/ 777 h 783"/>
              <a:gd name="T88" fmla="*/ 688 w 800"/>
              <a:gd name="T89" fmla="*/ 783 h 783"/>
              <a:gd name="T90" fmla="*/ 594 w 800"/>
              <a:gd name="T91" fmla="*/ 783 h 783"/>
              <a:gd name="T92" fmla="*/ 520 w 800"/>
              <a:gd name="T93" fmla="*/ 783 h 783"/>
              <a:gd name="T94" fmla="*/ 473 w 800"/>
              <a:gd name="T95" fmla="*/ 777 h 783"/>
              <a:gd name="T96" fmla="*/ 453 w 800"/>
              <a:gd name="T97" fmla="*/ 777 h 783"/>
              <a:gd name="T98" fmla="*/ 406 w 800"/>
              <a:gd name="T99" fmla="*/ 783 h 783"/>
              <a:gd name="T100" fmla="*/ 312 w 800"/>
              <a:gd name="T101" fmla="*/ 783 h 783"/>
              <a:gd name="T102" fmla="*/ 238 w 800"/>
              <a:gd name="T103" fmla="*/ 783 h 783"/>
              <a:gd name="T104" fmla="*/ 191 w 800"/>
              <a:gd name="T105" fmla="*/ 777 h 783"/>
              <a:gd name="T106" fmla="*/ 171 w 800"/>
              <a:gd name="T107" fmla="*/ 777 h 783"/>
              <a:gd name="T108" fmla="*/ 124 w 800"/>
              <a:gd name="T109" fmla="*/ 783 h 783"/>
              <a:gd name="T110" fmla="*/ 30 w 800"/>
              <a:gd name="T111" fmla="*/ 783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00" h="783">
                <a:moveTo>
                  <a:pt x="0" y="780"/>
                </a:moveTo>
                <a:lnTo>
                  <a:pt x="0" y="754"/>
                </a:lnTo>
                <a:lnTo>
                  <a:pt x="6" y="754"/>
                </a:lnTo>
                <a:lnTo>
                  <a:pt x="6" y="780"/>
                </a:lnTo>
                <a:lnTo>
                  <a:pt x="0" y="780"/>
                </a:lnTo>
                <a:close/>
                <a:moveTo>
                  <a:pt x="0" y="734"/>
                </a:moveTo>
                <a:lnTo>
                  <a:pt x="0" y="708"/>
                </a:lnTo>
                <a:lnTo>
                  <a:pt x="6" y="708"/>
                </a:lnTo>
                <a:lnTo>
                  <a:pt x="6" y="734"/>
                </a:lnTo>
                <a:lnTo>
                  <a:pt x="0" y="734"/>
                </a:lnTo>
                <a:close/>
                <a:moveTo>
                  <a:pt x="0" y="688"/>
                </a:moveTo>
                <a:lnTo>
                  <a:pt x="0" y="662"/>
                </a:lnTo>
                <a:lnTo>
                  <a:pt x="6" y="662"/>
                </a:lnTo>
                <a:lnTo>
                  <a:pt x="6" y="688"/>
                </a:lnTo>
                <a:lnTo>
                  <a:pt x="0" y="688"/>
                </a:lnTo>
                <a:close/>
                <a:moveTo>
                  <a:pt x="0" y="642"/>
                </a:moveTo>
                <a:lnTo>
                  <a:pt x="0" y="616"/>
                </a:lnTo>
                <a:lnTo>
                  <a:pt x="6" y="616"/>
                </a:lnTo>
                <a:lnTo>
                  <a:pt x="6" y="642"/>
                </a:lnTo>
                <a:lnTo>
                  <a:pt x="0" y="642"/>
                </a:lnTo>
                <a:close/>
                <a:moveTo>
                  <a:pt x="0" y="596"/>
                </a:moveTo>
                <a:lnTo>
                  <a:pt x="0" y="570"/>
                </a:lnTo>
                <a:lnTo>
                  <a:pt x="6" y="570"/>
                </a:lnTo>
                <a:lnTo>
                  <a:pt x="6" y="596"/>
                </a:lnTo>
                <a:lnTo>
                  <a:pt x="0" y="596"/>
                </a:lnTo>
                <a:close/>
                <a:moveTo>
                  <a:pt x="0" y="550"/>
                </a:moveTo>
                <a:lnTo>
                  <a:pt x="0" y="524"/>
                </a:lnTo>
                <a:lnTo>
                  <a:pt x="6" y="524"/>
                </a:lnTo>
                <a:lnTo>
                  <a:pt x="6" y="550"/>
                </a:lnTo>
                <a:lnTo>
                  <a:pt x="0" y="550"/>
                </a:lnTo>
                <a:close/>
                <a:moveTo>
                  <a:pt x="0" y="504"/>
                </a:moveTo>
                <a:lnTo>
                  <a:pt x="0" y="478"/>
                </a:lnTo>
                <a:lnTo>
                  <a:pt x="6" y="478"/>
                </a:lnTo>
                <a:lnTo>
                  <a:pt x="6" y="504"/>
                </a:lnTo>
                <a:lnTo>
                  <a:pt x="0" y="504"/>
                </a:lnTo>
                <a:close/>
                <a:moveTo>
                  <a:pt x="0" y="458"/>
                </a:moveTo>
                <a:lnTo>
                  <a:pt x="0" y="432"/>
                </a:lnTo>
                <a:lnTo>
                  <a:pt x="6" y="432"/>
                </a:lnTo>
                <a:lnTo>
                  <a:pt x="6" y="458"/>
                </a:lnTo>
                <a:lnTo>
                  <a:pt x="0" y="458"/>
                </a:lnTo>
                <a:close/>
                <a:moveTo>
                  <a:pt x="0" y="412"/>
                </a:moveTo>
                <a:lnTo>
                  <a:pt x="0" y="386"/>
                </a:lnTo>
                <a:lnTo>
                  <a:pt x="6" y="386"/>
                </a:lnTo>
                <a:lnTo>
                  <a:pt x="6" y="412"/>
                </a:lnTo>
                <a:lnTo>
                  <a:pt x="0" y="412"/>
                </a:lnTo>
                <a:close/>
                <a:moveTo>
                  <a:pt x="0" y="366"/>
                </a:moveTo>
                <a:lnTo>
                  <a:pt x="0" y="340"/>
                </a:lnTo>
                <a:lnTo>
                  <a:pt x="6" y="340"/>
                </a:lnTo>
                <a:lnTo>
                  <a:pt x="6" y="366"/>
                </a:lnTo>
                <a:lnTo>
                  <a:pt x="0" y="366"/>
                </a:lnTo>
                <a:close/>
                <a:moveTo>
                  <a:pt x="0" y="320"/>
                </a:moveTo>
                <a:lnTo>
                  <a:pt x="0" y="294"/>
                </a:lnTo>
                <a:lnTo>
                  <a:pt x="6" y="294"/>
                </a:lnTo>
                <a:lnTo>
                  <a:pt x="6" y="320"/>
                </a:lnTo>
                <a:lnTo>
                  <a:pt x="0" y="320"/>
                </a:lnTo>
                <a:close/>
                <a:moveTo>
                  <a:pt x="0" y="274"/>
                </a:moveTo>
                <a:lnTo>
                  <a:pt x="0" y="248"/>
                </a:lnTo>
                <a:lnTo>
                  <a:pt x="6" y="248"/>
                </a:lnTo>
                <a:lnTo>
                  <a:pt x="6" y="274"/>
                </a:lnTo>
                <a:lnTo>
                  <a:pt x="0" y="274"/>
                </a:lnTo>
                <a:close/>
                <a:moveTo>
                  <a:pt x="0" y="228"/>
                </a:moveTo>
                <a:lnTo>
                  <a:pt x="0" y="202"/>
                </a:lnTo>
                <a:lnTo>
                  <a:pt x="6" y="202"/>
                </a:lnTo>
                <a:lnTo>
                  <a:pt x="6" y="228"/>
                </a:lnTo>
                <a:lnTo>
                  <a:pt x="0" y="228"/>
                </a:lnTo>
                <a:close/>
                <a:moveTo>
                  <a:pt x="0" y="182"/>
                </a:moveTo>
                <a:lnTo>
                  <a:pt x="0" y="156"/>
                </a:lnTo>
                <a:lnTo>
                  <a:pt x="6" y="156"/>
                </a:lnTo>
                <a:lnTo>
                  <a:pt x="6" y="182"/>
                </a:lnTo>
                <a:lnTo>
                  <a:pt x="0" y="182"/>
                </a:lnTo>
                <a:close/>
                <a:moveTo>
                  <a:pt x="0" y="136"/>
                </a:moveTo>
                <a:lnTo>
                  <a:pt x="0" y="110"/>
                </a:lnTo>
                <a:lnTo>
                  <a:pt x="6" y="110"/>
                </a:lnTo>
                <a:lnTo>
                  <a:pt x="6" y="136"/>
                </a:lnTo>
                <a:lnTo>
                  <a:pt x="0" y="136"/>
                </a:lnTo>
                <a:close/>
                <a:moveTo>
                  <a:pt x="0" y="90"/>
                </a:moveTo>
                <a:lnTo>
                  <a:pt x="0" y="64"/>
                </a:lnTo>
                <a:lnTo>
                  <a:pt x="6" y="64"/>
                </a:lnTo>
                <a:lnTo>
                  <a:pt x="6" y="90"/>
                </a:lnTo>
                <a:lnTo>
                  <a:pt x="0" y="90"/>
                </a:lnTo>
                <a:close/>
                <a:moveTo>
                  <a:pt x="0" y="44"/>
                </a:moveTo>
                <a:lnTo>
                  <a:pt x="0" y="18"/>
                </a:lnTo>
                <a:lnTo>
                  <a:pt x="6" y="18"/>
                </a:lnTo>
                <a:lnTo>
                  <a:pt x="6" y="44"/>
                </a:lnTo>
                <a:lnTo>
                  <a:pt x="0" y="44"/>
                </a:lnTo>
                <a:close/>
                <a:moveTo>
                  <a:pt x="8" y="0"/>
                </a:moveTo>
                <a:lnTo>
                  <a:pt x="35" y="0"/>
                </a:lnTo>
                <a:lnTo>
                  <a:pt x="35" y="6"/>
                </a:lnTo>
                <a:lnTo>
                  <a:pt x="8" y="6"/>
                </a:lnTo>
                <a:lnTo>
                  <a:pt x="8" y="0"/>
                </a:lnTo>
                <a:close/>
                <a:moveTo>
                  <a:pt x="55" y="0"/>
                </a:moveTo>
                <a:lnTo>
                  <a:pt x="82" y="0"/>
                </a:lnTo>
                <a:lnTo>
                  <a:pt x="82" y="6"/>
                </a:lnTo>
                <a:lnTo>
                  <a:pt x="55" y="6"/>
                </a:lnTo>
                <a:lnTo>
                  <a:pt x="55" y="0"/>
                </a:lnTo>
                <a:close/>
                <a:moveTo>
                  <a:pt x="102" y="0"/>
                </a:moveTo>
                <a:lnTo>
                  <a:pt x="129" y="0"/>
                </a:lnTo>
                <a:lnTo>
                  <a:pt x="129" y="6"/>
                </a:lnTo>
                <a:lnTo>
                  <a:pt x="102" y="6"/>
                </a:lnTo>
                <a:lnTo>
                  <a:pt x="102" y="0"/>
                </a:lnTo>
                <a:close/>
                <a:moveTo>
                  <a:pt x="149" y="0"/>
                </a:moveTo>
                <a:lnTo>
                  <a:pt x="176" y="0"/>
                </a:lnTo>
                <a:lnTo>
                  <a:pt x="176" y="6"/>
                </a:lnTo>
                <a:lnTo>
                  <a:pt x="149" y="6"/>
                </a:lnTo>
                <a:lnTo>
                  <a:pt x="149" y="0"/>
                </a:lnTo>
                <a:close/>
                <a:moveTo>
                  <a:pt x="196" y="0"/>
                </a:moveTo>
                <a:lnTo>
                  <a:pt x="223" y="0"/>
                </a:lnTo>
                <a:lnTo>
                  <a:pt x="223" y="6"/>
                </a:lnTo>
                <a:lnTo>
                  <a:pt x="196" y="6"/>
                </a:lnTo>
                <a:lnTo>
                  <a:pt x="196" y="0"/>
                </a:lnTo>
                <a:close/>
                <a:moveTo>
                  <a:pt x="243" y="0"/>
                </a:moveTo>
                <a:lnTo>
                  <a:pt x="270" y="0"/>
                </a:lnTo>
                <a:lnTo>
                  <a:pt x="270" y="6"/>
                </a:lnTo>
                <a:lnTo>
                  <a:pt x="243" y="6"/>
                </a:lnTo>
                <a:lnTo>
                  <a:pt x="243" y="0"/>
                </a:lnTo>
                <a:close/>
                <a:moveTo>
                  <a:pt x="290" y="0"/>
                </a:moveTo>
                <a:lnTo>
                  <a:pt x="317" y="0"/>
                </a:lnTo>
                <a:lnTo>
                  <a:pt x="317" y="6"/>
                </a:lnTo>
                <a:lnTo>
                  <a:pt x="290" y="6"/>
                </a:lnTo>
                <a:lnTo>
                  <a:pt x="290" y="0"/>
                </a:lnTo>
                <a:close/>
                <a:moveTo>
                  <a:pt x="337" y="0"/>
                </a:moveTo>
                <a:lnTo>
                  <a:pt x="364" y="0"/>
                </a:lnTo>
                <a:lnTo>
                  <a:pt x="364" y="6"/>
                </a:lnTo>
                <a:lnTo>
                  <a:pt x="337" y="6"/>
                </a:lnTo>
                <a:lnTo>
                  <a:pt x="337" y="0"/>
                </a:lnTo>
                <a:close/>
                <a:moveTo>
                  <a:pt x="384" y="0"/>
                </a:moveTo>
                <a:lnTo>
                  <a:pt x="411" y="0"/>
                </a:lnTo>
                <a:lnTo>
                  <a:pt x="411" y="6"/>
                </a:lnTo>
                <a:lnTo>
                  <a:pt x="384" y="6"/>
                </a:lnTo>
                <a:lnTo>
                  <a:pt x="384" y="0"/>
                </a:lnTo>
                <a:close/>
                <a:moveTo>
                  <a:pt x="431" y="0"/>
                </a:moveTo>
                <a:lnTo>
                  <a:pt x="458" y="0"/>
                </a:lnTo>
                <a:lnTo>
                  <a:pt x="458" y="6"/>
                </a:lnTo>
                <a:lnTo>
                  <a:pt x="431" y="6"/>
                </a:lnTo>
                <a:lnTo>
                  <a:pt x="431" y="0"/>
                </a:lnTo>
                <a:close/>
                <a:moveTo>
                  <a:pt x="478" y="0"/>
                </a:moveTo>
                <a:lnTo>
                  <a:pt x="505" y="0"/>
                </a:lnTo>
                <a:lnTo>
                  <a:pt x="505" y="6"/>
                </a:lnTo>
                <a:lnTo>
                  <a:pt x="478" y="6"/>
                </a:lnTo>
                <a:lnTo>
                  <a:pt x="478" y="0"/>
                </a:lnTo>
                <a:close/>
                <a:moveTo>
                  <a:pt x="525" y="0"/>
                </a:moveTo>
                <a:lnTo>
                  <a:pt x="552" y="0"/>
                </a:lnTo>
                <a:lnTo>
                  <a:pt x="552" y="6"/>
                </a:lnTo>
                <a:lnTo>
                  <a:pt x="525" y="6"/>
                </a:lnTo>
                <a:lnTo>
                  <a:pt x="525" y="0"/>
                </a:lnTo>
                <a:close/>
                <a:moveTo>
                  <a:pt x="572" y="0"/>
                </a:moveTo>
                <a:lnTo>
                  <a:pt x="599" y="0"/>
                </a:lnTo>
                <a:lnTo>
                  <a:pt x="599" y="6"/>
                </a:lnTo>
                <a:lnTo>
                  <a:pt x="572" y="6"/>
                </a:lnTo>
                <a:lnTo>
                  <a:pt x="572" y="0"/>
                </a:lnTo>
                <a:close/>
                <a:moveTo>
                  <a:pt x="619" y="0"/>
                </a:moveTo>
                <a:lnTo>
                  <a:pt x="646" y="0"/>
                </a:lnTo>
                <a:lnTo>
                  <a:pt x="646" y="6"/>
                </a:lnTo>
                <a:lnTo>
                  <a:pt x="619" y="6"/>
                </a:lnTo>
                <a:lnTo>
                  <a:pt x="619" y="0"/>
                </a:lnTo>
                <a:close/>
                <a:moveTo>
                  <a:pt x="666" y="0"/>
                </a:moveTo>
                <a:lnTo>
                  <a:pt x="693" y="0"/>
                </a:lnTo>
                <a:lnTo>
                  <a:pt x="693" y="6"/>
                </a:lnTo>
                <a:lnTo>
                  <a:pt x="666" y="6"/>
                </a:lnTo>
                <a:lnTo>
                  <a:pt x="666" y="0"/>
                </a:lnTo>
                <a:close/>
                <a:moveTo>
                  <a:pt x="713" y="0"/>
                </a:moveTo>
                <a:lnTo>
                  <a:pt x="740" y="0"/>
                </a:lnTo>
                <a:lnTo>
                  <a:pt x="740" y="6"/>
                </a:lnTo>
                <a:lnTo>
                  <a:pt x="713" y="6"/>
                </a:lnTo>
                <a:lnTo>
                  <a:pt x="713" y="0"/>
                </a:lnTo>
                <a:close/>
                <a:moveTo>
                  <a:pt x="760" y="0"/>
                </a:moveTo>
                <a:lnTo>
                  <a:pt x="787" y="0"/>
                </a:lnTo>
                <a:lnTo>
                  <a:pt x="787" y="6"/>
                </a:lnTo>
                <a:lnTo>
                  <a:pt x="760" y="6"/>
                </a:lnTo>
                <a:lnTo>
                  <a:pt x="760" y="0"/>
                </a:lnTo>
                <a:close/>
                <a:moveTo>
                  <a:pt x="800" y="13"/>
                </a:moveTo>
                <a:lnTo>
                  <a:pt x="800" y="39"/>
                </a:lnTo>
                <a:lnTo>
                  <a:pt x="794" y="39"/>
                </a:lnTo>
                <a:lnTo>
                  <a:pt x="794" y="13"/>
                </a:lnTo>
                <a:lnTo>
                  <a:pt x="800" y="13"/>
                </a:lnTo>
                <a:close/>
                <a:moveTo>
                  <a:pt x="800" y="59"/>
                </a:moveTo>
                <a:lnTo>
                  <a:pt x="800" y="85"/>
                </a:lnTo>
                <a:lnTo>
                  <a:pt x="794" y="85"/>
                </a:lnTo>
                <a:lnTo>
                  <a:pt x="794" y="59"/>
                </a:lnTo>
                <a:lnTo>
                  <a:pt x="800" y="59"/>
                </a:lnTo>
                <a:close/>
                <a:moveTo>
                  <a:pt x="800" y="105"/>
                </a:moveTo>
                <a:lnTo>
                  <a:pt x="800" y="131"/>
                </a:lnTo>
                <a:lnTo>
                  <a:pt x="794" y="131"/>
                </a:lnTo>
                <a:lnTo>
                  <a:pt x="794" y="105"/>
                </a:lnTo>
                <a:lnTo>
                  <a:pt x="800" y="105"/>
                </a:lnTo>
                <a:close/>
                <a:moveTo>
                  <a:pt x="800" y="151"/>
                </a:moveTo>
                <a:lnTo>
                  <a:pt x="800" y="177"/>
                </a:lnTo>
                <a:lnTo>
                  <a:pt x="794" y="177"/>
                </a:lnTo>
                <a:lnTo>
                  <a:pt x="794" y="151"/>
                </a:lnTo>
                <a:lnTo>
                  <a:pt x="800" y="151"/>
                </a:lnTo>
                <a:close/>
                <a:moveTo>
                  <a:pt x="800" y="197"/>
                </a:moveTo>
                <a:lnTo>
                  <a:pt x="800" y="223"/>
                </a:lnTo>
                <a:lnTo>
                  <a:pt x="794" y="223"/>
                </a:lnTo>
                <a:lnTo>
                  <a:pt x="794" y="197"/>
                </a:lnTo>
                <a:lnTo>
                  <a:pt x="800" y="197"/>
                </a:lnTo>
                <a:close/>
                <a:moveTo>
                  <a:pt x="800" y="243"/>
                </a:moveTo>
                <a:lnTo>
                  <a:pt x="800" y="269"/>
                </a:lnTo>
                <a:lnTo>
                  <a:pt x="794" y="269"/>
                </a:lnTo>
                <a:lnTo>
                  <a:pt x="794" y="243"/>
                </a:lnTo>
                <a:lnTo>
                  <a:pt x="800" y="243"/>
                </a:lnTo>
                <a:close/>
                <a:moveTo>
                  <a:pt x="800" y="289"/>
                </a:moveTo>
                <a:lnTo>
                  <a:pt x="800" y="315"/>
                </a:lnTo>
                <a:lnTo>
                  <a:pt x="794" y="315"/>
                </a:lnTo>
                <a:lnTo>
                  <a:pt x="794" y="289"/>
                </a:lnTo>
                <a:lnTo>
                  <a:pt x="800" y="289"/>
                </a:lnTo>
                <a:close/>
                <a:moveTo>
                  <a:pt x="800" y="335"/>
                </a:moveTo>
                <a:lnTo>
                  <a:pt x="800" y="361"/>
                </a:lnTo>
                <a:lnTo>
                  <a:pt x="794" y="361"/>
                </a:lnTo>
                <a:lnTo>
                  <a:pt x="794" y="335"/>
                </a:lnTo>
                <a:lnTo>
                  <a:pt x="800" y="335"/>
                </a:lnTo>
                <a:close/>
                <a:moveTo>
                  <a:pt x="800" y="381"/>
                </a:moveTo>
                <a:lnTo>
                  <a:pt x="800" y="407"/>
                </a:lnTo>
                <a:lnTo>
                  <a:pt x="794" y="407"/>
                </a:lnTo>
                <a:lnTo>
                  <a:pt x="794" y="381"/>
                </a:lnTo>
                <a:lnTo>
                  <a:pt x="800" y="381"/>
                </a:lnTo>
                <a:close/>
                <a:moveTo>
                  <a:pt x="800" y="427"/>
                </a:moveTo>
                <a:lnTo>
                  <a:pt x="800" y="453"/>
                </a:lnTo>
                <a:lnTo>
                  <a:pt x="794" y="453"/>
                </a:lnTo>
                <a:lnTo>
                  <a:pt x="794" y="427"/>
                </a:lnTo>
                <a:lnTo>
                  <a:pt x="800" y="427"/>
                </a:lnTo>
                <a:close/>
                <a:moveTo>
                  <a:pt x="800" y="473"/>
                </a:moveTo>
                <a:lnTo>
                  <a:pt x="800" y="499"/>
                </a:lnTo>
                <a:lnTo>
                  <a:pt x="794" y="499"/>
                </a:lnTo>
                <a:lnTo>
                  <a:pt x="794" y="473"/>
                </a:lnTo>
                <a:lnTo>
                  <a:pt x="800" y="473"/>
                </a:lnTo>
                <a:close/>
                <a:moveTo>
                  <a:pt x="800" y="519"/>
                </a:moveTo>
                <a:lnTo>
                  <a:pt x="800" y="545"/>
                </a:lnTo>
                <a:lnTo>
                  <a:pt x="794" y="545"/>
                </a:lnTo>
                <a:lnTo>
                  <a:pt x="794" y="519"/>
                </a:lnTo>
                <a:lnTo>
                  <a:pt x="800" y="519"/>
                </a:lnTo>
                <a:close/>
                <a:moveTo>
                  <a:pt x="800" y="565"/>
                </a:moveTo>
                <a:lnTo>
                  <a:pt x="800" y="591"/>
                </a:lnTo>
                <a:lnTo>
                  <a:pt x="794" y="591"/>
                </a:lnTo>
                <a:lnTo>
                  <a:pt x="794" y="565"/>
                </a:lnTo>
                <a:lnTo>
                  <a:pt x="800" y="565"/>
                </a:lnTo>
                <a:close/>
                <a:moveTo>
                  <a:pt x="800" y="611"/>
                </a:moveTo>
                <a:lnTo>
                  <a:pt x="800" y="637"/>
                </a:lnTo>
                <a:lnTo>
                  <a:pt x="794" y="637"/>
                </a:lnTo>
                <a:lnTo>
                  <a:pt x="794" y="611"/>
                </a:lnTo>
                <a:lnTo>
                  <a:pt x="800" y="611"/>
                </a:lnTo>
                <a:close/>
                <a:moveTo>
                  <a:pt x="800" y="657"/>
                </a:moveTo>
                <a:lnTo>
                  <a:pt x="800" y="683"/>
                </a:lnTo>
                <a:lnTo>
                  <a:pt x="794" y="683"/>
                </a:lnTo>
                <a:lnTo>
                  <a:pt x="794" y="657"/>
                </a:lnTo>
                <a:lnTo>
                  <a:pt x="800" y="657"/>
                </a:lnTo>
                <a:close/>
                <a:moveTo>
                  <a:pt x="800" y="703"/>
                </a:moveTo>
                <a:lnTo>
                  <a:pt x="800" y="729"/>
                </a:lnTo>
                <a:lnTo>
                  <a:pt x="794" y="729"/>
                </a:lnTo>
                <a:lnTo>
                  <a:pt x="794" y="703"/>
                </a:lnTo>
                <a:lnTo>
                  <a:pt x="800" y="703"/>
                </a:lnTo>
                <a:close/>
                <a:moveTo>
                  <a:pt x="800" y="749"/>
                </a:moveTo>
                <a:lnTo>
                  <a:pt x="800" y="775"/>
                </a:lnTo>
                <a:lnTo>
                  <a:pt x="794" y="775"/>
                </a:lnTo>
                <a:lnTo>
                  <a:pt x="794" y="749"/>
                </a:lnTo>
                <a:lnTo>
                  <a:pt x="800" y="749"/>
                </a:lnTo>
                <a:close/>
                <a:moveTo>
                  <a:pt x="782" y="783"/>
                </a:moveTo>
                <a:lnTo>
                  <a:pt x="755" y="783"/>
                </a:lnTo>
                <a:lnTo>
                  <a:pt x="755" y="777"/>
                </a:lnTo>
                <a:lnTo>
                  <a:pt x="782" y="777"/>
                </a:lnTo>
                <a:lnTo>
                  <a:pt x="782" y="783"/>
                </a:lnTo>
                <a:close/>
                <a:moveTo>
                  <a:pt x="735" y="783"/>
                </a:moveTo>
                <a:lnTo>
                  <a:pt x="708" y="783"/>
                </a:lnTo>
                <a:lnTo>
                  <a:pt x="708" y="777"/>
                </a:lnTo>
                <a:lnTo>
                  <a:pt x="735" y="777"/>
                </a:lnTo>
                <a:lnTo>
                  <a:pt x="735" y="783"/>
                </a:lnTo>
                <a:close/>
                <a:moveTo>
                  <a:pt x="688" y="783"/>
                </a:moveTo>
                <a:lnTo>
                  <a:pt x="661" y="783"/>
                </a:lnTo>
                <a:lnTo>
                  <a:pt x="661" y="777"/>
                </a:lnTo>
                <a:lnTo>
                  <a:pt x="688" y="777"/>
                </a:lnTo>
                <a:lnTo>
                  <a:pt x="688" y="783"/>
                </a:lnTo>
                <a:close/>
                <a:moveTo>
                  <a:pt x="641" y="783"/>
                </a:moveTo>
                <a:lnTo>
                  <a:pt x="614" y="783"/>
                </a:lnTo>
                <a:lnTo>
                  <a:pt x="614" y="777"/>
                </a:lnTo>
                <a:lnTo>
                  <a:pt x="641" y="777"/>
                </a:lnTo>
                <a:lnTo>
                  <a:pt x="641" y="783"/>
                </a:lnTo>
                <a:close/>
                <a:moveTo>
                  <a:pt x="594" y="783"/>
                </a:moveTo>
                <a:lnTo>
                  <a:pt x="567" y="783"/>
                </a:lnTo>
                <a:lnTo>
                  <a:pt x="567" y="777"/>
                </a:lnTo>
                <a:lnTo>
                  <a:pt x="594" y="777"/>
                </a:lnTo>
                <a:lnTo>
                  <a:pt x="594" y="783"/>
                </a:lnTo>
                <a:close/>
                <a:moveTo>
                  <a:pt x="547" y="783"/>
                </a:moveTo>
                <a:lnTo>
                  <a:pt x="520" y="783"/>
                </a:lnTo>
                <a:lnTo>
                  <a:pt x="520" y="777"/>
                </a:lnTo>
                <a:lnTo>
                  <a:pt x="547" y="777"/>
                </a:lnTo>
                <a:lnTo>
                  <a:pt x="547" y="783"/>
                </a:lnTo>
                <a:close/>
                <a:moveTo>
                  <a:pt x="500" y="783"/>
                </a:moveTo>
                <a:lnTo>
                  <a:pt x="473" y="783"/>
                </a:lnTo>
                <a:lnTo>
                  <a:pt x="473" y="777"/>
                </a:lnTo>
                <a:lnTo>
                  <a:pt x="500" y="777"/>
                </a:lnTo>
                <a:lnTo>
                  <a:pt x="500" y="783"/>
                </a:lnTo>
                <a:close/>
                <a:moveTo>
                  <a:pt x="453" y="783"/>
                </a:moveTo>
                <a:lnTo>
                  <a:pt x="426" y="783"/>
                </a:lnTo>
                <a:lnTo>
                  <a:pt x="426" y="777"/>
                </a:lnTo>
                <a:lnTo>
                  <a:pt x="453" y="777"/>
                </a:lnTo>
                <a:lnTo>
                  <a:pt x="453" y="783"/>
                </a:lnTo>
                <a:close/>
                <a:moveTo>
                  <a:pt x="406" y="783"/>
                </a:moveTo>
                <a:lnTo>
                  <a:pt x="379" y="783"/>
                </a:lnTo>
                <a:lnTo>
                  <a:pt x="379" y="777"/>
                </a:lnTo>
                <a:lnTo>
                  <a:pt x="406" y="777"/>
                </a:lnTo>
                <a:lnTo>
                  <a:pt x="406" y="783"/>
                </a:lnTo>
                <a:close/>
                <a:moveTo>
                  <a:pt x="359" y="783"/>
                </a:moveTo>
                <a:lnTo>
                  <a:pt x="332" y="783"/>
                </a:lnTo>
                <a:lnTo>
                  <a:pt x="332" y="777"/>
                </a:lnTo>
                <a:lnTo>
                  <a:pt x="359" y="777"/>
                </a:lnTo>
                <a:lnTo>
                  <a:pt x="359" y="783"/>
                </a:lnTo>
                <a:close/>
                <a:moveTo>
                  <a:pt x="312" y="783"/>
                </a:moveTo>
                <a:lnTo>
                  <a:pt x="285" y="783"/>
                </a:lnTo>
                <a:lnTo>
                  <a:pt x="285" y="777"/>
                </a:lnTo>
                <a:lnTo>
                  <a:pt x="312" y="777"/>
                </a:lnTo>
                <a:lnTo>
                  <a:pt x="312" y="783"/>
                </a:lnTo>
                <a:close/>
                <a:moveTo>
                  <a:pt x="265" y="783"/>
                </a:moveTo>
                <a:lnTo>
                  <a:pt x="238" y="783"/>
                </a:lnTo>
                <a:lnTo>
                  <a:pt x="238" y="777"/>
                </a:lnTo>
                <a:lnTo>
                  <a:pt x="265" y="777"/>
                </a:lnTo>
                <a:lnTo>
                  <a:pt x="265" y="783"/>
                </a:lnTo>
                <a:close/>
                <a:moveTo>
                  <a:pt x="218" y="783"/>
                </a:moveTo>
                <a:lnTo>
                  <a:pt x="191" y="783"/>
                </a:lnTo>
                <a:lnTo>
                  <a:pt x="191" y="777"/>
                </a:lnTo>
                <a:lnTo>
                  <a:pt x="218" y="777"/>
                </a:lnTo>
                <a:lnTo>
                  <a:pt x="218" y="783"/>
                </a:lnTo>
                <a:close/>
                <a:moveTo>
                  <a:pt x="171" y="783"/>
                </a:moveTo>
                <a:lnTo>
                  <a:pt x="144" y="783"/>
                </a:lnTo>
                <a:lnTo>
                  <a:pt x="144" y="777"/>
                </a:lnTo>
                <a:lnTo>
                  <a:pt x="171" y="777"/>
                </a:lnTo>
                <a:lnTo>
                  <a:pt x="171" y="783"/>
                </a:lnTo>
                <a:close/>
                <a:moveTo>
                  <a:pt x="124" y="783"/>
                </a:moveTo>
                <a:lnTo>
                  <a:pt x="97" y="783"/>
                </a:lnTo>
                <a:lnTo>
                  <a:pt x="97" y="777"/>
                </a:lnTo>
                <a:lnTo>
                  <a:pt x="124" y="777"/>
                </a:lnTo>
                <a:lnTo>
                  <a:pt x="124" y="783"/>
                </a:lnTo>
                <a:close/>
                <a:moveTo>
                  <a:pt x="77" y="783"/>
                </a:moveTo>
                <a:lnTo>
                  <a:pt x="50" y="783"/>
                </a:lnTo>
                <a:lnTo>
                  <a:pt x="50" y="777"/>
                </a:lnTo>
                <a:lnTo>
                  <a:pt x="77" y="777"/>
                </a:lnTo>
                <a:lnTo>
                  <a:pt x="77" y="783"/>
                </a:lnTo>
                <a:close/>
                <a:moveTo>
                  <a:pt x="30" y="783"/>
                </a:moveTo>
                <a:lnTo>
                  <a:pt x="3" y="783"/>
                </a:lnTo>
                <a:lnTo>
                  <a:pt x="3" y="777"/>
                </a:lnTo>
                <a:lnTo>
                  <a:pt x="30" y="777"/>
                </a:lnTo>
                <a:lnTo>
                  <a:pt x="30" y="783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" name="Freeform 39"/>
          <p:cNvSpPr>
            <a:spLocks noEditPoints="1"/>
          </p:cNvSpPr>
          <p:nvPr/>
        </p:nvSpPr>
        <p:spPr bwMode="auto">
          <a:xfrm>
            <a:off x="5729411" y="3810000"/>
            <a:ext cx="11113" cy="1209675"/>
          </a:xfrm>
          <a:custGeom>
            <a:avLst/>
            <a:gdLst>
              <a:gd name="T0" fmla="*/ 7 w 7"/>
              <a:gd name="T1" fmla="*/ 736 h 762"/>
              <a:gd name="T2" fmla="*/ 0 w 7"/>
              <a:gd name="T3" fmla="*/ 762 h 762"/>
              <a:gd name="T4" fmla="*/ 7 w 7"/>
              <a:gd name="T5" fmla="*/ 716 h 762"/>
              <a:gd name="T6" fmla="*/ 0 w 7"/>
              <a:gd name="T7" fmla="*/ 690 h 762"/>
              <a:gd name="T8" fmla="*/ 7 w 7"/>
              <a:gd name="T9" fmla="*/ 716 h 762"/>
              <a:gd name="T10" fmla="*/ 7 w 7"/>
              <a:gd name="T11" fmla="*/ 644 h 762"/>
              <a:gd name="T12" fmla="*/ 0 w 7"/>
              <a:gd name="T13" fmla="*/ 670 h 762"/>
              <a:gd name="T14" fmla="*/ 7 w 7"/>
              <a:gd name="T15" fmla="*/ 624 h 762"/>
              <a:gd name="T16" fmla="*/ 0 w 7"/>
              <a:gd name="T17" fmla="*/ 598 h 762"/>
              <a:gd name="T18" fmla="*/ 7 w 7"/>
              <a:gd name="T19" fmla="*/ 624 h 762"/>
              <a:gd name="T20" fmla="*/ 7 w 7"/>
              <a:gd name="T21" fmla="*/ 552 h 762"/>
              <a:gd name="T22" fmla="*/ 0 w 7"/>
              <a:gd name="T23" fmla="*/ 578 h 762"/>
              <a:gd name="T24" fmla="*/ 7 w 7"/>
              <a:gd name="T25" fmla="*/ 532 h 762"/>
              <a:gd name="T26" fmla="*/ 0 w 7"/>
              <a:gd name="T27" fmla="*/ 506 h 762"/>
              <a:gd name="T28" fmla="*/ 7 w 7"/>
              <a:gd name="T29" fmla="*/ 532 h 762"/>
              <a:gd name="T30" fmla="*/ 7 w 7"/>
              <a:gd name="T31" fmla="*/ 460 h 762"/>
              <a:gd name="T32" fmla="*/ 0 w 7"/>
              <a:gd name="T33" fmla="*/ 486 h 762"/>
              <a:gd name="T34" fmla="*/ 7 w 7"/>
              <a:gd name="T35" fmla="*/ 440 h 762"/>
              <a:gd name="T36" fmla="*/ 0 w 7"/>
              <a:gd name="T37" fmla="*/ 414 h 762"/>
              <a:gd name="T38" fmla="*/ 7 w 7"/>
              <a:gd name="T39" fmla="*/ 440 h 762"/>
              <a:gd name="T40" fmla="*/ 7 w 7"/>
              <a:gd name="T41" fmla="*/ 368 h 762"/>
              <a:gd name="T42" fmla="*/ 0 w 7"/>
              <a:gd name="T43" fmla="*/ 394 h 762"/>
              <a:gd name="T44" fmla="*/ 7 w 7"/>
              <a:gd name="T45" fmla="*/ 348 h 762"/>
              <a:gd name="T46" fmla="*/ 0 w 7"/>
              <a:gd name="T47" fmla="*/ 322 h 762"/>
              <a:gd name="T48" fmla="*/ 7 w 7"/>
              <a:gd name="T49" fmla="*/ 348 h 762"/>
              <a:gd name="T50" fmla="*/ 7 w 7"/>
              <a:gd name="T51" fmla="*/ 276 h 762"/>
              <a:gd name="T52" fmla="*/ 0 w 7"/>
              <a:gd name="T53" fmla="*/ 302 h 762"/>
              <a:gd name="T54" fmla="*/ 7 w 7"/>
              <a:gd name="T55" fmla="*/ 256 h 762"/>
              <a:gd name="T56" fmla="*/ 0 w 7"/>
              <a:gd name="T57" fmla="*/ 230 h 762"/>
              <a:gd name="T58" fmla="*/ 7 w 7"/>
              <a:gd name="T59" fmla="*/ 256 h 762"/>
              <a:gd name="T60" fmla="*/ 7 w 7"/>
              <a:gd name="T61" fmla="*/ 184 h 762"/>
              <a:gd name="T62" fmla="*/ 0 w 7"/>
              <a:gd name="T63" fmla="*/ 210 h 762"/>
              <a:gd name="T64" fmla="*/ 7 w 7"/>
              <a:gd name="T65" fmla="*/ 164 h 762"/>
              <a:gd name="T66" fmla="*/ 0 w 7"/>
              <a:gd name="T67" fmla="*/ 138 h 762"/>
              <a:gd name="T68" fmla="*/ 7 w 7"/>
              <a:gd name="T69" fmla="*/ 164 h 762"/>
              <a:gd name="T70" fmla="*/ 7 w 7"/>
              <a:gd name="T71" fmla="*/ 92 h 762"/>
              <a:gd name="T72" fmla="*/ 0 w 7"/>
              <a:gd name="T73" fmla="*/ 118 h 762"/>
              <a:gd name="T74" fmla="*/ 7 w 7"/>
              <a:gd name="T75" fmla="*/ 72 h 762"/>
              <a:gd name="T76" fmla="*/ 0 w 7"/>
              <a:gd name="T77" fmla="*/ 46 h 762"/>
              <a:gd name="T78" fmla="*/ 7 w 7"/>
              <a:gd name="T79" fmla="*/ 72 h 762"/>
              <a:gd name="T80" fmla="*/ 7 w 7"/>
              <a:gd name="T81" fmla="*/ 0 h 762"/>
              <a:gd name="T82" fmla="*/ 0 w 7"/>
              <a:gd name="T83" fmla="*/ 2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" h="762">
                <a:moveTo>
                  <a:pt x="7" y="762"/>
                </a:moveTo>
                <a:lnTo>
                  <a:pt x="7" y="736"/>
                </a:lnTo>
                <a:lnTo>
                  <a:pt x="0" y="736"/>
                </a:lnTo>
                <a:lnTo>
                  <a:pt x="0" y="762"/>
                </a:lnTo>
                <a:lnTo>
                  <a:pt x="7" y="762"/>
                </a:lnTo>
                <a:close/>
                <a:moveTo>
                  <a:pt x="7" y="716"/>
                </a:moveTo>
                <a:lnTo>
                  <a:pt x="7" y="690"/>
                </a:lnTo>
                <a:lnTo>
                  <a:pt x="0" y="690"/>
                </a:lnTo>
                <a:lnTo>
                  <a:pt x="0" y="716"/>
                </a:lnTo>
                <a:lnTo>
                  <a:pt x="7" y="716"/>
                </a:lnTo>
                <a:close/>
                <a:moveTo>
                  <a:pt x="7" y="670"/>
                </a:moveTo>
                <a:lnTo>
                  <a:pt x="7" y="644"/>
                </a:lnTo>
                <a:lnTo>
                  <a:pt x="0" y="644"/>
                </a:lnTo>
                <a:lnTo>
                  <a:pt x="0" y="670"/>
                </a:lnTo>
                <a:lnTo>
                  <a:pt x="7" y="670"/>
                </a:lnTo>
                <a:close/>
                <a:moveTo>
                  <a:pt x="7" y="624"/>
                </a:moveTo>
                <a:lnTo>
                  <a:pt x="7" y="598"/>
                </a:lnTo>
                <a:lnTo>
                  <a:pt x="0" y="598"/>
                </a:lnTo>
                <a:lnTo>
                  <a:pt x="0" y="624"/>
                </a:lnTo>
                <a:lnTo>
                  <a:pt x="7" y="624"/>
                </a:lnTo>
                <a:close/>
                <a:moveTo>
                  <a:pt x="7" y="578"/>
                </a:moveTo>
                <a:lnTo>
                  <a:pt x="7" y="552"/>
                </a:lnTo>
                <a:lnTo>
                  <a:pt x="0" y="552"/>
                </a:lnTo>
                <a:lnTo>
                  <a:pt x="0" y="578"/>
                </a:lnTo>
                <a:lnTo>
                  <a:pt x="7" y="578"/>
                </a:lnTo>
                <a:close/>
                <a:moveTo>
                  <a:pt x="7" y="532"/>
                </a:moveTo>
                <a:lnTo>
                  <a:pt x="7" y="506"/>
                </a:lnTo>
                <a:lnTo>
                  <a:pt x="0" y="506"/>
                </a:lnTo>
                <a:lnTo>
                  <a:pt x="0" y="532"/>
                </a:lnTo>
                <a:lnTo>
                  <a:pt x="7" y="532"/>
                </a:lnTo>
                <a:close/>
                <a:moveTo>
                  <a:pt x="7" y="486"/>
                </a:moveTo>
                <a:lnTo>
                  <a:pt x="7" y="460"/>
                </a:lnTo>
                <a:lnTo>
                  <a:pt x="0" y="460"/>
                </a:lnTo>
                <a:lnTo>
                  <a:pt x="0" y="486"/>
                </a:lnTo>
                <a:lnTo>
                  <a:pt x="7" y="486"/>
                </a:lnTo>
                <a:close/>
                <a:moveTo>
                  <a:pt x="7" y="440"/>
                </a:moveTo>
                <a:lnTo>
                  <a:pt x="7" y="414"/>
                </a:lnTo>
                <a:lnTo>
                  <a:pt x="0" y="414"/>
                </a:lnTo>
                <a:lnTo>
                  <a:pt x="0" y="440"/>
                </a:lnTo>
                <a:lnTo>
                  <a:pt x="7" y="440"/>
                </a:lnTo>
                <a:close/>
                <a:moveTo>
                  <a:pt x="7" y="394"/>
                </a:moveTo>
                <a:lnTo>
                  <a:pt x="7" y="368"/>
                </a:lnTo>
                <a:lnTo>
                  <a:pt x="0" y="368"/>
                </a:lnTo>
                <a:lnTo>
                  <a:pt x="0" y="394"/>
                </a:lnTo>
                <a:lnTo>
                  <a:pt x="7" y="394"/>
                </a:lnTo>
                <a:close/>
                <a:moveTo>
                  <a:pt x="7" y="348"/>
                </a:moveTo>
                <a:lnTo>
                  <a:pt x="7" y="322"/>
                </a:lnTo>
                <a:lnTo>
                  <a:pt x="0" y="322"/>
                </a:lnTo>
                <a:lnTo>
                  <a:pt x="0" y="348"/>
                </a:lnTo>
                <a:lnTo>
                  <a:pt x="7" y="348"/>
                </a:lnTo>
                <a:close/>
                <a:moveTo>
                  <a:pt x="7" y="302"/>
                </a:moveTo>
                <a:lnTo>
                  <a:pt x="7" y="276"/>
                </a:lnTo>
                <a:lnTo>
                  <a:pt x="0" y="276"/>
                </a:lnTo>
                <a:lnTo>
                  <a:pt x="0" y="302"/>
                </a:lnTo>
                <a:lnTo>
                  <a:pt x="7" y="302"/>
                </a:lnTo>
                <a:close/>
                <a:moveTo>
                  <a:pt x="7" y="256"/>
                </a:moveTo>
                <a:lnTo>
                  <a:pt x="7" y="230"/>
                </a:lnTo>
                <a:lnTo>
                  <a:pt x="0" y="230"/>
                </a:lnTo>
                <a:lnTo>
                  <a:pt x="0" y="256"/>
                </a:lnTo>
                <a:lnTo>
                  <a:pt x="7" y="256"/>
                </a:lnTo>
                <a:close/>
                <a:moveTo>
                  <a:pt x="7" y="210"/>
                </a:moveTo>
                <a:lnTo>
                  <a:pt x="7" y="184"/>
                </a:lnTo>
                <a:lnTo>
                  <a:pt x="0" y="184"/>
                </a:lnTo>
                <a:lnTo>
                  <a:pt x="0" y="210"/>
                </a:lnTo>
                <a:lnTo>
                  <a:pt x="7" y="210"/>
                </a:lnTo>
                <a:close/>
                <a:moveTo>
                  <a:pt x="7" y="164"/>
                </a:moveTo>
                <a:lnTo>
                  <a:pt x="7" y="138"/>
                </a:lnTo>
                <a:lnTo>
                  <a:pt x="0" y="138"/>
                </a:lnTo>
                <a:lnTo>
                  <a:pt x="0" y="164"/>
                </a:lnTo>
                <a:lnTo>
                  <a:pt x="7" y="164"/>
                </a:lnTo>
                <a:close/>
                <a:moveTo>
                  <a:pt x="7" y="118"/>
                </a:moveTo>
                <a:lnTo>
                  <a:pt x="7" y="92"/>
                </a:lnTo>
                <a:lnTo>
                  <a:pt x="0" y="92"/>
                </a:lnTo>
                <a:lnTo>
                  <a:pt x="0" y="118"/>
                </a:lnTo>
                <a:lnTo>
                  <a:pt x="7" y="118"/>
                </a:lnTo>
                <a:close/>
                <a:moveTo>
                  <a:pt x="7" y="72"/>
                </a:moveTo>
                <a:lnTo>
                  <a:pt x="7" y="46"/>
                </a:lnTo>
                <a:lnTo>
                  <a:pt x="0" y="46"/>
                </a:lnTo>
                <a:lnTo>
                  <a:pt x="0" y="72"/>
                </a:lnTo>
                <a:lnTo>
                  <a:pt x="7" y="72"/>
                </a:lnTo>
                <a:close/>
                <a:moveTo>
                  <a:pt x="7" y="26"/>
                </a:moveTo>
                <a:lnTo>
                  <a:pt x="7" y="0"/>
                </a:lnTo>
                <a:lnTo>
                  <a:pt x="0" y="0"/>
                </a:lnTo>
                <a:lnTo>
                  <a:pt x="0" y="26"/>
                </a:lnTo>
                <a:lnTo>
                  <a:pt x="7" y="2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" name="Freeform 40"/>
          <p:cNvSpPr>
            <a:spLocks noEditPoints="1"/>
          </p:cNvSpPr>
          <p:nvPr/>
        </p:nvSpPr>
        <p:spPr bwMode="auto">
          <a:xfrm>
            <a:off x="5105523" y="4397375"/>
            <a:ext cx="1236663" cy="11113"/>
          </a:xfrm>
          <a:custGeom>
            <a:avLst/>
            <a:gdLst>
              <a:gd name="T0" fmla="*/ 27 w 779"/>
              <a:gd name="T1" fmla="*/ 0 h 7"/>
              <a:gd name="T2" fmla="*/ 0 w 779"/>
              <a:gd name="T3" fmla="*/ 7 h 7"/>
              <a:gd name="T4" fmla="*/ 47 w 779"/>
              <a:gd name="T5" fmla="*/ 0 h 7"/>
              <a:gd name="T6" fmla="*/ 74 w 779"/>
              <a:gd name="T7" fmla="*/ 7 h 7"/>
              <a:gd name="T8" fmla="*/ 47 w 779"/>
              <a:gd name="T9" fmla="*/ 0 h 7"/>
              <a:gd name="T10" fmla="*/ 121 w 779"/>
              <a:gd name="T11" fmla="*/ 0 h 7"/>
              <a:gd name="T12" fmla="*/ 94 w 779"/>
              <a:gd name="T13" fmla="*/ 7 h 7"/>
              <a:gd name="T14" fmla="*/ 141 w 779"/>
              <a:gd name="T15" fmla="*/ 0 h 7"/>
              <a:gd name="T16" fmla="*/ 168 w 779"/>
              <a:gd name="T17" fmla="*/ 7 h 7"/>
              <a:gd name="T18" fmla="*/ 141 w 779"/>
              <a:gd name="T19" fmla="*/ 0 h 7"/>
              <a:gd name="T20" fmla="*/ 215 w 779"/>
              <a:gd name="T21" fmla="*/ 0 h 7"/>
              <a:gd name="T22" fmla="*/ 188 w 779"/>
              <a:gd name="T23" fmla="*/ 7 h 7"/>
              <a:gd name="T24" fmla="*/ 235 w 779"/>
              <a:gd name="T25" fmla="*/ 0 h 7"/>
              <a:gd name="T26" fmla="*/ 262 w 779"/>
              <a:gd name="T27" fmla="*/ 7 h 7"/>
              <a:gd name="T28" fmla="*/ 235 w 779"/>
              <a:gd name="T29" fmla="*/ 0 h 7"/>
              <a:gd name="T30" fmla="*/ 309 w 779"/>
              <a:gd name="T31" fmla="*/ 0 h 7"/>
              <a:gd name="T32" fmla="*/ 282 w 779"/>
              <a:gd name="T33" fmla="*/ 7 h 7"/>
              <a:gd name="T34" fmla="*/ 329 w 779"/>
              <a:gd name="T35" fmla="*/ 0 h 7"/>
              <a:gd name="T36" fmla="*/ 356 w 779"/>
              <a:gd name="T37" fmla="*/ 7 h 7"/>
              <a:gd name="T38" fmla="*/ 329 w 779"/>
              <a:gd name="T39" fmla="*/ 0 h 7"/>
              <a:gd name="T40" fmla="*/ 403 w 779"/>
              <a:gd name="T41" fmla="*/ 0 h 7"/>
              <a:gd name="T42" fmla="*/ 376 w 779"/>
              <a:gd name="T43" fmla="*/ 7 h 7"/>
              <a:gd name="T44" fmla="*/ 423 w 779"/>
              <a:gd name="T45" fmla="*/ 0 h 7"/>
              <a:gd name="T46" fmla="*/ 450 w 779"/>
              <a:gd name="T47" fmla="*/ 7 h 7"/>
              <a:gd name="T48" fmla="*/ 423 w 779"/>
              <a:gd name="T49" fmla="*/ 0 h 7"/>
              <a:gd name="T50" fmla="*/ 497 w 779"/>
              <a:gd name="T51" fmla="*/ 0 h 7"/>
              <a:gd name="T52" fmla="*/ 470 w 779"/>
              <a:gd name="T53" fmla="*/ 7 h 7"/>
              <a:gd name="T54" fmla="*/ 517 w 779"/>
              <a:gd name="T55" fmla="*/ 0 h 7"/>
              <a:gd name="T56" fmla="*/ 544 w 779"/>
              <a:gd name="T57" fmla="*/ 7 h 7"/>
              <a:gd name="T58" fmla="*/ 517 w 779"/>
              <a:gd name="T59" fmla="*/ 0 h 7"/>
              <a:gd name="T60" fmla="*/ 591 w 779"/>
              <a:gd name="T61" fmla="*/ 0 h 7"/>
              <a:gd name="T62" fmla="*/ 564 w 779"/>
              <a:gd name="T63" fmla="*/ 7 h 7"/>
              <a:gd name="T64" fmla="*/ 611 w 779"/>
              <a:gd name="T65" fmla="*/ 0 h 7"/>
              <a:gd name="T66" fmla="*/ 638 w 779"/>
              <a:gd name="T67" fmla="*/ 7 h 7"/>
              <a:gd name="T68" fmla="*/ 611 w 779"/>
              <a:gd name="T69" fmla="*/ 0 h 7"/>
              <a:gd name="T70" fmla="*/ 685 w 779"/>
              <a:gd name="T71" fmla="*/ 0 h 7"/>
              <a:gd name="T72" fmla="*/ 658 w 779"/>
              <a:gd name="T73" fmla="*/ 7 h 7"/>
              <a:gd name="T74" fmla="*/ 705 w 779"/>
              <a:gd name="T75" fmla="*/ 0 h 7"/>
              <a:gd name="T76" fmla="*/ 732 w 779"/>
              <a:gd name="T77" fmla="*/ 7 h 7"/>
              <a:gd name="T78" fmla="*/ 705 w 779"/>
              <a:gd name="T79" fmla="*/ 0 h 7"/>
              <a:gd name="T80" fmla="*/ 779 w 779"/>
              <a:gd name="T81" fmla="*/ 0 h 7"/>
              <a:gd name="T82" fmla="*/ 752 w 779"/>
              <a:gd name="T8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9" h="7">
                <a:moveTo>
                  <a:pt x="0" y="0"/>
                </a:moveTo>
                <a:lnTo>
                  <a:pt x="27" y="0"/>
                </a:lnTo>
                <a:lnTo>
                  <a:pt x="27" y="7"/>
                </a:lnTo>
                <a:lnTo>
                  <a:pt x="0" y="7"/>
                </a:lnTo>
                <a:lnTo>
                  <a:pt x="0" y="0"/>
                </a:lnTo>
                <a:close/>
                <a:moveTo>
                  <a:pt x="47" y="0"/>
                </a:moveTo>
                <a:lnTo>
                  <a:pt x="74" y="0"/>
                </a:lnTo>
                <a:lnTo>
                  <a:pt x="74" y="7"/>
                </a:lnTo>
                <a:lnTo>
                  <a:pt x="47" y="7"/>
                </a:lnTo>
                <a:lnTo>
                  <a:pt x="47" y="0"/>
                </a:lnTo>
                <a:close/>
                <a:moveTo>
                  <a:pt x="94" y="0"/>
                </a:moveTo>
                <a:lnTo>
                  <a:pt x="121" y="0"/>
                </a:lnTo>
                <a:lnTo>
                  <a:pt x="121" y="7"/>
                </a:lnTo>
                <a:lnTo>
                  <a:pt x="94" y="7"/>
                </a:lnTo>
                <a:lnTo>
                  <a:pt x="94" y="0"/>
                </a:lnTo>
                <a:close/>
                <a:moveTo>
                  <a:pt x="141" y="0"/>
                </a:moveTo>
                <a:lnTo>
                  <a:pt x="168" y="0"/>
                </a:lnTo>
                <a:lnTo>
                  <a:pt x="168" y="7"/>
                </a:lnTo>
                <a:lnTo>
                  <a:pt x="141" y="7"/>
                </a:lnTo>
                <a:lnTo>
                  <a:pt x="141" y="0"/>
                </a:lnTo>
                <a:close/>
                <a:moveTo>
                  <a:pt x="188" y="0"/>
                </a:moveTo>
                <a:lnTo>
                  <a:pt x="215" y="0"/>
                </a:lnTo>
                <a:lnTo>
                  <a:pt x="215" y="7"/>
                </a:lnTo>
                <a:lnTo>
                  <a:pt x="188" y="7"/>
                </a:lnTo>
                <a:lnTo>
                  <a:pt x="188" y="0"/>
                </a:lnTo>
                <a:close/>
                <a:moveTo>
                  <a:pt x="235" y="0"/>
                </a:moveTo>
                <a:lnTo>
                  <a:pt x="262" y="0"/>
                </a:lnTo>
                <a:lnTo>
                  <a:pt x="262" y="7"/>
                </a:lnTo>
                <a:lnTo>
                  <a:pt x="235" y="7"/>
                </a:lnTo>
                <a:lnTo>
                  <a:pt x="235" y="0"/>
                </a:lnTo>
                <a:close/>
                <a:moveTo>
                  <a:pt x="282" y="0"/>
                </a:moveTo>
                <a:lnTo>
                  <a:pt x="309" y="0"/>
                </a:lnTo>
                <a:lnTo>
                  <a:pt x="309" y="7"/>
                </a:lnTo>
                <a:lnTo>
                  <a:pt x="282" y="7"/>
                </a:lnTo>
                <a:lnTo>
                  <a:pt x="282" y="0"/>
                </a:lnTo>
                <a:close/>
                <a:moveTo>
                  <a:pt x="329" y="0"/>
                </a:moveTo>
                <a:lnTo>
                  <a:pt x="356" y="0"/>
                </a:lnTo>
                <a:lnTo>
                  <a:pt x="356" y="7"/>
                </a:lnTo>
                <a:lnTo>
                  <a:pt x="329" y="7"/>
                </a:lnTo>
                <a:lnTo>
                  <a:pt x="329" y="0"/>
                </a:lnTo>
                <a:close/>
                <a:moveTo>
                  <a:pt x="376" y="0"/>
                </a:moveTo>
                <a:lnTo>
                  <a:pt x="403" y="0"/>
                </a:lnTo>
                <a:lnTo>
                  <a:pt x="403" y="7"/>
                </a:lnTo>
                <a:lnTo>
                  <a:pt x="376" y="7"/>
                </a:lnTo>
                <a:lnTo>
                  <a:pt x="376" y="0"/>
                </a:lnTo>
                <a:close/>
                <a:moveTo>
                  <a:pt x="423" y="0"/>
                </a:moveTo>
                <a:lnTo>
                  <a:pt x="450" y="0"/>
                </a:lnTo>
                <a:lnTo>
                  <a:pt x="450" y="7"/>
                </a:lnTo>
                <a:lnTo>
                  <a:pt x="423" y="7"/>
                </a:lnTo>
                <a:lnTo>
                  <a:pt x="423" y="0"/>
                </a:lnTo>
                <a:close/>
                <a:moveTo>
                  <a:pt x="470" y="0"/>
                </a:moveTo>
                <a:lnTo>
                  <a:pt x="497" y="0"/>
                </a:lnTo>
                <a:lnTo>
                  <a:pt x="497" y="7"/>
                </a:lnTo>
                <a:lnTo>
                  <a:pt x="470" y="7"/>
                </a:lnTo>
                <a:lnTo>
                  <a:pt x="470" y="0"/>
                </a:lnTo>
                <a:close/>
                <a:moveTo>
                  <a:pt x="517" y="0"/>
                </a:moveTo>
                <a:lnTo>
                  <a:pt x="544" y="0"/>
                </a:lnTo>
                <a:lnTo>
                  <a:pt x="544" y="7"/>
                </a:lnTo>
                <a:lnTo>
                  <a:pt x="517" y="7"/>
                </a:lnTo>
                <a:lnTo>
                  <a:pt x="517" y="0"/>
                </a:lnTo>
                <a:close/>
                <a:moveTo>
                  <a:pt x="564" y="0"/>
                </a:moveTo>
                <a:lnTo>
                  <a:pt x="591" y="0"/>
                </a:lnTo>
                <a:lnTo>
                  <a:pt x="591" y="7"/>
                </a:lnTo>
                <a:lnTo>
                  <a:pt x="564" y="7"/>
                </a:lnTo>
                <a:lnTo>
                  <a:pt x="564" y="0"/>
                </a:lnTo>
                <a:close/>
                <a:moveTo>
                  <a:pt x="611" y="0"/>
                </a:moveTo>
                <a:lnTo>
                  <a:pt x="638" y="0"/>
                </a:lnTo>
                <a:lnTo>
                  <a:pt x="638" y="7"/>
                </a:lnTo>
                <a:lnTo>
                  <a:pt x="611" y="7"/>
                </a:lnTo>
                <a:lnTo>
                  <a:pt x="611" y="0"/>
                </a:lnTo>
                <a:close/>
                <a:moveTo>
                  <a:pt x="658" y="0"/>
                </a:moveTo>
                <a:lnTo>
                  <a:pt x="685" y="0"/>
                </a:lnTo>
                <a:lnTo>
                  <a:pt x="685" y="7"/>
                </a:lnTo>
                <a:lnTo>
                  <a:pt x="658" y="7"/>
                </a:lnTo>
                <a:lnTo>
                  <a:pt x="658" y="0"/>
                </a:lnTo>
                <a:close/>
                <a:moveTo>
                  <a:pt x="705" y="0"/>
                </a:moveTo>
                <a:lnTo>
                  <a:pt x="732" y="0"/>
                </a:lnTo>
                <a:lnTo>
                  <a:pt x="732" y="7"/>
                </a:lnTo>
                <a:lnTo>
                  <a:pt x="705" y="7"/>
                </a:lnTo>
                <a:lnTo>
                  <a:pt x="705" y="0"/>
                </a:lnTo>
                <a:close/>
                <a:moveTo>
                  <a:pt x="752" y="0"/>
                </a:moveTo>
                <a:lnTo>
                  <a:pt x="779" y="0"/>
                </a:lnTo>
                <a:lnTo>
                  <a:pt x="779" y="7"/>
                </a:lnTo>
                <a:lnTo>
                  <a:pt x="752" y="7"/>
                </a:lnTo>
                <a:lnTo>
                  <a:pt x="752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" name="Rectangle 43"/>
          <p:cNvSpPr>
            <a:spLocks noChangeArrowheads="1"/>
          </p:cNvSpPr>
          <p:nvPr/>
        </p:nvSpPr>
        <p:spPr bwMode="auto">
          <a:xfrm>
            <a:off x="5742147" y="4414837"/>
            <a:ext cx="317500" cy="306388"/>
          </a:xfrm>
          <a:prstGeom prst="rect">
            <a:avLst/>
          </a:prstGeom>
          <a:solidFill>
            <a:srgbClr val="FF7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Freeform 44"/>
          <p:cNvSpPr>
            <a:spLocks noEditPoints="1"/>
          </p:cNvSpPr>
          <p:nvPr/>
        </p:nvSpPr>
        <p:spPr bwMode="auto">
          <a:xfrm>
            <a:off x="5731963" y="4406899"/>
            <a:ext cx="333375" cy="322263"/>
          </a:xfrm>
          <a:custGeom>
            <a:avLst/>
            <a:gdLst>
              <a:gd name="T0" fmla="*/ 0 w 2000"/>
              <a:gd name="T1" fmla="*/ 48 h 1984"/>
              <a:gd name="T2" fmla="*/ 48 w 2000"/>
              <a:gd name="T3" fmla="*/ 0 h 1984"/>
              <a:gd name="T4" fmla="*/ 1952 w 2000"/>
              <a:gd name="T5" fmla="*/ 0 h 1984"/>
              <a:gd name="T6" fmla="*/ 2000 w 2000"/>
              <a:gd name="T7" fmla="*/ 48 h 1984"/>
              <a:gd name="T8" fmla="*/ 2000 w 2000"/>
              <a:gd name="T9" fmla="*/ 1936 h 1984"/>
              <a:gd name="T10" fmla="*/ 1952 w 2000"/>
              <a:gd name="T11" fmla="*/ 1984 h 1984"/>
              <a:gd name="T12" fmla="*/ 48 w 2000"/>
              <a:gd name="T13" fmla="*/ 1984 h 1984"/>
              <a:gd name="T14" fmla="*/ 0 w 2000"/>
              <a:gd name="T15" fmla="*/ 1936 h 1984"/>
              <a:gd name="T16" fmla="*/ 0 w 2000"/>
              <a:gd name="T17" fmla="*/ 48 h 1984"/>
              <a:gd name="T18" fmla="*/ 96 w 2000"/>
              <a:gd name="T19" fmla="*/ 1936 h 1984"/>
              <a:gd name="T20" fmla="*/ 48 w 2000"/>
              <a:gd name="T21" fmla="*/ 1888 h 1984"/>
              <a:gd name="T22" fmla="*/ 1952 w 2000"/>
              <a:gd name="T23" fmla="*/ 1888 h 1984"/>
              <a:gd name="T24" fmla="*/ 1904 w 2000"/>
              <a:gd name="T25" fmla="*/ 1936 h 1984"/>
              <a:gd name="T26" fmla="*/ 1904 w 2000"/>
              <a:gd name="T27" fmla="*/ 48 h 1984"/>
              <a:gd name="T28" fmla="*/ 1952 w 2000"/>
              <a:gd name="T29" fmla="*/ 96 h 1984"/>
              <a:gd name="T30" fmla="*/ 48 w 2000"/>
              <a:gd name="T31" fmla="*/ 96 h 1984"/>
              <a:gd name="T32" fmla="*/ 96 w 2000"/>
              <a:gd name="T33" fmla="*/ 48 h 1984"/>
              <a:gd name="T34" fmla="*/ 96 w 2000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00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52" y="0"/>
                </a:lnTo>
                <a:cubicBezTo>
                  <a:pt x="1979" y="0"/>
                  <a:pt x="2000" y="22"/>
                  <a:pt x="2000" y="48"/>
                </a:cubicBezTo>
                <a:lnTo>
                  <a:pt x="2000" y="1936"/>
                </a:lnTo>
                <a:cubicBezTo>
                  <a:pt x="2000" y="1963"/>
                  <a:pt x="1979" y="1984"/>
                  <a:pt x="1952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52" y="1888"/>
                </a:lnTo>
                <a:lnTo>
                  <a:pt x="1904" y="1936"/>
                </a:lnTo>
                <a:lnTo>
                  <a:pt x="1904" y="48"/>
                </a:lnTo>
                <a:lnTo>
                  <a:pt x="1952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" name="Rectangle 45"/>
          <p:cNvSpPr>
            <a:spLocks noChangeArrowheads="1"/>
          </p:cNvSpPr>
          <p:nvPr/>
        </p:nvSpPr>
        <p:spPr bwMode="auto">
          <a:xfrm>
            <a:off x="5826038" y="4452901"/>
            <a:ext cx="16991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IL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Oval 46"/>
          <p:cNvSpPr>
            <a:spLocks noChangeArrowheads="1"/>
          </p:cNvSpPr>
          <p:nvPr/>
        </p:nvSpPr>
        <p:spPr bwMode="auto">
          <a:xfrm>
            <a:off x="5741946" y="4413370"/>
            <a:ext cx="65088" cy="635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3" name="Freeform 47"/>
          <p:cNvSpPr>
            <a:spLocks noEditPoints="1"/>
          </p:cNvSpPr>
          <p:nvPr/>
        </p:nvSpPr>
        <p:spPr bwMode="auto">
          <a:xfrm>
            <a:off x="5734008" y="4405433"/>
            <a:ext cx="80963" cy="79375"/>
          </a:xfrm>
          <a:custGeom>
            <a:avLst/>
            <a:gdLst>
              <a:gd name="T0" fmla="*/ 5 w 481"/>
              <a:gd name="T1" fmla="*/ 197 h 481"/>
              <a:gd name="T2" fmla="*/ 22 w 481"/>
              <a:gd name="T3" fmla="*/ 142 h 481"/>
              <a:gd name="T4" fmla="*/ 67 w 481"/>
              <a:gd name="T5" fmla="*/ 75 h 481"/>
              <a:gd name="T6" fmla="*/ 110 w 481"/>
              <a:gd name="T7" fmla="*/ 40 h 481"/>
              <a:gd name="T8" fmla="*/ 187 w 481"/>
              <a:gd name="T9" fmla="*/ 7 h 481"/>
              <a:gd name="T10" fmla="*/ 245 w 481"/>
              <a:gd name="T11" fmla="*/ 1 h 481"/>
              <a:gd name="T12" fmla="*/ 329 w 481"/>
              <a:gd name="T13" fmla="*/ 18 h 481"/>
              <a:gd name="T14" fmla="*/ 379 w 481"/>
              <a:gd name="T15" fmla="*/ 44 h 481"/>
              <a:gd name="T16" fmla="*/ 437 w 481"/>
              <a:gd name="T17" fmla="*/ 104 h 481"/>
              <a:gd name="T18" fmla="*/ 463 w 481"/>
              <a:gd name="T19" fmla="*/ 151 h 481"/>
              <a:gd name="T20" fmla="*/ 480 w 481"/>
              <a:gd name="T21" fmla="*/ 236 h 481"/>
              <a:gd name="T22" fmla="*/ 474 w 481"/>
              <a:gd name="T23" fmla="*/ 293 h 481"/>
              <a:gd name="T24" fmla="*/ 442 w 481"/>
              <a:gd name="T25" fmla="*/ 371 h 481"/>
              <a:gd name="T26" fmla="*/ 407 w 481"/>
              <a:gd name="T27" fmla="*/ 414 h 481"/>
              <a:gd name="T28" fmla="*/ 338 w 481"/>
              <a:gd name="T29" fmla="*/ 460 h 481"/>
              <a:gd name="T30" fmla="*/ 284 w 481"/>
              <a:gd name="T31" fmla="*/ 476 h 481"/>
              <a:gd name="T32" fmla="*/ 197 w 481"/>
              <a:gd name="T33" fmla="*/ 476 h 481"/>
              <a:gd name="T34" fmla="*/ 142 w 481"/>
              <a:gd name="T35" fmla="*/ 459 h 481"/>
              <a:gd name="T36" fmla="*/ 75 w 481"/>
              <a:gd name="T37" fmla="*/ 414 h 481"/>
              <a:gd name="T38" fmla="*/ 39 w 481"/>
              <a:gd name="T39" fmla="*/ 371 h 481"/>
              <a:gd name="T40" fmla="*/ 7 w 481"/>
              <a:gd name="T41" fmla="*/ 293 h 481"/>
              <a:gd name="T42" fmla="*/ 100 w 481"/>
              <a:gd name="T43" fmla="*/ 275 h 481"/>
              <a:gd name="T44" fmla="*/ 106 w 481"/>
              <a:gd name="T45" fmla="*/ 292 h 481"/>
              <a:gd name="T46" fmla="*/ 142 w 481"/>
              <a:gd name="T47" fmla="*/ 346 h 481"/>
              <a:gd name="T48" fmla="*/ 157 w 481"/>
              <a:gd name="T49" fmla="*/ 358 h 481"/>
              <a:gd name="T50" fmla="*/ 215 w 481"/>
              <a:gd name="T51" fmla="*/ 383 h 481"/>
              <a:gd name="T52" fmla="*/ 236 w 481"/>
              <a:gd name="T53" fmla="*/ 385 h 481"/>
              <a:gd name="T54" fmla="*/ 301 w 481"/>
              <a:gd name="T55" fmla="*/ 372 h 481"/>
              <a:gd name="T56" fmla="*/ 318 w 481"/>
              <a:gd name="T57" fmla="*/ 362 h 481"/>
              <a:gd name="T58" fmla="*/ 362 w 481"/>
              <a:gd name="T59" fmla="*/ 318 h 481"/>
              <a:gd name="T60" fmla="*/ 372 w 481"/>
              <a:gd name="T61" fmla="*/ 301 h 481"/>
              <a:gd name="T62" fmla="*/ 385 w 481"/>
              <a:gd name="T63" fmla="*/ 236 h 481"/>
              <a:gd name="T64" fmla="*/ 383 w 481"/>
              <a:gd name="T65" fmla="*/ 215 h 481"/>
              <a:gd name="T66" fmla="*/ 358 w 481"/>
              <a:gd name="T67" fmla="*/ 157 h 481"/>
              <a:gd name="T68" fmla="*/ 346 w 481"/>
              <a:gd name="T69" fmla="*/ 142 h 481"/>
              <a:gd name="T70" fmla="*/ 292 w 481"/>
              <a:gd name="T71" fmla="*/ 106 h 481"/>
              <a:gd name="T72" fmla="*/ 275 w 481"/>
              <a:gd name="T73" fmla="*/ 100 h 481"/>
              <a:gd name="T74" fmla="*/ 206 w 481"/>
              <a:gd name="T75" fmla="*/ 100 h 481"/>
              <a:gd name="T76" fmla="*/ 189 w 481"/>
              <a:gd name="T77" fmla="*/ 105 h 481"/>
              <a:gd name="T78" fmla="*/ 134 w 481"/>
              <a:gd name="T79" fmla="*/ 142 h 481"/>
              <a:gd name="T80" fmla="*/ 123 w 481"/>
              <a:gd name="T81" fmla="*/ 157 h 481"/>
              <a:gd name="T82" fmla="*/ 98 w 481"/>
              <a:gd name="T83" fmla="*/ 215 h 481"/>
              <a:gd name="T84" fmla="*/ 96 w 481"/>
              <a:gd name="T85" fmla="*/ 236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1" h="481">
                <a:moveTo>
                  <a:pt x="1" y="245"/>
                </a:moveTo>
                <a:cubicBezTo>
                  <a:pt x="0" y="242"/>
                  <a:pt x="0" y="239"/>
                  <a:pt x="1" y="236"/>
                </a:cubicBezTo>
                <a:lnTo>
                  <a:pt x="5" y="197"/>
                </a:lnTo>
                <a:cubicBezTo>
                  <a:pt x="5" y="193"/>
                  <a:pt x="6" y="190"/>
                  <a:pt x="7" y="187"/>
                </a:cubicBezTo>
                <a:lnTo>
                  <a:pt x="18" y="151"/>
                </a:lnTo>
                <a:cubicBezTo>
                  <a:pt x="19" y="148"/>
                  <a:pt x="20" y="145"/>
                  <a:pt x="22" y="142"/>
                </a:cubicBezTo>
                <a:lnTo>
                  <a:pt x="40" y="110"/>
                </a:lnTo>
                <a:cubicBezTo>
                  <a:pt x="41" y="108"/>
                  <a:pt x="42" y="106"/>
                  <a:pt x="44" y="104"/>
                </a:cubicBezTo>
                <a:lnTo>
                  <a:pt x="67" y="75"/>
                </a:lnTo>
                <a:cubicBezTo>
                  <a:pt x="69" y="72"/>
                  <a:pt x="72" y="69"/>
                  <a:pt x="75" y="67"/>
                </a:cubicBezTo>
                <a:lnTo>
                  <a:pt x="104" y="44"/>
                </a:lnTo>
                <a:cubicBezTo>
                  <a:pt x="106" y="42"/>
                  <a:pt x="108" y="41"/>
                  <a:pt x="110" y="40"/>
                </a:cubicBezTo>
                <a:lnTo>
                  <a:pt x="142" y="22"/>
                </a:lnTo>
                <a:cubicBezTo>
                  <a:pt x="145" y="20"/>
                  <a:pt x="148" y="19"/>
                  <a:pt x="151" y="18"/>
                </a:cubicBezTo>
                <a:lnTo>
                  <a:pt x="187" y="7"/>
                </a:lnTo>
                <a:cubicBezTo>
                  <a:pt x="190" y="6"/>
                  <a:pt x="193" y="5"/>
                  <a:pt x="197" y="5"/>
                </a:cubicBezTo>
                <a:lnTo>
                  <a:pt x="236" y="1"/>
                </a:lnTo>
                <a:cubicBezTo>
                  <a:pt x="239" y="0"/>
                  <a:pt x="242" y="0"/>
                  <a:pt x="245" y="1"/>
                </a:cubicBezTo>
                <a:lnTo>
                  <a:pt x="284" y="5"/>
                </a:lnTo>
                <a:cubicBezTo>
                  <a:pt x="287" y="5"/>
                  <a:pt x="291" y="6"/>
                  <a:pt x="293" y="7"/>
                </a:cubicBezTo>
                <a:lnTo>
                  <a:pt x="329" y="18"/>
                </a:lnTo>
                <a:cubicBezTo>
                  <a:pt x="333" y="19"/>
                  <a:pt x="336" y="20"/>
                  <a:pt x="338" y="21"/>
                </a:cubicBezTo>
                <a:lnTo>
                  <a:pt x="371" y="39"/>
                </a:lnTo>
                <a:cubicBezTo>
                  <a:pt x="374" y="41"/>
                  <a:pt x="377" y="42"/>
                  <a:pt x="379" y="44"/>
                </a:cubicBezTo>
                <a:lnTo>
                  <a:pt x="407" y="67"/>
                </a:lnTo>
                <a:cubicBezTo>
                  <a:pt x="410" y="70"/>
                  <a:pt x="412" y="72"/>
                  <a:pt x="414" y="75"/>
                </a:cubicBezTo>
                <a:lnTo>
                  <a:pt x="437" y="104"/>
                </a:lnTo>
                <a:cubicBezTo>
                  <a:pt x="439" y="106"/>
                  <a:pt x="440" y="108"/>
                  <a:pt x="441" y="110"/>
                </a:cubicBezTo>
                <a:lnTo>
                  <a:pt x="459" y="142"/>
                </a:lnTo>
                <a:cubicBezTo>
                  <a:pt x="461" y="145"/>
                  <a:pt x="462" y="148"/>
                  <a:pt x="463" y="151"/>
                </a:cubicBezTo>
                <a:lnTo>
                  <a:pt x="474" y="187"/>
                </a:lnTo>
                <a:cubicBezTo>
                  <a:pt x="475" y="190"/>
                  <a:pt x="476" y="193"/>
                  <a:pt x="476" y="197"/>
                </a:cubicBezTo>
                <a:lnTo>
                  <a:pt x="480" y="236"/>
                </a:lnTo>
                <a:cubicBezTo>
                  <a:pt x="481" y="239"/>
                  <a:pt x="481" y="242"/>
                  <a:pt x="480" y="245"/>
                </a:cubicBezTo>
                <a:lnTo>
                  <a:pt x="476" y="284"/>
                </a:lnTo>
                <a:cubicBezTo>
                  <a:pt x="476" y="287"/>
                  <a:pt x="475" y="291"/>
                  <a:pt x="474" y="293"/>
                </a:cubicBezTo>
                <a:lnTo>
                  <a:pt x="463" y="329"/>
                </a:lnTo>
                <a:cubicBezTo>
                  <a:pt x="462" y="333"/>
                  <a:pt x="461" y="336"/>
                  <a:pt x="460" y="338"/>
                </a:cubicBezTo>
                <a:lnTo>
                  <a:pt x="442" y="371"/>
                </a:lnTo>
                <a:cubicBezTo>
                  <a:pt x="440" y="374"/>
                  <a:pt x="438" y="377"/>
                  <a:pt x="437" y="379"/>
                </a:cubicBezTo>
                <a:lnTo>
                  <a:pt x="414" y="407"/>
                </a:lnTo>
                <a:cubicBezTo>
                  <a:pt x="412" y="409"/>
                  <a:pt x="409" y="412"/>
                  <a:pt x="407" y="414"/>
                </a:cubicBezTo>
                <a:lnTo>
                  <a:pt x="379" y="437"/>
                </a:lnTo>
                <a:cubicBezTo>
                  <a:pt x="377" y="438"/>
                  <a:pt x="374" y="440"/>
                  <a:pt x="371" y="442"/>
                </a:cubicBezTo>
                <a:lnTo>
                  <a:pt x="338" y="460"/>
                </a:lnTo>
                <a:cubicBezTo>
                  <a:pt x="336" y="461"/>
                  <a:pt x="333" y="462"/>
                  <a:pt x="329" y="463"/>
                </a:cubicBezTo>
                <a:lnTo>
                  <a:pt x="293" y="474"/>
                </a:lnTo>
                <a:cubicBezTo>
                  <a:pt x="291" y="475"/>
                  <a:pt x="287" y="476"/>
                  <a:pt x="284" y="476"/>
                </a:cubicBezTo>
                <a:lnTo>
                  <a:pt x="245" y="480"/>
                </a:lnTo>
                <a:cubicBezTo>
                  <a:pt x="242" y="481"/>
                  <a:pt x="239" y="481"/>
                  <a:pt x="236" y="480"/>
                </a:cubicBezTo>
                <a:lnTo>
                  <a:pt x="197" y="476"/>
                </a:lnTo>
                <a:cubicBezTo>
                  <a:pt x="193" y="476"/>
                  <a:pt x="190" y="475"/>
                  <a:pt x="187" y="474"/>
                </a:cubicBezTo>
                <a:lnTo>
                  <a:pt x="151" y="463"/>
                </a:lnTo>
                <a:cubicBezTo>
                  <a:pt x="148" y="462"/>
                  <a:pt x="145" y="461"/>
                  <a:pt x="142" y="459"/>
                </a:cubicBezTo>
                <a:lnTo>
                  <a:pt x="110" y="441"/>
                </a:lnTo>
                <a:cubicBezTo>
                  <a:pt x="108" y="440"/>
                  <a:pt x="106" y="439"/>
                  <a:pt x="104" y="437"/>
                </a:cubicBezTo>
                <a:lnTo>
                  <a:pt x="75" y="414"/>
                </a:lnTo>
                <a:cubicBezTo>
                  <a:pt x="72" y="412"/>
                  <a:pt x="70" y="410"/>
                  <a:pt x="67" y="407"/>
                </a:cubicBezTo>
                <a:lnTo>
                  <a:pt x="44" y="379"/>
                </a:lnTo>
                <a:cubicBezTo>
                  <a:pt x="42" y="377"/>
                  <a:pt x="41" y="374"/>
                  <a:pt x="39" y="371"/>
                </a:cubicBezTo>
                <a:lnTo>
                  <a:pt x="21" y="338"/>
                </a:lnTo>
                <a:cubicBezTo>
                  <a:pt x="20" y="336"/>
                  <a:pt x="19" y="333"/>
                  <a:pt x="18" y="329"/>
                </a:cubicBezTo>
                <a:lnTo>
                  <a:pt x="7" y="293"/>
                </a:lnTo>
                <a:cubicBezTo>
                  <a:pt x="6" y="291"/>
                  <a:pt x="5" y="287"/>
                  <a:pt x="5" y="284"/>
                </a:cubicBezTo>
                <a:lnTo>
                  <a:pt x="1" y="245"/>
                </a:lnTo>
                <a:close/>
                <a:moveTo>
                  <a:pt x="100" y="275"/>
                </a:moveTo>
                <a:lnTo>
                  <a:pt x="98" y="265"/>
                </a:lnTo>
                <a:lnTo>
                  <a:pt x="109" y="301"/>
                </a:lnTo>
                <a:lnTo>
                  <a:pt x="106" y="292"/>
                </a:lnTo>
                <a:lnTo>
                  <a:pt x="124" y="325"/>
                </a:lnTo>
                <a:lnTo>
                  <a:pt x="119" y="318"/>
                </a:lnTo>
                <a:lnTo>
                  <a:pt x="142" y="346"/>
                </a:lnTo>
                <a:lnTo>
                  <a:pt x="134" y="339"/>
                </a:lnTo>
                <a:lnTo>
                  <a:pt x="163" y="362"/>
                </a:lnTo>
                <a:lnTo>
                  <a:pt x="157" y="358"/>
                </a:lnTo>
                <a:lnTo>
                  <a:pt x="189" y="376"/>
                </a:lnTo>
                <a:lnTo>
                  <a:pt x="179" y="372"/>
                </a:lnTo>
                <a:lnTo>
                  <a:pt x="215" y="383"/>
                </a:lnTo>
                <a:lnTo>
                  <a:pt x="206" y="381"/>
                </a:lnTo>
                <a:lnTo>
                  <a:pt x="245" y="385"/>
                </a:lnTo>
                <a:lnTo>
                  <a:pt x="236" y="385"/>
                </a:lnTo>
                <a:lnTo>
                  <a:pt x="275" y="381"/>
                </a:lnTo>
                <a:lnTo>
                  <a:pt x="265" y="383"/>
                </a:lnTo>
                <a:lnTo>
                  <a:pt x="301" y="372"/>
                </a:lnTo>
                <a:lnTo>
                  <a:pt x="292" y="375"/>
                </a:lnTo>
                <a:lnTo>
                  <a:pt x="325" y="357"/>
                </a:lnTo>
                <a:lnTo>
                  <a:pt x="318" y="362"/>
                </a:lnTo>
                <a:lnTo>
                  <a:pt x="346" y="339"/>
                </a:lnTo>
                <a:lnTo>
                  <a:pt x="339" y="346"/>
                </a:lnTo>
                <a:lnTo>
                  <a:pt x="362" y="318"/>
                </a:lnTo>
                <a:lnTo>
                  <a:pt x="357" y="325"/>
                </a:lnTo>
                <a:lnTo>
                  <a:pt x="375" y="292"/>
                </a:lnTo>
                <a:lnTo>
                  <a:pt x="372" y="301"/>
                </a:lnTo>
                <a:lnTo>
                  <a:pt x="383" y="265"/>
                </a:lnTo>
                <a:lnTo>
                  <a:pt x="381" y="275"/>
                </a:lnTo>
                <a:lnTo>
                  <a:pt x="385" y="236"/>
                </a:lnTo>
                <a:lnTo>
                  <a:pt x="385" y="245"/>
                </a:lnTo>
                <a:lnTo>
                  <a:pt x="381" y="206"/>
                </a:lnTo>
                <a:lnTo>
                  <a:pt x="383" y="215"/>
                </a:lnTo>
                <a:lnTo>
                  <a:pt x="372" y="179"/>
                </a:lnTo>
                <a:lnTo>
                  <a:pt x="376" y="189"/>
                </a:lnTo>
                <a:lnTo>
                  <a:pt x="358" y="157"/>
                </a:lnTo>
                <a:lnTo>
                  <a:pt x="362" y="163"/>
                </a:lnTo>
                <a:lnTo>
                  <a:pt x="339" y="134"/>
                </a:lnTo>
                <a:lnTo>
                  <a:pt x="346" y="142"/>
                </a:lnTo>
                <a:lnTo>
                  <a:pt x="318" y="119"/>
                </a:lnTo>
                <a:lnTo>
                  <a:pt x="325" y="124"/>
                </a:lnTo>
                <a:lnTo>
                  <a:pt x="292" y="106"/>
                </a:lnTo>
                <a:lnTo>
                  <a:pt x="301" y="109"/>
                </a:lnTo>
                <a:lnTo>
                  <a:pt x="265" y="98"/>
                </a:lnTo>
                <a:lnTo>
                  <a:pt x="275" y="100"/>
                </a:lnTo>
                <a:lnTo>
                  <a:pt x="236" y="96"/>
                </a:lnTo>
                <a:lnTo>
                  <a:pt x="245" y="96"/>
                </a:lnTo>
                <a:lnTo>
                  <a:pt x="206" y="100"/>
                </a:lnTo>
                <a:lnTo>
                  <a:pt x="215" y="98"/>
                </a:lnTo>
                <a:lnTo>
                  <a:pt x="179" y="109"/>
                </a:lnTo>
                <a:lnTo>
                  <a:pt x="189" y="105"/>
                </a:lnTo>
                <a:lnTo>
                  <a:pt x="157" y="123"/>
                </a:lnTo>
                <a:lnTo>
                  <a:pt x="163" y="119"/>
                </a:lnTo>
                <a:lnTo>
                  <a:pt x="134" y="142"/>
                </a:lnTo>
                <a:lnTo>
                  <a:pt x="142" y="134"/>
                </a:lnTo>
                <a:lnTo>
                  <a:pt x="119" y="163"/>
                </a:lnTo>
                <a:lnTo>
                  <a:pt x="123" y="157"/>
                </a:lnTo>
                <a:lnTo>
                  <a:pt x="105" y="189"/>
                </a:lnTo>
                <a:lnTo>
                  <a:pt x="109" y="179"/>
                </a:lnTo>
                <a:lnTo>
                  <a:pt x="98" y="215"/>
                </a:lnTo>
                <a:lnTo>
                  <a:pt x="100" y="206"/>
                </a:lnTo>
                <a:lnTo>
                  <a:pt x="96" y="245"/>
                </a:lnTo>
                <a:lnTo>
                  <a:pt x="96" y="236"/>
                </a:lnTo>
                <a:lnTo>
                  <a:pt x="100" y="27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6" name="Rectangle 50"/>
          <p:cNvSpPr>
            <a:spLocks noChangeArrowheads="1"/>
          </p:cNvSpPr>
          <p:nvPr/>
        </p:nvSpPr>
        <p:spPr bwMode="auto">
          <a:xfrm>
            <a:off x="7147705" y="4517057"/>
            <a:ext cx="314325" cy="307975"/>
          </a:xfrm>
          <a:prstGeom prst="rect">
            <a:avLst/>
          </a:prstGeom>
          <a:solidFill>
            <a:srgbClr val="FF7C8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7" name="Freeform 51"/>
          <p:cNvSpPr>
            <a:spLocks noEditPoints="1"/>
          </p:cNvSpPr>
          <p:nvPr/>
        </p:nvSpPr>
        <p:spPr bwMode="auto">
          <a:xfrm>
            <a:off x="7139767" y="4509120"/>
            <a:ext cx="330200" cy="3238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8" name="Rectangle 52"/>
          <p:cNvSpPr>
            <a:spLocks noChangeArrowheads="1"/>
          </p:cNvSpPr>
          <p:nvPr/>
        </p:nvSpPr>
        <p:spPr bwMode="auto">
          <a:xfrm>
            <a:off x="7227080" y="4544045"/>
            <a:ext cx="16991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IL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Rectangle 53"/>
          <p:cNvSpPr>
            <a:spLocks noChangeArrowheads="1"/>
          </p:cNvSpPr>
          <p:nvPr/>
        </p:nvSpPr>
        <p:spPr bwMode="auto">
          <a:xfrm>
            <a:off x="7462030" y="4517057"/>
            <a:ext cx="314325" cy="3079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0" name="Freeform 54"/>
          <p:cNvSpPr>
            <a:spLocks noEditPoints="1"/>
          </p:cNvSpPr>
          <p:nvPr/>
        </p:nvSpPr>
        <p:spPr bwMode="auto">
          <a:xfrm>
            <a:off x="7454092" y="4509120"/>
            <a:ext cx="330200" cy="3238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1" name="Rectangle 55"/>
          <p:cNvSpPr>
            <a:spLocks noChangeArrowheads="1"/>
          </p:cNvSpPr>
          <p:nvPr/>
        </p:nvSpPr>
        <p:spPr bwMode="auto">
          <a:xfrm>
            <a:off x="7554105" y="4544045"/>
            <a:ext cx="25558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B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56"/>
          <p:cNvSpPr>
            <a:spLocks noChangeArrowheads="1"/>
          </p:cNvSpPr>
          <p:nvPr/>
        </p:nvSpPr>
        <p:spPr bwMode="auto">
          <a:xfrm>
            <a:off x="7776355" y="4517057"/>
            <a:ext cx="317500" cy="307975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3" name="Freeform 57"/>
          <p:cNvSpPr>
            <a:spLocks noEditPoints="1"/>
          </p:cNvSpPr>
          <p:nvPr/>
        </p:nvSpPr>
        <p:spPr bwMode="auto">
          <a:xfrm>
            <a:off x="7768417" y="4509120"/>
            <a:ext cx="333375" cy="323850"/>
          </a:xfrm>
          <a:custGeom>
            <a:avLst/>
            <a:gdLst>
              <a:gd name="T0" fmla="*/ 0 w 2000"/>
              <a:gd name="T1" fmla="*/ 48 h 1984"/>
              <a:gd name="T2" fmla="*/ 48 w 2000"/>
              <a:gd name="T3" fmla="*/ 0 h 1984"/>
              <a:gd name="T4" fmla="*/ 1952 w 2000"/>
              <a:gd name="T5" fmla="*/ 0 h 1984"/>
              <a:gd name="T6" fmla="*/ 2000 w 2000"/>
              <a:gd name="T7" fmla="*/ 48 h 1984"/>
              <a:gd name="T8" fmla="*/ 2000 w 2000"/>
              <a:gd name="T9" fmla="*/ 1936 h 1984"/>
              <a:gd name="T10" fmla="*/ 1952 w 2000"/>
              <a:gd name="T11" fmla="*/ 1984 h 1984"/>
              <a:gd name="T12" fmla="*/ 48 w 2000"/>
              <a:gd name="T13" fmla="*/ 1984 h 1984"/>
              <a:gd name="T14" fmla="*/ 0 w 2000"/>
              <a:gd name="T15" fmla="*/ 1936 h 1984"/>
              <a:gd name="T16" fmla="*/ 0 w 2000"/>
              <a:gd name="T17" fmla="*/ 48 h 1984"/>
              <a:gd name="T18" fmla="*/ 96 w 2000"/>
              <a:gd name="T19" fmla="*/ 1936 h 1984"/>
              <a:gd name="T20" fmla="*/ 48 w 2000"/>
              <a:gd name="T21" fmla="*/ 1888 h 1984"/>
              <a:gd name="T22" fmla="*/ 1952 w 2000"/>
              <a:gd name="T23" fmla="*/ 1888 h 1984"/>
              <a:gd name="T24" fmla="*/ 1904 w 2000"/>
              <a:gd name="T25" fmla="*/ 1936 h 1984"/>
              <a:gd name="T26" fmla="*/ 1904 w 2000"/>
              <a:gd name="T27" fmla="*/ 48 h 1984"/>
              <a:gd name="T28" fmla="*/ 1952 w 2000"/>
              <a:gd name="T29" fmla="*/ 96 h 1984"/>
              <a:gd name="T30" fmla="*/ 48 w 2000"/>
              <a:gd name="T31" fmla="*/ 96 h 1984"/>
              <a:gd name="T32" fmla="*/ 96 w 2000"/>
              <a:gd name="T33" fmla="*/ 48 h 1984"/>
              <a:gd name="T34" fmla="*/ 96 w 2000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00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52" y="0"/>
                </a:lnTo>
                <a:cubicBezTo>
                  <a:pt x="1979" y="0"/>
                  <a:pt x="2000" y="22"/>
                  <a:pt x="2000" y="48"/>
                </a:cubicBezTo>
                <a:lnTo>
                  <a:pt x="2000" y="1936"/>
                </a:lnTo>
                <a:cubicBezTo>
                  <a:pt x="2000" y="1963"/>
                  <a:pt x="1979" y="1984"/>
                  <a:pt x="1952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52" y="1888"/>
                </a:lnTo>
                <a:lnTo>
                  <a:pt x="1904" y="1936"/>
                </a:lnTo>
                <a:lnTo>
                  <a:pt x="1904" y="48"/>
                </a:lnTo>
                <a:lnTo>
                  <a:pt x="1952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4" name="Rectangle 58"/>
          <p:cNvSpPr>
            <a:spLocks noChangeArrowheads="1"/>
          </p:cNvSpPr>
          <p:nvPr/>
        </p:nvSpPr>
        <p:spPr bwMode="auto">
          <a:xfrm>
            <a:off x="7863667" y="4544045"/>
            <a:ext cx="1570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59"/>
          <p:cNvSpPr>
            <a:spLocks noChangeArrowheads="1"/>
          </p:cNvSpPr>
          <p:nvPr/>
        </p:nvSpPr>
        <p:spPr bwMode="auto">
          <a:xfrm>
            <a:off x="8093855" y="4517057"/>
            <a:ext cx="314325" cy="307975"/>
          </a:xfrm>
          <a:prstGeom prst="rect">
            <a:avLst/>
          </a:pr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" name="Freeform 60"/>
          <p:cNvSpPr>
            <a:spLocks noEditPoints="1"/>
          </p:cNvSpPr>
          <p:nvPr/>
        </p:nvSpPr>
        <p:spPr bwMode="auto">
          <a:xfrm>
            <a:off x="8085917" y="4509120"/>
            <a:ext cx="330200" cy="3238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7" name="Rectangle 61"/>
          <p:cNvSpPr>
            <a:spLocks noChangeArrowheads="1"/>
          </p:cNvSpPr>
          <p:nvPr/>
        </p:nvSpPr>
        <p:spPr bwMode="auto">
          <a:xfrm>
            <a:off x="8190692" y="4544045"/>
            <a:ext cx="24288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Rectangle 62"/>
          <p:cNvSpPr>
            <a:spLocks noChangeArrowheads="1"/>
          </p:cNvSpPr>
          <p:nvPr/>
        </p:nvSpPr>
        <p:spPr bwMode="auto">
          <a:xfrm>
            <a:off x="5462711" y="3183701"/>
            <a:ext cx="6540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spatial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Rectangle 63"/>
          <p:cNvSpPr>
            <a:spLocks noChangeArrowheads="1"/>
          </p:cNvSpPr>
          <p:nvPr/>
        </p:nvSpPr>
        <p:spPr bwMode="auto">
          <a:xfrm>
            <a:off x="7121649" y="3191639"/>
            <a:ext cx="8651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temporal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Rectangle 64"/>
          <p:cNvSpPr>
            <a:spLocks noChangeArrowheads="1"/>
          </p:cNvSpPr>
          <p:nvPr/>
        </p:nvSpPr>
        <p:spPr bwMode="auto">
          <a:xfrm>
            <a:off x="5303961" y="5108575"/>
            <a:ext cx="8560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base layer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Rectangle 67"/>
          <p:cNvSpPr>
            <a:spLocks noChangeArrowheads="1"/>
          </p:cNvSpPr>
          <p:nvPr/>
        </p:nvSpPr>
        <p:spPr bwMode="auto">
          <a:xfrm>
            <a:off x="7137884" y="4149845"/>
            <a:ext cx="1058863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utiger 55 Roman" pitchFamily="34" charset="0"/>
                <a:cs typeface="Arial" pitchFamily="34" charset="0"/>
              </a:rPr>
              <a:t>candidate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68"/>
          <p:cNvSpPr>
            <a:spLocks noChangeArrowheads="1"/>
          </p:cNvSpPr>
          <p:nvPr/>
        </p:nvSpPr>
        <p:spPr bwMode="auto">
          <a:xfrm>
            <a:off x="8115784" y="4149845"/>
            <a:ext cx="37623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utiger 55 Roman" pitchFamily="34" charset="0"/>
                <a:cs typeface="Arial" pitchFamily="34" charset="0"/>
              </a:rPr>
              <a:t>list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Rectangle 74"/>
          <p:cNvSpPr>
            <a:spLocks noChangeArrowheads="1"/>
          </p:cNvSpPr>
          <p:nvPr/>
        </p:nvSpPr>
        <p:spPr bwMode="auto">
          <a:xfrm>
            <a:off x="5289674" y="2110551"/>
            <a:ext cx="10541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Frutiger 45 Light" pitchFamily="34" charset="0"/>
                <a:cs typeface="Arial" pitchFamily="34" charset="0"/>
              </a:rPr>
              <a:t>current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75"/>
          <p:cNvSpPr>
            <a:spLocks noChangeArrowheads="1"/>
          </p:cNvSpPr>
          <p:nvPr/>
        </p:nvSpPr>
        <p:spPr bwMode="auto">
          <a:xfrm>
            <a:off x="5407149" y="2551876"/>
            <a:ext cx="8128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Frutiger 45 Light" pitchFamily="34" charset="0"/>
                <a:cs typeface="Arial" pitchFamily="34" charset="0"/>
              </a:rPr>
              <a:t>block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tangle 76"/>
          <p:cNvSpPr>
            <a:spLocks noChangeArrowheads="1"/>
          </p:cNvSpPr>
          <p:nvPr/>
        </p:nvSpPr>
        <p:spPr bwMode="auto">
          <a:xfrm>
            <a:off x="4795961" y="3104326"/>
            <a:ext cx="314325" cy="307975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3" name="Freeform 77"/>
          <p:cNvSpPr>
            <a:spLocks noEditPoints="1"/>
          </p:cNvSpPr>
          <p:nvPr/>
        </p:nvSpPr>
        <p:spPr bwMode="auto">
          <a:xfrm>
            <a:off x="4788024" y="3096389"/>
            <a:ext cx="330200" cy="3238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4" name="Rectangle 78"/>
          <p:cNvSpPr>
            <a:spLocks noChangeArrowheads="1"/>
          </p:cNvSpPr>
          <p:nvPr/>
        </p:nvSpPr>
        <p:spPr bwMode="auto">
          <a:xfrm>
            <a:off x="4834061" y="3132901"/>
            <a:ext cx="26352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79"/>
          <p:cNvSpPr>
            <a:spLocks noChangeArrowheads="1"/>
          </p:cNvSpPr>
          <p:nvPr/>
        </p:nvSpPr>
        <p:spPr bwMode="auto">
          <a:xfrm>
            <a:off x="4994399" y="3250376"/>
            <a:ext cx="1587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Content Placeholder 1"/>
          <p:cNvSpPr>
            <a:spLocks noGrp="1"/>
          </p:cNvSpPr>
          <p:nvPr>
            <p:ph sz="quarter" idx="10"/>
          </p:nvPr>
        </p:nvSpPr>
        <p:spPr>
          <a:xfrm>
            <a:off x="251520" y="1816863"/>
            <a:ext cx="3960440" cy="3844384"/>
          </a:xfrm>
        </p:spPr>
        <p:txBody>
          <a:bodyPr/>
          <a:lstStyle/>
          <a:p>
            <a:r>
              <a:rPr lang="en-US" dirty="0" smtClean="0"/>
              <a:t>Motion vector prediction (AMVP)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Use (scaled) motion vector of </a:t>
            </a:r>
            <a:br>
              <a:rPr lang="en-US" dirty="0" smtClean="0"/>
            </a:br>
            <a:r>
              <a:rPr lang="en-US" dirty="0" smtClean="0"/>
              <a:t>co-located base layer block as additional predictor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Insert at first position of the candidate list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Candidate list is extended by one entry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Syntax is not changed</a:t>
            </a:r>
          </a:p>
          <a:p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73189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Motion Parameters in Merge Mode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213350" y="1898207"/>
            <a:ext cx="1316037" cy="1285875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5203825" y="1890269"/>
            <a:ext cx="1333500" cy="1301750"/>
          </a:xfrm>
          <a:custGeom>
            <a:avLst/>
            <a:gdLst>
              <a:gd name="T0" fmla="*/ 0 w 7664"/>
              <a:gd name="T1" fmla="*/ 48 h 7648"/>
              <a:gd name="T2" fmla="*/ 48 w 7664"/>
              <a:gd name="T3" fmla="*/ 0 h 7648"/>
              <a:gd name="T4" fmla="*/ 7616 w 7664"/>
              <a:gd name="T5" fmla="*/ 0 h 7648"/>
              <a:gd name="T6" fmla="*/ 7664 w 7664"/>
              <a:gd name="T7" fmla="*/ 48 h 7648"/>
              <a:gd name="T8" fmla="*/ 7664 w 7664"/>
              <a:gd name="T9" fmla="*/ 7600 h 7648"/>
              <a:gd name="T10" fmla="*/ 7616 w 7664"/>
              <a:gd name="T11" fmla="*/ 7648 h 7648"/>
              <a:gd name="T12" fmla="*/ 48 w 7664"/>
              <a:gd name="T13" fmla="*/ 7648 h 7648"/>
              <a:gd name="T14" fmla="*/ 0 w 7664"/>
              <a:gd name="T15" fmla="*/ 7600 h 7648"/>
              <a:gd name="T16" fmla="*/ 0 w 7664"/>
              <a:gd name="T17" fmla="*/ 48 h 7648"/>
              <a:gd name="T18" fmla="*/ 96 w 7664"/>
              <a:gd name="T19" fmla="*/ 7600 h 7648"/>
              <a:gd name="T20" fmla="*/ 48 w 7664"/>
              <a:gd name="T21" fmla="*/ 7552 h 7648"/>
              <a:gd name="T22" fmla="*/ 7616 w 7664"/>
              <a:gd name="T23" fmla="*/ 7552 h 7648"/>
              <a:gd name="T24" fmla="*/ 7568 w 7664"/>
              <a:gd name="T25" fmla="*/ 7600 h 7648"/>
              <a:gd name="T26" fmla="*/ 7568 w 7664"/>
              <a:gd name="T27" fmla="*/ 48 h 7648"/>
              <a:gd name="T28" fmla="*/ 7616 w 7664"/>
              <a:gd name="T29" fmla="*/ 96 h 7648"/>
              <a:gd name="T30" fmla="*/ 48 w 7664"/>
              <a:gd name="T31" fmla="*/ 96 h 7648"/>
              <a:gd name="T32" fmla="*/ 96 w 7664"/>
              <a:gd name="T33" fmla="*/ 48 h 7648"/>
              <a:gd name="T34" fmla="*/ 96 w 7664"/>
              <a:gd name="T35" fmla="*/ 7600 h 7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664" h="7648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7616" y="0"/>
                </a:lnTo>
                <a:cubicBezTo>
                  <a:pt x="7643" y="0"/>
                  <a:pt x="7664" y="22"/>
                  <a:pt x="7664" y="48"/>
                </a:cubicBezTo>
                <a:lnTo>
                  <a:pt x="7664" y="7600"/>
                </a:lnTo>
                <a:cubicBezTo>
                  <a:pt x="7664" y="7627"/>
                  <a:pt x="7643" y="7648"/>
                  <a:pt x="7616" y="7648"/>
                </a:cubicBezTo>
                <a:lnTo>
                  <a:pt x="48" y="7648"/>
                </a:lnTo>
                <a:cubicBezTo>
                  <a:pt x="22" y="7648"/>
                  <a:pt x="0" y="7627"/>
                  <a:pt x="0" y="7600"/>
                </a:cubicBezTo>
                <a:lnTo>
                  <a:pt x="0" y="48"/>
                </a:lnTo>
                <a:close/>
                <a:moveTo>
                  <a:pt x="96" y="7600"/>
                </a:moveTo>
                <a:lnTo>
                  <a:pt x="48" y="7552"/>
                </a:lnTo>
                <a:lnTo>
                  <a:pt x="7616" y="7552"/>
                </a:lnTo>
                <a:lnTo>
                  <a:pt x="7568" y="7600"/>
                </a:lnTo>
                <a:lnTo>
                  <a:pt x="7568" y="48"/>
                </a:lnTo>
                <a:lnTo>
                  <a:pt x="7616" y="96"/>
                </a:lnTo>
                <a:lnTo>
                  <a:pt x="48" y="96"/>
                </a:lnTo>
                <a:lnTo>
                  <a:pt x="96" y="48"/>
                </a:lnTo>
                <a:lnTo>
                  <a:pt x="96" y="760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197600" y="1575944"/>
            <a:ext cx="331787" cy="322263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6189663" y="1568007"/>
            <a:ext cx="347662" cy="338138"/>
          </a:xfrm>
          <a:custGeom>
            <a:avLst/>
            <a:gdLst>
              <a:gd name="T0" fmla="*/ 0 w 2000"/>
              <a:gd name="T1" fmla="*/ 48 h 1984"/>
              <a:gd name="T2" fmla="*/ 48 w 2000"/>
              <a:gd name="T3" fmla="*/ 0 h 1984"/>
              <a:gd name="T4" fmla="*/ 1952 w 2000"/>
              <a:gd name="T5" fmla="*/ 0 h 1984"/>
              <a:gd name="T6" fmla="*/ 2000 w 2000"/>
              <a:gd name="T7" fmla="*/ 48 h 1984"/>
              <a:gd name="T8" fmla="*/ 2000 w 2000"/>
              <a:gd name="T9" fmla="*/ 1936 h 1984"/>
              <a:gd name="T10" fmla="*/ 1952 w 2000"/>
              <a:gd name="T11" fmla="*/ 1984 h 1984"/>
              <a:gd name="T12" fmla="*/ 48 w 2000"/>
              <a:gd name="T13" fmla="*/ 1984 h 1984"/>
              <a:gd name="T14" fmla="*/ 0 w 2000"/>
              <a:gd name="T15" fmla="*/ 1936 h 1984"/>
              <a:gd name="T16" fmla="*/ 0 w 2000"/>
              <a:gd name="T17" fmla="*/ 48 h 1984"/>
              <a:gd name="T18" fmla="*/ 96 w 2000"/>
              <a:gd name="T19" fmla="*/ 1936 h 1984"/>
              <a:gd name="T20" fmla="*/ 48 w 2000"/>
              <a:gd name="T21" fmla="*/ 1888 h 1984"/>
              <a:gd name="T22" fmla="*/ 1952 w 2000"/>
              <a:gd name="T23" fmla="*/ 1888 h 1984"/>
              <a:gd name="T24" fmla="*/ 1904 w 2000"/>
              <a:gd name="T25" fmla="*/ 1936 h 1984"/>
              <a:gd name="T26" fmla="*/ 1904 w 2000"/>
              <a:gd name="T27" fmla="*/ 48 h 1984"/>
              <a:gd name="T28" fmla="*/ 1952 w 2000"/>
              <a:gd name="T29" fmla="*/ 96 h 1984"/>
              <a:gd name="T30" fmla="*/ 48 w 2000"/>
              <a:gd name="T31" fmla="*/ 96 h 1984"/>
              <a:gd name="T32" fmla="*/ 96 w 2000"/>
              <a:gd name="T33" fmla="*/ 48 h 1984"/>
              <a:gd name="T34" fmla="*/ 96 w 2000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00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52" y="0"/>
                </a:lnTo>
                <a:cubicBezTo>
                  <a:pt x="1979" y="0"/>
                  <a:pt x="2000" y="22"/>
                  <a:pt x="2000" y="48"/>
                </a:cubicBezTo>
                <a:lnTo>
                  <a:pt x="2000" y="1936"/>
                </a:lnTo>
                <a:cubicBezTo>
                  <a:pt x="2000" y="1963"/>
                  <a:pt x="1979" y="1984"/>
                  <a:pt x="1952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52" y="1888"/>
                </a:lnTo>
                <a:lnTo>
                  <a:pt x="1904" y="1936"/>
                </a:lnTo>
                <a:lnTo>
                  <a:pt x="1904" y="48"/>
                </a:lnTo>
                <a:lnTo>
                  <a:pt x="1952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294438" y="1604519"/>
            <a:ext cx="252412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B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6529388" y="1575944"/>
            <a:ext cx="328612" cy="322263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Freeform 11"/>
          <p:cNvSpPr>
            <a:spLocks noEditPoints="1"/>
          </p:cNvSpPr>
          <p:nvPr/>
        </p:nvSpPr>
        <p:spPr bwMode="auto">
          <a:xfrm>
            <a:off x="6521450" y="1568007"/>
            <a:ext cx="344487" cy="338138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623050" y="1604519"/>
            <a:ext cx="2540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C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4884738" y="3184082"/>
            <a:ext cx="328612" cy="323850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Freeform 14"/>
          <p:cNvSpPr>
            <a:spLocks noEditPoints="1"/>
          </p:cNvSpPr>
          <p:nvPr/>
        </p:nvSpPr>
        <p:spPr bwMode="auto">
          <a:xfrm>
            <a:off x="4875213" y="3176144"/>
            <a:ext cx="346075" cy="339725"/>
          </a:xfrm>
          <a:custGeom>
            <a:avLst/>
            <a:gdLst>
              <a:gd name="T0" fmla="*/ 0 w 1984"/>
              <a:gd name="T1" fmla="*/ 48 h 2000"/>
              <a:gd name="T2" fmla="*/ 48 w 1984"/>
              <a:gd name="T3" fmla="*/ 0 h 2000"/>
              <a:gd name="T4" fmla="*/ 1936 w 1984"/>
              <a:gd name="T5" fmla="*/ 0 h 2000"/>
              <a:gd name="T6" fmla="*/ 1984 w 1984"/>
              <a:gd name="T7" fmla="*/ 48 h 2000"/>
              <a:gd name="T8" fmla="*/ 1984 w 1984"/>
              <a:gd name="T9" fmla="*/ 1952 h 2000"/>
              <a:gd name="T10" fmla="*/ 1936 w 1984"/>
              <a:gd name="T11" fmla="*/ 2000 h 2000"/>
              <a:gd name="T12" fmla="*/ 48 w 1984"/>
              <a:gd name="T13" fmla="*/ 2000 h 2000"/>
              <a:gd name="T14" fmla="*/ 0 w 1984"/>
              <a:gd name="T15" fmla="*/ 1952 h 2000"/>
              <a:gd name="T16" fmla="*/ 0 w 1984"/>
              <a:gd name="T17" fmla="*/ 48 h 2000"/>
              <a:gd name="T18" fmla="*/ 96 w 1984"/>
              <a:gd name="T19" fmla="*/ 1952 h 2000"/>
              <a:gd name="T20" fmla="*/ 48 w 1984"/>
              <a:gd name="T21" fmla="*/ 1904 h 2000"/>
              <a:gd name="T22" fmla="*/ 1936 w 1984"/>
              <a:gd name="T23" fmla="*/ 1904 h 2000"/>
              <a:gd name="T24" fmla="*/ 1888 w 1984"/>
              <a:gd name="T25" fmla="*/ 1952 h 2000"/>
              <a:gd name="T26" fmla="*/ 1888 w 1984"/>
              <a:gd name="T27" fmla="*/ 48 h 2000"/>
              <a:gd name="T28" fmla="*/ 1936 w 1984"/>
              <a:gd name="T29" fmla="*/ 96 h 2000"/>
              <a:gd name="T30" fmla="*/ 48 w 1984"/>
              <a:gd name="T31" fmla="*/ 96 h 2000"/>
              <a:gd name="T32" fmla="*/ 96 w 1984"/>
              <a:gd name="T33" fmla="*/ 48 h 2000"/>
              <a:gd name="T34" fmla="*/ 96 w 1984"/>
              <a:gd name="T35" fmla="*/ 1952 h 2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2000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52"/>
                </a:lnTo>
                <a:cubicBezTo>
                  <a:pt x="1984" y="1979"/>
                  <a:pt x="1963" y="2000"/>
                  <a:pt x="1936" y="2000"/>
                </a:cubicBezTo>
                <a:lnTo>
                  <a:pt x="48" y="2000"/>
                </a:lnTo>
                <a:cubicBezTo>
                  <a:pt x="22" y="2000"/>
                  <a:pt x="0" y="1979"/>
                  <a:pt x="0" y="1952"/>
                </a:cubicBezTo>
                <a:lnTo>
                  <a:pt x="0" y="48"/>
                </a:lnTo>
                <a:close/>
                <a:moveTo>
                  <a:pt x="96" y="1952"/>
                </a:moveTo>
                <a:lnTo>
                  <a:pt x="48" y="1904"/>
                </a:lnTo>
                <a:lnTo>
                  <a:pt x="1936" y="1904"/>
                </a:lnTo>
                <a:lnTo>
                  <a:pt x="1888" y="1952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5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4965700" y="3214244"/>
            <a:ext cx="2794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D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4884738" y="1575944"/>
            <a:ext cx="328612" cy="322263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" name="Freeform 17"/>
          <p:cNvSpPr>
            <a:spLocks noEditPoints="1"/>
          </p:cNvSpPr>
          <p:nvPr/>
        </p:nvSpPr>
        <p:spPr bwMode="auto">
          <a:xfrm>
            <a:off x="4875213" y="1568007"/>
            <a:ext cx="346075" cy="338138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4986338" y="1606107"/>
            <a:ext cx="242887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Freeform 19"/>
          <p:cNvSpPr>
            <a:spLocks noEditPoints="1"/>
          </p:cNvSpPr>
          <p:nvPr/>
        </p:nvSpPr>
        <p:spPr bwMode="auto">
          <a:xfrm>
            <a:off x="7050088" y="1895032"/>
            <a:ext cx="1325562" cy="1296988"/>
          </a:xfrm>
          <a:custGeom>
            <a:avLst/>
            <a:gdLst>
              <a:gd name="T0" fmla="*/ 0 w 7616"/>
              <a:gd name="T1" fmla="*/ 7136 h 7616"/>
              <a:gd name="T2" fmla="*/ 0 w 7616"/>
              <a:gd name="T3" fmla="*/ 6432 h 7616"/>
              <a:gd name="T4" fmla="*/ 64 w 7616"/>
              <a:gd name="T5" fmla="*/ 5984 h 7616"/>
              <a:gd name="T6" fmla="*/ 64 w 7616"/>
              <a:gd name="T7" fmla="*/ 5792 h 7616"/>
              <a:gd name="T8" fmla="*/ 0 w 7616"/>
              <a:gd name="T9" fmla="*/ 5344 h 7616"/>
              <a:gd name="T10" fmla="*/ 0 w 7616"/>
              <a:gd name="T11" fmla="*/ 4448 h 7616"/>
              <a:gd name="T12" fmla="*/ 0 w 7616"/>
              <a:gd name="T13" fmla="*/ 3744 h 7616"/>
              <a:gd name="T14" fmla="*/ 64 w 7616"/>
              <a:gd name="T15" fmla="*/ 3296 h 7616"/>
              <a:gd name="T16" fmla="*/ 64 w 7616"/>
              <a:gd name="T17" fmla="*/ 3104 h 7616"/>
              <a:gd name="T18" fmla="*/ 0 w 7616"/>
              <a:gd name="T19" fmla="*/ 2656 h 7616"/>
              <a:gd name="T20" fmla="*/ 0 w 7616"/>
              <a:gd name="T21" fmla="*/ 1760 h 7616"/>
              <a:gd name="T22" fmla="*/ 0 w 7616"/>
              <a:gd name="T23" fmla="*/ 1056 h 7616"/>
              <a:gd name="T24" fmla="*/ 64 w 7616"/>
              <a:gd name="T25" fmla="*/ 608 h 7616"/>
              <a:gd name="T26" fmla="*/ 64 w 7616"/>
              <a:gd name="T27" fmla="*/ 416 h 7616"/>
              <a:gd name="T28" fmla="*/ 96 w 7616"/>
              <a:gd name="T29" fmla="*/ 0 h 7616"/>
              <a:gd name="T30" fmla="*/ 992 w 7616"/>
              <a:gd name="T31" fmla="*/ 0 h 7616"/>
              <a:gd name="T32" fmla="*/ 1696 w 7616"/>
              <a:gd name="T33" fmla="*/ 0 h 7616"/>
              <a:gd name="T34" fmla="*/ 2144 w 7616"/>
              <a:gd name="T35" fmla="*/ 64 h 7616"/>
              <a:gd name="T36" fmla="*/ 2336 w 7616"/>
              <a:gd name="T37" fmla="*/ 64 h 7616"/>
              <a:gd name="T38" fmla="*/ 2784 w 7616"/>
              <a:gd name="T39" fmla="*/ 0 h 7616"/>
              <a:gd name="T40" fmla="*/ 3680 w 7616"/>
              <a:gd name="T41" fmla="*/ 0 h 7616"/>
              <a:gd name="T42" fmla="*/ 4384 w 7616"/>
              <a:gd name="T43" fmla="*/ 0 h 7616"/>
              <a:gd name="T44" fmla="*/ 4832 w 7616"/>
              <a:gd name="T45" fmla="*/ 64 h 7616"/>
              <a:gd name="T46" fmla="*/ 5024 w 7616"/>
              <a:gd name="T47" fmla="*/ 64 h 7616"/>
              <a:gd name="T48" fmla="*/ 5472 w 7616"/>
              <a:gd name="T49" fmla="*/ 0 h 7616"/>
              <a:gd name="T50" fmla="*/ 6368 w 7616"/>
              <a:gd name="T51" fmla="*/ 0 h 7616"/>
              <a:gd name="T52" fmla="*/ 7072 w 7616"/>
              <a:gd name="T53" fmla="*/ 0 h 7616"/>
              <a:gd name="T54" fmla="*/ 7520 w 7616"/>
              <a:gd name="T55" fmla="*/ 64 h 7616"/>
              <a:gd name="T56" fmla="*/ 7552 w 7616"/>
              <a:gd name="T57" fmla="*/ 160 h 7616"/>
              <a:gd name="T58" fmla="*/ 7616 w 7616"/>
              <a:gd name="T59" fmla="*/ 608 h 7616"/>
              <a:gd name="T60" fmla="*/ 7616 w 7616"/>
              <a:gd name="T61" fmla="*/ 1504 h 7616"/>
              <a:gd name="T62" fmla="*/ 7616 w 7616"/>
              <a:gd name="T63" fmla="*/ 2208 h 7616"/>
              <a:gd name="T64" fmla="*/ 7552 w 7616"/>
              <a:gd name="T65" fmla="*/ 2656 h 7616"/>
              <a:gd name="T66" fmla="*/ 7552 w 7616"/>
              <a:gd name="T67" fmla="*/ 2848 h 7616"/>
              <a:gd name="T68" fmla="*/ 7616 w 7616"/>
              <a:gd name="T69" fmla="*/ 3296 h 7616"/>
              <a:gd name="T70" fmla="*/ 7616 w 7616"/>
              <a:gd name="T71" fmla="*/ 4192 h 7616"/>
              <a:gd name="T72" fmla="*/ 7616 w 7616"/>
              <a:gd name="T73" fmla="*/ 4896 h 7616"/>
              <a:gd name="T74" fmla="*/ 7552 w 7616"/>
              <a:gd name="T75" fmla="*/ 5344 h 7616"/>
              <a:gd name="T76" fmla="*/ 7552 w 7616"/>
              <a:gd name="T77" fmla="*/ 5536 h 7616"/>
              <a:gd name="T78" fmla="*/ 7616 w 7616"/>
              <a:gd name="T79" fmla="*/ 5984 h 7616"/>
              <a:gd name="T80" fmla="*/ 7616 w 7616"/>
              <a:gd name="T81" fmla="*/ 6880 h 7616"/>
              <a:gd name="T82" fmla="*/ 7616 w 7616"/>
              <a:gd name="T83" fmla="*/ 7584 h 7616"/>
              <a:gd name="T84" fmla="*/ 7552 w 7616"/>
              <a:gd name="T85" fmla="*/ 7328 h 7616"/>
              <a:gd name="T86" fmla="*/ 7392 w 7616"/>
              <a:gd name="T87" fmla="*/ 7616 h 7616"/>
              <a:gd name="T88" fmla="*/ 6496 w 7616"/>
              <a:gd name="T89" fmla="*/ 7616 h 7616"/>
              <a:gd name="T90" fmla="*/ 5792 w 7616"/>
              <a:gd name="T91" fmla="*/ 7616 h 7616"/>
              <a:gd name="T92" fmla="*/ 5344 w 7616"/>
              <a:gd name="T93" fmla="*/ 7552 h 7616"/>
              <a:gd name="T94" fmla="*/ 5152 w 7616"/>
              <a:gd name="T95" fmla="*/ 7552 h 7616"/>
              <a:gd name="T96" fmla="*/ 4704 w 7616"/>
              <a:gd name="T97" fmla="*/ 7616 h 7616"/>
              <a:gd name="T98" fmla="*/ 3808 w 7616"/>
              <a:gd name="T99" fmla="*/ 7616 h 7616"/>
              <a:gd name="T100" fmla="*/ 3104 w 7616"/>
              <a:gd name="T101" fmla="*/ 7616 h 7616"/>
              <a:gd name="T102" fmla="*/ 2656 w 7616"/>
              <a:gd name="T103" fmla="*/ 7552 h 7616"/>
              <a:gd name="T104" fmla="*/ 2464 w 7616"/>
              <a:gd name="T105" fmla="*/ 7552 h 7616"/>
              <a:gd name="T106" fmla="*/ 2016 w 7616"/>
              <a:gd name="T107" fmla="*/ 7616 h 7616"/>
              <a:gd name="T108" fmla="*/ 1120 w 7616"/>
              <a:gd name="T109" fmla="*/ 7616 h 7616"/>
              <a:gd name="T110" fmla="*/ 416 w 7616"/>
              <a:gd name="T111" fmla="*/ 7616 h 7616"/>
              <a:gd name="T112" fmla="*/ 32 w 7616"/>
              <a:gd name="T113" fmla="*/ 7552 h 7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16" h="7616">
                <a:moveTo>
                  <a:pt x="0" y="7584"/>
                </a:moveTo>
                <a:lnTo>
                  <a:pt x="0" y="7328"/>
                </a:lnTo>
                <a:lnTo>
                  <a:pt x="64" y="7328"/>
                </a:lnTo>
                <a:lnTo>
                  <a:pt x="64" y="7584"/>
                </a:lnTo>
                <a:lnTo>
                  <a:pt x="0" y="7584"/>
                </a:lnTo>
                <a:close/>
                <a:moveTo>
                  <a:pt x="0" y="7136"/>
                </a:moveTo>
                <a:lnTo>
                  <a:pt x="0" y="6880"/>
                </a:lnTo>
                <a:lnTo>
                  <a:pt x="64" y="6880"/>
                </a:lnTo>
                <a:lnTo>
                  <a:pt x="64" y="7136"/>
                </a:lnTo>
                <a:lnTo>
                  <a:pt x="0" y="7136"/>
                </a:lnTo>
                <a:close/>
                <a:moveTo>
                  <a:pt x="0" y="6688"/>
                </a:moveTo>
                <a:lnTo>
                  <a:pt x="0" y="6432"/>
                </a:lnTo>
                <a:lnTo>
                  <a:pt x="64" y="6432"/>
                </a:lnTo>
                <a:lnTo>
                  <a:pt x="64" y="6688"/>
                </a:lnTo>
                <a:lnTo>
                  <a:pt x="0" y="6688"/>
                </a:lnTo>
                <a:close/>
                <a:moveTo>
                  <a:pt x="0" y="6240"/>
                </a:moveTo>
                <a:lnTo>
                  <a:pt x="0" y="5984"/>
                </a:lnTo>
                <a:lnTo>
                  <a:pt x="64" y="5984"/>
                </a:lnTo>
                <a:lnTo>
                  <a:pt x="64" y="6240"/>
                </a:lnTo>
                <a:lnTo>
                  <a:pt x="0" y="6240"/>
                </a:lnTo>
                <a:close/>
                <a:moveTo>
                  <a:pt x="0" y="5792"/>
                </a:moveTo>
                <a:lnTo>
                  <a:pt x="0" y="5536"/>
                </a:lnTo>
                <a:lnTo>
                  <a:pt x="64" y="5536"/>
                </a:lnTo>
                <a:lnTo>
                  <a:pt x="64" y="5792"/>
                </a:lnTo>
                <a:lnTo>
                  <a:pt x="0" y="5792"/>
                </a:lnTo>
                <a:close/>
                <a:moveTo>
                  <a:pt x="0" y="5344"/>
                </a:moveTo>
                <a:lnTo>
                  <a:pt x="0" y="5088"/>
                </a:lnTo>
                <a:lnTo>
                  <a:pt x="64" y="5088"/>
                </a:lnTo>
                <a:lnTo>
                  <a:pt x="64" y="5344"/>
                </a:lnTo>
                <a:lnTo>
                  <a:pt x="0" y="5344"/>
                </a:lnTo>
                <a:close/>
                <a:moveTo>
                  <a:pt x="0" y="4896"/>
                </a:moveTo>
                <a:lnTo>
                  <a:pt x="0" y="4640"/>
                </a:lnTo>
                <a:lnTo>
                  <a:pt x="64" y="4640"/>
                </a:lnTo>
                <a:lnTo>
                  <a:pt x="64" y="4896"/>
                </a:lnTo>
                <a:lnTo>
                  <a:pt x="0" y="4896"/>
                </a:lnTo>
                <a:close/>
                <a:moveTo>
                  <a:pt x="0" y="4448"/>
                </a:moveTo>
                <a:lnTo>
                  <a:pt x="0" y="4192"/>
                </a:lnTo>
                <a:lnTo>
                  <a:pt x="64" y="4192"/>
                </a:lnTo>
                <a:lnTo>
                  <a:pt x="64" y="4448"/>
                </a:lnTo>
                <a:lnTo>
                  <a:pt x="0" y="4448"/>
                </a:lnTo>
                <a:close/>
                <a:moveTo>
                  <a:pt x="0" y="4000"/>
                </a:moveTo>
                <a:lnTo>
                  <a:pt x="0" y="3744"/>
                </a:lnTo>
                <a:lnTo>
                  <a:pt x="64" y="3744"/>
                </a:lnTo>
                <a:lnTo>
                  <a:pt x="64" y="4000"/>
                </a:lnTo>
                <a:lnTo>
                  <a:pt x="0" y="4000"/>
                </a:lnTo>
                <a:close/>
                <a:moveTo>
                  <a:pt x="0" y="3552"/>
                </a:moveTo>
                <a:lnTo>
                  <a:pt x="0" y="3296"/>
                </a:lnTo>
                <a:lnTo>
                  <a:pt x="64" y="3296"/>
                </a:lnTo>
                <a:lnTo>
                  <a:pt x="64" y="3552"/>
                </a:lnTo>
                <a:lnTo>
                  <a:pt x="0" y="3552"/>
                </a:lnTo>
                <a:close/>
                <a:moveTo>
                  <a:pt x="0" y="3104"/>
                </a:moveTo>
                <a:lnTo>
                  <a:pt x="0" y="2848"/>
                </a:lnTo>
                <a:lnTo>
                  <a:pt x="64" y="2848"/>
                </a:lnTo>
                <a:lnTo>
                  <a:pt x="64" y="3104"/>
                </a:lnTo>
                <a:lnTo>
                  <a:pt x="0" y="3104"/>
                </a:lnTo>
                <a:close/>
                <a:moveTo>
                  <a:pt x="0" y="2656"/>
                </a:moveTo>
                <a:lnTo>
                  <a:pt x="0" y="2400"/>
                </a:lnTo>
                <a:lnTo>
                  <a:pt x="64" y="2400"/>
                </a:lnTo>
                <a:lnTo>
                  <a:pt x="64" y="2656"/>
                </a:lnTo>
                <a:lnTo>
                  <a:pt x="0" y="2656"/>
                </a:lnTo>
                <a:close/>
                <a:moveTo>
                  <a:pt x="0" y="2208"/>
                </a:moveTo>
                <a:lnTo>
                  <a:pt x="0" y="1952"/>
                </a:lnTo>
                <a:lnTo>
                  <a:pt x="64" y="1952"/>
                </a:lnTo>
                <a:lnTo>
                  <a:pt x="64" y="2208"/>
                </a:lnTo>
                <a:lnTo>
                  <a:pt x="0" y="2208"/>
                </a:lnTo>
                <a:close/>
                <a:moveTo>
                  <a:pt x="0" y="1760"/>
                </a:moveTo>
                <a:lnTo>
                  <a:pt x="0" y="1504"/>
                </a:lnTo>
                <a:lnTo>
                  <a:pt x="64" y="1504"/>
                </a:lnTo>
                <a:lnTo>
                  <a:pt x="64" y="1760"/>
                </a:lnTo>
                <a:lnTo>
                  <a:pt x="0" y="1760"/>
                </a:lnTo>
                <a:close/>
                <a:moveTo>
                  <a:pt x="0" y="1312"/>
                </a:moveTo>
                <a:lnTo>
                  <a:pt x="0" y="1056"/>
                </a:lnTo>
                <a:lnTo>
                  <a:pt x="64" y="1056"/>
                </a:lnTo>
                <a:lnTo>
                  <a:pt x="64" y="1312"/>
                </a:lnTo>
                <a:lnTo>
                  <a:pt x="0" y="1312"/>
                </a:lnTo>
                <a:close/>
                <a:moveTo>
                  <a:pt x="0" y="864"/>
                </a:moveTo>
                <a:lnTo>
                  <a:pt x="0" y="608"/>
                </a:lnTo>
                <a:lnTo>
                  <a:pt x="64" y="608"/>
                </a:lnTo>
                <a:lnTo>
                  <a:pt x="64" y="864"/>
                </a:lnTo>
                <a:lnTo>
                  <a:pt x="0" y="864"/>
                </a:lnTo>
                <a:close/>
                <a:moveTo>
                  <a:pt x="0" y="416"/>
                </a:moveTo>
                <a:lnTo>
                  <a:pt x="0" y="160"/>
                </a:lnTo>
                <a:lnTo>
                  <a:pt x="64" y="160"/>
                </a:lnTo>
                <a:lnTo>
                  <a:pt x="64" y="416"/>
                </a:lnTo>
                <a:lnTo>
                  <a:pt x="0" y="416"/>
                </a:lnTo>
                <a:close/>
                <a:moveTo>
                  <a:pt x="96" y="0"/>
                </a:moveTo>
                <a:lnTo>
                  <a:pt x="352" y="0"/>
                </a:lnTo>
                <a:lnTo>
                  <a:pt x="352" y="64"/>
                </a:lnTo>
                <a:lnTo>
                  <a:pt x="96" y="64"/>
                </a:lnTo>
                <a:lnTo>
                  <a:pt x="96" y="0"/>
                </a:lnTo>
                <a:close/>
                <a:moveTo>
                  <a:pt x="544" y="0"/>
                </a:moveTo>
                <a:lnTo>
                  <a:pt x="800" y="0"/>
                </a:lnTo>
                <a:lnTo>
                  <a:pt x="800" y="64"/>
                </a:lnTo>
                <a:lnTo>
                  <a:pt x="544" y="64"/>
                </a:lnTo>
                <a:lnTo>
                  <a:pt x="544" y="0"/>
                </a:lnTo>
                <a:close/>
                <a:moveTo>
                  <a:pt x="992" y="0"/>
                </a:moveTo>
                <a:lnTo>
                  <a:pt x="1248" y="0"/>
                </a:lnTo>
                <a:lnTo>
                  <a:pt x="1248" y="64"/>
                </a:lnTo>
                <a:lnTo>
                  <a:pt x="992" y="64"/>
                </a:lnTo>
                <a:lnTo>
                  <a:pt x="992" y="0"/>
                </a:lnTo>
                <a:close/>
                <a:moveTo>
                  <a:pt x="1440" y="0"/>
                </a:moveTo>
                <a:lnTo>
                  <a:pt x="1696" y="0"/>
                </a:lnTo>
                <a:lnTo>
                  <a:pt x="1696" y="64"/>
                </a:lnTo>
                <a:lnTo>
                  <a:pt x="1440" y="64"/>
                </a:lnTo>
                <a:lnTo>
                  <a:pt x="1440" y="0"/>
                </a:lnTo>
                <a:close/>
                <a:moveTo>
                  <a:pt x="1888" y="0"/>
                </a:moveTo>
                <a:lnTo>
                  <a:pt x="2144" y="0"/>
                </a:lnTo>
                <a:lnTo>
                  <a:pt x="2144" y="64"/>
                </a:lnTo>
                <a:lnTo>
                  <a:pt x="1888" y="64"/>
                </a:lnTo>
                <a:lnTo>
                  <a:pt x="1888" y="0"/>
                </a:lnTo>
                <a:close/>
                <a:moveTo>
                  <a:pt x="2336" y="0"/>
                </a:moveTo>
                <a:lnTo>
                  <a:pt x="2592" y="0"/>
                </a:lnTo>
                <a:lnTo>
                  <a:pt x="2592" y="64"/>
                </a:lnTo>
                <a:lnTo>
                  <a:pt x="2336" y="64"/>
                </a:lnTo>
                <a:lnTo>
                  <a:pt x="2336" y="0"/>
                </a:lnTo>
                <a:close/>
                <a:moveTo>
                  <a:pt x="2784" y="0"/>
                </a:moveTo>
                <a:lnTo>
                  <a:pt x="3040" y="0"/>
                </a:lnTo>
                <a:lnTo>
                  <a:pt x="3040" y="64"/>
                </a:lnTo>
                <a:lnTo>
                  <a:pt x="2784" y="64"/>
                </a:lnTo>
                <a:lnTo>
                  <a:pt x="2784" y="0"/>
                </a:lnTo>
                <a:close/>
                <a:moveTo>
                  <a:pt x="3232" y="0"/>
                </a:moveTo>
                <a:lnTo>
                  <a:pt x="3488" y="0"/>
                </a:lnTo>
                <a:lnTo>
                  <a:pt x="3488" y="64"/>
                </a:lnTo>
                <a:lnTo>
                  <a:pt x="3232" y="64"/>
                </a:lnTo>
                <a:lnTo>
                  <a:pt x="3232" y="0"/>
                </a:lnTo>
                <a:close/>
                <a:moveTo>
                  <a:pt x="3680" y="0"/>
                </a:moveTo>
                <a:lnTo>
                  <a:pt x="3936" y="0"/>
                </a:lnTo>
                <a:lnTo>
                  <a:pt x="3936" y="64"/>
                </a:lnTo>
                <a:lnTo>
                  <a:pt x="3680" y="64"/>
                </a:lnTo>
                <a:lnTo>
                  <a:pt x="3680" y="0"/>
                </a:lnTo>
                <a:close/>
                <a:moveTo>
                  <a:pt x="4128" y="0"/>
                </a:moveTo>
                <a:lnTo>
                  <a:pt x="4384" y="0"/>
                </a:lnTo>
                <a:lnTo>
                  <a:pt x="4384" y="64"/>
                </a:lnTo>
                <a:lnTo>
                  <a:pt x="4128" y="64"/>
                </a:lnTo>
                <a:lnTo>
                  <a:pt x="4128" y="0"/>
                </a:lnTo>
                <a:close/>
                <a:moveTo>
                  <a:pt x="4576" y="0"/>
                </a:moveTo>
                <a:lnTo>
                  <a:pt x="4832" y="0"/>
                </a:lnTo>
                <a:lnTo>
                  <a:pt x="4832" y="64"/>
                </a:lnTo>
                <a:lnTo>
                  <a:pt x="4576" y="64"/>
                </a:lnTo>
                <a:lnTo>
                  <a:pt x="4576" y="0"/>
                </a:lnTo>
                <a:close/>
                <a:moveTo>
                  <a:pt x="5024" y="0"/>
                </a:moveTo>
                <a:lnTo>
                  <a:pt x="5280" y="0"/>
                </a:lnTo>
                <a:lnTo>
                  <a:pt x="5280" y="64"/>
                </a:lnTo>
                <a:lnTo>
                  <a:pt x="5024" y="64"/>
                </a:lnTo>
                <a:lnTo>
                  <a:pt x="5024" y="0"/>
                </a:lnTo>
                <a:close/>
                <a:moveTo>
                  <a:pt x="5472" y="0"/>
                </a:moveTo>
                <a:lnTo>
                  <a:pt x="5728" y="0"/>
                </a:lnTo>
                <a:lnTo>
                  <a:pt x="5728" y="64"/>
                </a:lnTo>
                <a:lnTo>
                  <a:pt x="5472" y="64"/>
                </a:lnTo>
                <a:lnTo>
                  <a:pt x="5472" y="0"/>
                </a:lnTo>
                <a:close/>
                <a:moveTo>
                  <a:pt x="5920" y="0"/>
                </a:moveTo>
                <a:lnTo>
                  <a:pt x="6176" y="0"/>
                </a:lnTo>
                <a:lnTo>
                  <a:pt x="6176" y="64"/>
                </a:lnTo>
                <a:lnTo>
                  <a:pt x="5920" y="64"/>
                </a:lnTo>
                <a:lnTo>
                  <a:pt x="5920" y="0"/>
                </a:lnTo>
                <a:close/>
                <a:moveTo>
                  <a:pt x="6368" y="0"/>
                </a:moveTo>
                <a:lnTo>
                  <a:pt x="6624" y="0"/>
                </a:lnTo>
                <a:lnTo>
                  <a:pt x="6624" y="64"/>
                </a:lnTo>
                <a:lnTo>
                  <a:pt x="6368" y="64"/>
                </a:lnTo>
                <a:lnTo>
                  <a:pt x="6368" y="0"/>
                </a:lnTo>
                <a:close/>
                <a:moveTo>
                  <a:pt x="6816" y="0"/>
                </a:moveTo>
                <a:lnTo>
                  <a:pt x="7072" y="0"/>
                </a:lnTo>
                <a:lnTo>
                  <a:pt x="7072" y="64"/>
                </a:lnTo>
                <a:lnTo>
                  <a:pt x="6816" y="64"/>
                </a:lnTo>
                <a:lnTo>
                  <a:pt x="6816" y="0"/>
                </a:lnTo>
                <a:close/>
                <a:moveTo>
                  <a:pt x="7264" y="0"/>
                </a:moveTo>
                <a:lnTo>
                  <a:pt x="7520" y="0"/>
                </a:lnTo>
                <a:lnTo>
                  <a:pt x="7520" y="64"/>
                </a:lnTo>
                <a:lnTo>
                  <a:pt x="7264" y="64"/>
                </a:lnTo>
                <a:lnTo>
                  <a:pt x="7264" y="0"/>
                </a:lnTo>
                <a:close/>
                <a:moveTo>
                  <a:pt x="7616" y="160"/>
                </a:moveTo>
                <a:lnTo>
                  <a:pt x="7616" y="416"/>
                </a:lnTo>
                <a:lnTo>
                  <a:pt x="7552" y="416"/>
                </a:lnTo>
                <a:lnTo>
                  <a:pt x="7552" y="160"/>
                </a:lnTo>
                <a:lnTo>
                  <a:pt x="7616" y="160"/>
                </a:lnTo>
                <a:close/>
                <a:moveTo>
                  <a:pt x="7616" y="608"/>
                </a:moveTo>
                <a:lnTo>
                  <a:pt x="7616" y="864"/>
                </a:lnTo>
                <a:lnTo>
                  <a:pt x="7552" y="864"/>
                </a:lnTo>
                <a:lnTo>
                  <a:pt x="7552" y="608"/>
                </a:lnTo>
                <a:lnTo>
                  <a:pt x="7616" y="608"/>
                </a:lnTo>
                <a:close/>
                <a:moveTo>
                  <a:pt x="7616" y="1056"/>
                </a:moveTo>
                <a:lnTo>
                  <a:pt x="7616" y="1312"/>
                </a:lnTo>
                <a:lnTo>
                  <a:pt x="7552" y="1312"/>
                </a:lnTo>
                <a:lnTo>
                  <a:pt x="7552" y="1056"/>
                </a:lnTo>
                <a:lnTo>
                  <a:pt x="7616" y="1056"/>
                </a:lnTo>
                <a:close/>
                <a:moveTo>
                  <a:pt x="7616" y="1504"/>
                </a:moveTo>
                <a:lnTo>
                  <a:pt x="7616" y="1760"/>
                </a:lnTo>
                <a:lnTo>
                  <a:pt x="7552" y="1760"/>
                </a:lnTo>
                <a:lnTo>
                  <a:pt x="7552" y="1504"/>
                </a:lnTo>
                <a:lnTo>
                  <a:pt x="7616" y="1504"/>
                </a:lnTo>
                <a:close/>
                <a:moveTo>
                  <a:pt x="7616" y="1952"/>
                </a:moveTo>
                <a:lnTo>
                  <a:pt x="7616" y="2208"/>
                </a:lnTo>
                <a:lnTo>
                  <a:pt x="7552" y="2208"/>
                </a:lnTo>
                <a:lnTo>
                  <a:pt x="7552" y="1952"/>
                </a:lnTo>
                <a:lnTo>
                  <a:pt x="7616" y="1952"/>
                </a:lnTo>
                <a:close/>
                <a:moveTo>
                  <a:pt x="7616" y="2400"/>
                </a:moveTo>
                <a:lnTo>
                  <a:pt x="7616" y="2656"/>
                </a:lnTo>
                <a:lnTo>
                  <a:pt x="7552" y="2656"/>
                </a:lnTo>
                <a:lnTo>
                  <a:pt x="7552" y="2400"/>
                </a:lnTo>
                <a:lnTo>
                  <a:pt x="7616" y="2400"/>
                </a:lnTo>
                <a:close/>
                <a:moveTo>
                  <a:pt x="7616" y="2848"/>
                </a:moveTo>
                <a:lnTo>
                  <a:pt x="7616" y="3104"/>
                </a:lnTo>
                <a:lnTo>
                  <a:pt x="7552" y="3104"/>
                </a:lnTo>
                <a:lnTo>
                  <a:pt x="7552" y="2848"/>
                </a:lnTo>
                <a:lnTo>
                  <a:pt x="7616" y="2848"/>
                </a:lnTo>
                <a:close/>
                <a:moveTo>
                  <a:pt x="7616" y="3296"/>
                </a:moveTo>
                <a:lnTo>
                  <a:pt x="7616" y="3552"/>
                </a:lnTo>
                <a:lnTo>
                  <a:pt x="7552" y="3552"/>
                </a:lnTo>
                <a:lnTo>
                  <a:pt x="7552" y="3296"/>
                </a:lnTo>
                <a:lnTo>
                  <a:pt x="7616" y="3296"/>
                </a:lnTo>
                <a:close/>
                <a:moveTo>
                  <a:pt x="7616" y="3744"/>
                </a:moveTo>
                <a:lnTo>
                  <a:pt x="7616" y="4000"/>
                </a:lnTo>
                <a:lnTo>
                  <a:pt x="7552" y="4000"/>
                </a:lnTo>
                <a:lnTo>
                  <a:pt x="7552" y="3744"/>
                </a:lnTo>
                <a:lnTo>
                  <a:pt x="7616" y="3744"/>
                </a:lnTo>
                <a:close/>
                <a:moveTo>
                  <a:pt x="7616" y="4192"/>
                </a:moveTo>
                <a:lnTo>
                  <a:pt x="7616" y="4448"/>
                </a:lnTo>
                <a:lnTo>
                  <a:pt x="7552" y="4448"/>
                </a:lnTo>
                <a:lnTo>
                  <a:pt x="7552" y="4192"/>
                </a:lnTo>
                <a:lnTo>
                  <a:pt x="7616" y="4192"/>
                </a:lnTo>
                <a:close/>
                <a:moveTo>
                  <a:pt x="7616" y="4640"/>
                </a:moveTo>
                <a:lnTo>
                  <a:pt x="7616" y="4896"/>
                </a:lnTo>
                <a:lnTo>
                  <a:pt x="7552" y="4896"/>
                </a:lnTo>
                <a:lnTo>
                  <a:pt x="7552" y="4640"/>
                </a:lnTo>
                <a:lnTo>
                  <a:pt x="7616" y="4640"/>
                </a:lnTo>
                <a:close/>
                <a:moveTo>
                  <a:pt x="7616" y="5088"/>
                </a:moveTo>
                <a:lnTo>
                  <a:pt x="7616" y="5344"/>
                </a:lnTo>
                <a:lnTo>
                  <a:pt x="7552" y="5344"/>
                </a:lnTo>
                <a:lnTo>
                  <a:pt x="7552" y="5088"/>
                </a:lnTo>
                <a:lnTo>
                  <a:pt x="7616" y="5088"/>
                </a:lnTo>
                <a:close/>
                <a:moveTo>
                  <a:pt x="7616" y="5536"/>
                </a:moveTo>
                <a:lnTo>
                  <a:pt x="7616" y="5792"/>
                </a:lnTo>
                <a:lnTo>
                  <a:pt x="7552" y="5792"/>
                </a:lnTo>
                <a:lnTo>
                  <a:pt x="7552" y="5536"/>
                </a:lnTo>
                <a:lnTo>
                  <a:pt x="7616" y="5536"/>
                </a:lnTo>
                <a:close/>
                <a:moveTo>
                  <a:pt x="7616" y="5984"/>
                </a:moveTo>
                <a:lnTo>
                  <a:pt x="7616" y="6240"/>
                </a:lnTo>
                <a:lnTo>
                  <a:pt x="7552" y="6240"/>
                </a:lnTo>
                <a:lnTo>
                  <a:pt x="7552" y="5984"/>
                </a:lnTo>
                <a:lnTo>
                  <a:pt x="7616" y="5984"/>
                </a:lnTo>
                <a:close/>
                <a:moveTo>
                  <a:pt x="7616" y="6432"/>
                </a:moveTo>
                <a:lnTo>
                  <a:pt x="7616" y="6688"/>
                </a:lnTo>
                <a:lnTo>
                  <a:pt x="7552" y="6688"/>
                </a:lnTo>
                <a:lnTo>
                  <a:pt x="7552" y="6432"/>
                </a:lnTo>
                <a:lnTo>
                  <a:pt x="7616" y="6432"/>
                </a:lnTo>
                <a:close/>
                <a:moveTo>
                  <a:pt x="7616" y="6880"/>
                </a:moveTo>
                <a:lnTo>
                  <a:pt x="7616" y="7136"/>
                </a:lnTo>
                <a:lnTo>
                  <a:pt x="7552" y="7136"/>
                </a:lnTo>
                <a:lnTo>
                  <a:pt x="7552" y="6880"/>
                </a:lnTo>
                <a:lnTo>
                  <a:pt x="7616" y="6880"/>
                </a:lnTo>
                <a:close/>
                <a:moveTo>
                  <a:pt x="7616" y="7328"/>
                </a:moveTo>
                <a:lnTo>
                  <a:pt x="7616" y="7584"/>
                </a:lnTo>
                <a:cubicBezTo>
                  <a:pt x="7616" y="7602"/>
                  <a:pt x="7602" y="7616"/>
                  <a:pt x="7584" y="7616"/>
                </a:cubicBezTo>
                <a:lnTo>
                  <a:pt x="7584" y="7616"/>
                </a:lnTo>
                <a:lnTo>
                  <a:pt x="7584" y="7552"/>
                </a:lnTo>
                <a:lnTo>
                  <a:pt x="7584" y="7552"/>
                </a:lnTo>
                <a:lnTo>
                  <a:pt x="7552" y="7584"/>
                </a:lnTo>
                <a:lnTo>
                  <a:pt x="7552" y="7328"/>
                </a:lnTo>
                <a:lnTo>
                  <a:pt x="7616" y="7328"/>
                </a:lnTo>
                <a:close/>
                <a:moveTo>
                  <a:pt x="7392" y="7616"/>
                </a:moveTo>
                <a:lnTo>
                  <a:pt x="7136" y="7616"/>
                </a:lnTo>
                <a:lnTo>
                  <a:pt x="7136" y="7552"/>
                </a:lnTo>
                <a:lnTo>
                  <a:pt x="7392" y="7552"/>
                </a:lnTo>
                <a:lnTo>
                  <a:pt x="7392" y="7616"/>
                </a:lnTo>
                <a:close/>
                <a:moveTo>
                  <a:pt x="6944" y="7616"/>
                </a:moveTo>
                <a:lnTo>
                  <a:pt x="6688" y="7616"/>
                </a:lnTo>
                <a:lnTo>
                  <a:pt x="6688" y="7552"/>
                </a:lnTo>
                <a:lnTo>
                  <a:pt x="6944" y="7552"/>
                </a:lnTo>
                <a:lnTo>
                  <a:pt x="6944" y="7616"/>
                </a:lnTo>
                <a:close/>
                <a:moveTo>
                  <a:pt x="6496" y="7616"/>
                </a:moveTo>
                <a:lnTo>
                  <a:pt x="6240" y="7616"/>
                </a:lnTo>
                <a:lnTo>
                  <a:pt x="6240" y="7552"/>
                </a:lnTo>
                <a:lnTo>
                  <a:pt x="6496" y="7552"/>
                </a:lnTo>
                <a:lnTo>
                  <a:pt x="6496" y="7616"/>
                </a:lnTo>
                <a:close/>
                <a:moveTo>
                  <a:pt x="6048" y="7616"/>
                </a:moveTo>
                <a:lnTo>
                  <a:pt x="5792" y="7616"/>
                </a:lnTo>
                <a:lnTo>
                  <a:pt x="5792" y="7552"/>
                </a:lnTo>
                <a:lnTo>
                  <a:pt x="6048" y="7552"/>
                </a:lnTo>
                <a:lnTo>
                  <a:pt x="6048" y="7616"/>
                </a:lnTo>
                <a:close/>
                <a:moveTo>
                  <a:pt x="5600" y="7616"/>
                </a:moveTo>
                <a:lnTo>
                  <a:pt x="5344" y="7616"/>
                </a:lnTo>
                <a:lnTo>
                  <a:pt x="5344" y="7552"/>
                </a:lnTo>
                <a:lnTo>
                  <a:pt x="5600" y="7552"/>
                </a:lnTo>
                <a:lnTo>
                  <a:pt x="5600" y="7616"/>
                </a:lnTo>
                <a:close/>
                <a:moveTo>
                  <a:pt x="5152" y="7616"/>
                </a:moveTo>
                <a:lnTo>
                  <a:pt x="4896" y="7616"/>
                </a:lnTo>
                <a:lnTo>
                  <a:pt x="4896" y="7552"/>
                </a:lnTo>
                <a:lnTo>
                  <a:pt x="5152" y="7552"/>
                </a:lnTo>
                <a:lnTo>
                  <a:pt x="5152" y="7616"/>
                </a:lnTo>
                <a:close/>
                <a:moveTo>
                  <a:pt x="4704" y="7616"/>
                </a:moveTo>
                <a:lnTo>
                  <a:pt x="4448" y="7616"/>
                </a:lnTo>
                <a:lnTo>
                  <a:pt x="4448" y="7552"/>
                </a:lnTo>
                <a:lnTo>
                  <a:pt x="4704" y="7552"/>
                </a:lnTo>
                <a:lnTo>
                  <a:pt x="4704" y="7616"/>
                </a:lnTo>
                <a:close/>
                <a:moveTo>
                  <a:pt x="4256" y="7616"/>
                </a:moveTo>
                <a:lnTo>
                  <a:pt x="4000" y="7616"/>
                </a:lnTo>
                <a:lnTo>
                  <a:pt x="4000" y="7552"/>
                </a:lnTo>
                <a:lnTo>
                  <a:pt x="4256" y="7552"/>
                </a:lnTo>
                <a:lnTo>
                  <a:pt x="4256" y="7616"/>
                </a:lnTo>
                <a:close/>
                <a:moveTo>
                  <a:pt x="3808" y="7616"/>
                </a:moveTo>
                <a:lnTo>
                  <a:pt x="3552" y="7616"/>
                </a:lnTo>
                <a:lnTo>
                  <a:pt x="3552" y="7552"/>
                </a:lnTo>
                <a:lnTo>
                  <a:pt x="3808" y="7552"/>
                </a:lnTo>
                <a:lnTo>
                  <a:pt x="3808" y="7616"/>
                </a:lnTo>
                <a:close/>
                <a:moveTo>
                  <a:pt x="3360" y="7616"/>
                </a:moveTo>
                <a:lnTo>
                  <a:pt x="3104" y="7616"/>
                </a:lnTo>
                <a:lnTo>
                  <a:pt x="3104" y="7552"/>
                </a:lnTo>
                <a:lnTo>
                  <a:pt x="3360" y="7552"/>
                </a:lnTo>
                <a:lnTo>
                  <a:pt x="3360" y="7616"/>
                </a:lnTo>
                <a:close/>
                <a:moveTo>
                  <a:pt x="2912" y="7616"/>
                </a:moveTo>
                <a:lnTo>
                  <a:pt x="2656" y="7616"/>
                </a:lnTo>
                <a:lnTo>
                  <a:pt x="2656" y="7552"/>
                </a:lnTo>
                <a:lnTo>
                  <a:pt x="2912" y="7552"/>
                </a:lnTo>
                <a:lnTo>
                  <a:pt x="2912" y="7616"/>
                </a:lnTo>
                <a:close/>
                <a:moveTo>
                  <a:pt x="2464" y="7616"/>
                </a:moveTo>
                <a:lnTo>
                  <a:pt x="2208" y="7616"/>
                </a:lnTo>
                <a:lnTo>
                  <a:pt x="2208" y="7552"/>
                </a:lnTo>
                <a:lnTo>
                  <a:pt x="2464" y="7552"/>
                </a:lnTo>
                <a:lnTo>
                  <a:pt x="2464" y="7616"/>
                </a:lnTo>
                <a:close/>
                <a:moveTo>
                  <a:pt x="2016" y="7616"/>
                </a:moveTo>
                <a:lnTo>
                  <a:pt x="1760" y="7616"/>
                </a:lnTo>
                <a:lnTo>
                  <a:pt x="1760" y="7552"/>
                </a:lnTo>
                <a:lnTo>
                  <a:pt x="2016" y="7552"/>
                </a:lnTo>
                <a:lnTo>
                  <a:pt x="2016" y="7616"/>
                </a:lnTo>
                <a:close/>
                <a:moveTo>
                  <a:pt x="1568" y="7616"/>
                </a:moveTo>
                <a:lnTo>
                  <a:pt x="1312" y="7616"/>
                </a:lnTo>
                <a:lnTo>
                  <a:pt x="1312" y="7552"/>
                </a:lnTo>
                <a:lnTo>
                  <a:pt x="1568" y="7552"/>
                </a:lnTo>
                <a:lnTo>
                  <a:pt x="1568" y="7616"/>
                </a:lnTo>
                <a:close/>
                <a:moveTo>
                  <a:pt x="1120" y="7616"/>
                </a:moveTo>
                <a:lnTo>
                  <a:pt x="864" y="7616"/>
                </a:lnTo>
                <a:lnTo>
                  <a:pt x="864" y="7552"/>
                </a:lnTo>
                <a:lnTo>
                  <a:pt x="1120" y="7552"/>
                </a:lnTo>
                <a:lnTo>
                  <a:pt x="1120" y="7616"/>
                </a:lnTo>
                <a:close/>
                <a:moveTo>
                  <a:pt x="672" y="7616"/>
                </a:moveTo>
                <a:lnTo>
                  <a:pt x="416" y="7616"/>
                </a:lnTo>
                <a:lnTo>
                  <a:pt x="416" y="7552"/>
                </a:lnTo>
                <a:lnTo>
                  <a:pt x="672" y="7552"/>
                </a:lnTo>
                <a:lnTo>
                  <a:pt x="672" y="7616"/>
                </a:lnTo>
                <a:close/>
                <a:moveTo>
                  <a:pt x="224" y="7616"/>
                </a:moveTo>
                <a:lnTo>
                  <a:pt x="32" y="7616"/>
                </a:lnTo>
                <a:lnTo>
                  <a:pt x="32" y="7552"/>
                </a:lnTo>
                <a:lnTo>
                  <a:pt x="224" y="7552"/>
                </a:lnTo>
                <a:lnTo>
                  <a:pt x="224" y="761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Freeform 20"/>
          <p:cNvSpPr>
            <a:spLocks noEditPoints="1"/>
          </p:cNvSpPr>
          <p:nvPr/>
        </p:nvSpPr>
        <p:spPr bwMode="auto">
          <a:xfrm>
            <a:off x="7707313" y="1923607"/>
            <a:ext cx="11112" cy="1263650"/>
          </a:xfrm>
          <a:custGeom>
            <a:avLst/>
            <a:gdLst>
              <a:gd name="T0" fmla="*/ 7 w 7"/>
              <a:gd name="T1" fmla="*/ 769 h 796"/>
              <a:gd name="T2" fmla="*/ 0 w 7"/>
              <a:gd name="T3" fmla="*/ 796 h 796"/>
              <a:gd name="T4" fmla="*/ 7 w 7"/>
              <a:gd name="T5" fmla="*/ 748 h 796"/>
              <a:gd name="T6" fmla="*/ 0 w 7"/>
              <a:gd name="T7" fmla="*/ 721 h 796"/>
              <a:gd name="T8" fmla="*/ 7 w 7"/>
              <a:gd name="T9" fmla="*/ 748 h 796"/>
              <a:gd name="T10" fmla="*/ 7 w 7"/>
              <a:gd name="T11" fmla="*/ 673 h 796"/>
              <a:gd name="T12" fmla="*/ 0 w 7"/>
              <a:gd name="T13" fmla="*/ 700 h 796"/>
              <a:gd name="T14" fmla="*/ 7 w 7"/>
              <a:gd name="T15" fmla="*/ 652 h 796"/>
              <a:gd name="T16" fmla="*/ 0 w 7"/>
              <a:gd name="T17" fmla="*/ 625 h 796"/>
              <a:gd name="T18" fmla="*/ 7 w 7"/>
              <a:gd name="T19" fmla="*/ 652 h 796"/>
              <a:gd name="T20" fmla="*/ 7 w 7"/>
              <a:gd name="T21" fmla="*/ 577 h 796"/>
              <a:gd name="T22" fmla="*/ 0 w 7"/>
              <a:gd name="T23" fmla="*/ 604 h 796"/>
              <a:gd name="T24" fmla="*/ 7 w 7"/>
              <a:gd name="T25" fmla="*/ 556 h 796"/>
              <a:gd name="T26" fmla="*/ 0 w 7"/>
              <a:gd name="T27" fmla="*/ 529 h 796"/>
              <a:gd name="T28" fmla="*/ 7 w 7"/>
              <a:gd name="T29" fmla="*/ 556 h 796"/>
              <a:gd name="T30" fmla="*/ 7 w 7"/>
              <a:gd name="T31" fmla="*/ 481 h 796"/>
              <a:gd name="T32" fmla="*/ 0 w 7"/>
              <a:gd name="T33" fmla="*/ 508 h 796"/>
              <a:gd name="T34" fmla="*/ 7 w 7"/>
              <a:gd name="T35" fmla="*/ 460 h 796"/>
              <a:gd name="T36" fmla="*/ 0 w 7"/>
              <a:gd name="T37" fmla="*/ 433 h 796"/>
              <a:gd name="T38" fmla="*/ 7 w 7"/>
              <a:gd name="T39" fmla="*/ 460 h 796"/>
              <a:gd name="T40" fmla="*/ 7 w 7"/>
              <a:gd name="T41" fmla="*/ 385 h 796"/>
              <a:gd name="T42" fmla="*/ 0 w 7"/>
              <a:gd name="T43" fmla="*/ 412 h 796"/>
              <a:gd name="T44" fmla="*/ 7 w 7"/>
              <a:gd name="T45" fmla="*/ 364 h 796"/>
              <a:gd name="T46" fmla="*/ 0 w 7"/>
              <a:gd name="T47" fmla="*/ 336 h 796"/>
              <a:gd name="T48" fmla="*/ 7 w 7"/>
              <a:gd name="T49" fmla="*/ 364 h 796"/>
              <a:gd name="T50" fmla="*/ 7 w 7"/>
              <a:gd name="T51" fmla="*/ 288 h 796"/>
              <a:gd name="T52" fmla="*/ 0 w 7"/>
              <a:gd name="T53" fmla="*/ 316 h 796"/>
              <a:gd name="T54" fmla="*/ 7 w 7"/>
              <a:gd name="T55" fmla="*/ 268 h 796"/>
              <a:gd name="T56" fmla="*/ 0 w 7"/>
              <a:gd name="T57" fmla="*/ 240 h 796"/>
              <a:gd name="T58" fmla="*/ 7 w 7"/>
              <a:gd name="T59" fmla="*/ 268 h 796"/>
              <a:gd name="T60" fmla="*/ 7 w 7"/>
              <a:gd name="T61" fmla="*/ 192 h 796"/>
              <a:gd name="T62" fmla="*/ 0 w 7"/>
              <a:gd name="T63" fmla="*/ 220 h 796"/>
              <a:gd name="T64" fmla="*/ 7 w 7"/>
              <a:gd name="T65" fmla="*/ 172 h 796"/>
              <a:gd name="T66" fmla="*/ 0 w 7"/>
              <a:gd name="T67" fmla="*/ 144 h 796"/>
              <a:gd name="T68" fmla="*/ 7 w 7"/>
              <a:gd name="T69" fmla="*/ 172 h 796"/>
              <a:gd name="T70" fmla="*/ 7 w 7"/>
              <a:gd name="T71" fmla="*/ 96 h 796"/>
              <a:gd name="T72" fmla="*/ 0 w 7"/>
              <a:gd name="T73" fmla="*/ 124 h 796"/>
              <a:gd name="T74" fmla="*/ 7 w 7"/>
              <a:gd name="T75" fmla="*/ 76 h 796"/>
              <a:gd name="T76" fmla="*/ 0 w 7"/>
              <a:gd name="T77" fmla="*/ 48 h 796"/>
              <a:gd name="T78" fmla="*/ 7 w 7"/>
              <a:gd name="T79" fmla="*/ 76 h 796"/>
              <a:gd name="T80" fmla="*/ 7 w 7"/>
              <a:gd name="T81" fmla="*/ 0 h 796"/>
              <a:gd name="T82" fmla="*/ 0 w 7"/>
              <a:gd name="T83" fmla="*/ 28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" h="796">
                <a:moveTo>
                  <a:pt x="7" y="796"/>
                </a:moveTo>
                <a:lnTo>
                  <a:pt x="7" y="769"/>
                </a:lnTo>
                <a:lnTo>
                  <a:pt x="0" y="769"/>
                </a:lnTo>
                <a:lnTo>
                  <a:pt x="0" y="796"/>
                </a:lnTo>
                <a:lnTo>
                  <a:pt x="7" y="796"/>
                </a:lnTo>
                <a:close/>
                <a:moveTo>
                  <a:pt x="7" y="748"/>
                </a:moveTo>
                <a:lnTo>
                  <a:pt x="7" y="721"/>
                </a:lnTo>
                <a:lnTo>
                  <a:pt x="0" y="721"/>
                </a:lnTo>
                <a:lnTo>
                  <a:pt x="0" y="748"/>
                </a:lnTo>
                <a:lnTo>
                  <a:pt x="7" y="748"/>
                </a:lnTo>
                <a:close/>
                <a:moveTo>
                  <a:pt x="7" y="700"/>
                </a:moveTo>
                <a:lnTo>
                  <a:pt x="7" y="673"/>
                </a:lnTo>
                <a:lnTo>
                  <a:pt x="0" y="673"/>
                </a:lnTo>
                <a:lnTo>
                  <a:pt x="0" y="700"/>
                </a:lnTo>
                <a:lnTo>
                  <a:pt x="7" y="700"/>
                </a:lnTo>
                <a:close/>
                <a:moveTo>
                  <a:pt x="7" y="652"/>
                </a:moveTo>
                <a:lnTo>
                  <a:pt x="7" y="625"/>
                </a:lnTo>
                <a:lnTo>
                  <a:pt x="0" y="625"/>
                </a:lnTo>
                <a:lnTo>
                  <a:pt x="0" y="652"/>
                </a:lnTo>
                <a:lnTo>
                  <a:pt x="7" y="652"/>
                </a:lnTo>
                <a:close/>
                <a:moveTo>
                  <a:pt x="7" y="604"/>
                </a:moveTo>
                <a:lnTo>
                  <a:pt x="7" y="577"/>
                </a:lnTo>
                <a:lnTo>
                  <a:pt x="0" y="577"/>
                </a:lnTo>
                <a:lnTo>
                  <a:pt x="0" y="604"/>
                </a:lnTo>
                <a:lnTo>
                  <a:pt x="7" y="604"/>
                </a:lnTo>
                <a:close/>
                <a:moveTo>
                  <a:pt x="7" y="556"/>
                </a:moveTo>
                <a:lnTo>
                  <a:pt x="7" y="529"/>
                </a:lnTo>
                <a:lnTo>
                  <a:pt x="0" y="529"/>
                </a:lnTo>
                <a:lnTo>
                  <a:pt x="0" y="556"/>
                </a:lnTo>
                <a:lnTo>
                  <a:pt x="7" y="556"/>
                </a:lnTo>
                <a:close/>
                <a:moveTo>
                  <a:pt x="7" y="508"/>
                </a:moveTo>
                <a:lnTo>
                  <a:pt x="7" y="481"/>
                </a:lnTo>
                <a:lnTo>
                  <a:pt x="0" y="481"/>
                </a:lnTo>
                <a:lnTo>
                  <a:pt x="0" y="508"/>
                </a:lnTo>
                <a:lnTo>
                  <a:pt x="7" y="508"/>
                </a:lnTo>
                <a:close/>
                <a:moveTo>
                  <a:pt x="7" y="460"/>
                </a:moveTo>
                <a:lnTo>
                  <a:pt x="7" y="433"/>
                </a:lnTo>
                <a:lnTo>
                  <a:pt x="0" y="433"/>
                </a:lnTo>
                <a:lnTo>
                  <a:pt x="0" y="460"/>
                </a:lnTo>
                <a:lnTo>
                  <a:pt x="7" y="460"/>
                </a:lnTo>
                <a:close/>
                <a:moveTo>
                  <a:pt x="7" y="412"/>
                </a:moveTo>
                <a:lnTo>
                  <a:pt x="7" y="385"/>
                </a:lnTo>
                <a:lnTo>
                  <a:pt x="0" y="385"/>
                </a:lnTo>
                <a:lnTo>
                  <a:pt x="0" y="412"/>
                </a:lnTo>
                <a:lnTo>
                  <a:pt x="7" y="412"/>
                </a:lnTo>
                <a:close/>
                <a:moveTo>
                  <a:pt x="7" y="364"/>
                </a:moveTo>
                <a:lnTo>
                  <a:pt x="7" y="336"/>
                </a:lnTo>
                <a:lnTo>
                  <a:pt x="0" y="336"/>
                </a:lnTo>
                <a:lnTo>
                  <a:pt x="0" y="364"/>
                </a:lnTo>
                <a:lnTo>
                  <a:pt x="7" y="364"/>
                </a:lnTo>
                <a:close/>
                <a:moveTo>
                  <a:pt x="7" y="316"/>
                </a:moveTo>
                <a:lnTo>
                  <a:pt x="7" y="288"/>
                </a:lnTo>
                <a:lnTo>
                  <a:pt x="0" y="288"/>
                </a:lnTo>
                <a:lnTo>
                  <a:pt x="0" y="316"/>
                </a:lnTo>
                <a:lnTo>
                  <a:pt x="7" y="316"/>
                </a:lnTo>
                <a:close/>
                <a:moveTo>
                  <a:pt x="7" y="268"/>
                </a:moveTo>
                <a:lnTo>
                  <a:pt x="7" y="240"/>
                </a:lnTo>
                <a:lnTo>
                  <a:pt x="0" y="240"/>
                </a:lnTo>
                <a:lnTo>
                  <a:pt x="0" y="268"/>
                </a:lnTo>
                <a:lnTo>
                  <a:pt x="7" y="268"/>
                </a:lnTo>
                <a:close/>
                <a:moveTo>
                  <a:pt x="7" y="220"/>
                </a:moveTo>
                <a:lnTo>
                  <a:pt x="7" y="192"/>
                </a:lnTo>
                <a:lnTo>
                  <a:pt x="0" y="192"/>
                </a:lnTo>
                <a:lnTo>
                  <a:pt x="0" y="220"/>
                </a:lnTo>
                <a:lnTo>
                  <a:pt x="7" y="220"/>
                </a:lnTo>
                <a:close/>
                <a:moveTo>
                  <a:pt x="7" y="172"/>
                </a:moveTo>
                <a:lnTo>
                  <a:pt x="7" y="144"/>
                </a:lnTo>
                <a:lnTo>
                  <a:pt x="0" y="144"/>
                </a:lnTo>
                <a:lnTo>
                  <a:pt x="0" y="172"/>
                </a:lnTo>
                <a:lnTo>
                  <a:pt x="7" y="172"/>
                </a:lnTo>
                <a:close/>
                <a:moveTo>
                  <a:pt x="7" y="124"/>
                </a:moveTo>
                <a:lnTo>
                  <a:pt x="7" y="96"/>
                </a:lnTo>
                <a:lnTo>
                  <a:pt x="0" y="96"/>
                </a:lnTo>
                <a:lnTo>
                  <a:pt x="0" y="124"/>
                </a:lnTo>
                <a:lnTo>
                  <a:pt x="7" y="124"/>
                </a:lnTo>
                <a:close/>
                <a:moveTo>
                  <a:pt x="7" y="76"/>
                </a:moveTo>
                <a:lnTo>
                  <a:pt x="7" y="48"/>
                </a:lnTo>
                <a:lnTo>
                  <a:pt x="0" y="48"/>
                </a:lnTo>
                <a:lnTo>
                  <a:pt x="0" y="76"/>
                </a:lnTo>
                <a:lnTo>
                  <a:pt x="7" y="76"/>
                </a:lnTo>
                <a:close/>
                <a:moveTo>
                  <a:pt x="7" y="28"/>
                </a:moveTo>
                <a:lnTo>
                  <a:pt x="7" y="0"/>
                </a:lnTo>
                <a:lnTo>
                  <a:pt x="0" y="0"/>
                </a:lnTo>
                <a:lnTo>
                  <a:pt x="0" y="28"/>
                </a:lnTo>
                <a:lnTo>
                  <a:pt x="7" y="2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Freeform 21"/>
          <p:cNvSpPr>
            <a:spLocks noEditPoints="1"/>
          </p:cNvSpPr>
          <p:nvPr/>
        </p:nvSpPr>
        <p:spPr bwMode="auto">
          <a:xfrm>
            <a:off x="7056438" y="2537969"/>
            <a:ext cx="1290637" cy="11113"/>
          </a:xfrm>
          <a:custGeom>
            <a:avLst/>
            <a:gdLst>
              <a:gd name="T0" fmla="*/ 28 w 813"/>
              <a:gd name="T1" fmla="*/ 0 h 7"/>
              <a:gd name="T2" fmla="*/ 0 w 813"/>
              <a:gd name="T3" fmla="*/ 7 h 7"/>
              <a:gd name="T4" fmla="*/ 49 w 813"/>
              <a:gd name="T5" fmla="*/ 0 h 7"/>
              <a:gd name="T6" fmla="*/ 77 w 813"/>
              <a:gd name="T7" fmla="*/ 7 h 7"/>
              <a:gd name="T8" fmla="*/ 49 w 813"/>
              <a:gd name="T9" fmla="*/ 0 h 7"/>
              <a:gd name="T10" fmla="*/ 126 w 813"/>
              <a:gd name="T11" fmla="*/ 0 h 7"/>
              <a:gd name="T12" fmla="*/ 98 w 813"/>
              <a:gd name="T13" fmla="*/ 7 h 7"/>
              <a:gd name="T14" fmla="*/ 147 w 813"/>
              <a:gd name="T15" fmla="*/ 0 h 7"/>
              <a:gd name="T16" fmla="*/ 175 w 813"/>
              <a:gd name="T17" fmla="*/ 7 h 7"/>
              <a:gd name="T18" fmla="*/ 147 w 813"/>
              <a:gd name="T19" fmla="*/ 0 h 7"/>
              <a:gd name="T20" fmla="*/ 224 w 813"/>
              <a:gd name="T21" fmla="*/ 0 h 7"/>
              <a:gd name="T22" fmla="*/ 196 w 813"/>
              <a:gd name="T23" fmla="*/ 7 h 7"/>
              <a:gd name="T24" fmla="*/ 245 w 813"/>
              <a:gd name="T25" fmla="*/ 0 h 7"/>
              <a:gd name="T26" fmla="*/ 273 w 813"/>
              <a:gd name="T27" fmla="*/ 7 h 7"/>
              <a:gd name="T28" fmla="*/ 245 w 813"/>
              <a:gd name="T29" fmla="*/ 0 h 7"/>
              <a:gd name="T30" fmla="*/ 322 w 813"/>
              <a:gd name="T31" fmla="*/ 0 h 7"/>
              <a:gd name="T32" fmla="*/ 294 w 813"/>
              <a:gd name="T33" fmla="*/ 7 h 7"/>
              <a:gd name="T34" fmla="*/ 343 w 813"/>
              <a:gd name="T35" fmla="*/ 0 h 7"/>
              <a:gd name="T36" fmla="*/ 371 w 813"/>
              <a:gd name="T37" fmla="*/ 7 h 7"/>
              <a:gd name="T38" fmla="*/ 343 w 813"/>
              <a:gd name="T39" fmla="*/ 0 h 7"/>
              <a:gd name="T40" fmla="*/ 420 w 813"/>
              <a:gd name="T41" fmla="*/ 0 h 7"/>
              <a:gd name="T42" fmla="*/ 392 w 813"/>
              <a:gd name="T43" fmla="*/ 7 h 7"/>
              <a:gd name="T44" fmla="*/ 441 w 813"/>
              <a:gd name="T45" fmla="*/ 0 h 7"/>
              <a:gd name="T46" fmla="*/ 469 w 813"/>
              <a:gd name="T47" fmla="*/ 7 h 7"/>
              <a:gd name="T48" fmla="*/ 441 w 813"/>
              <a:gd name="T49" fmla="*/ 0 h 7"/>
              <a:gd name="T50" fmla="*/ 519 w 813"/>
              <a:gd name="T51" fmla="*/ 0 h 7"/>
              <a:gd name="T52" fmla="*/ 491 w 813"/>
              <a:gd name="T53" fmla="*/ 7 h 7"/>
              <a:gd name="T54" fmla="*/ 540 w 813"/>
              <a:gd name="T55" fmla="*/ 0 h 7"/>
              <a:gd name="T56" fmla="*/ 568 w 813"/>
              <a:gd name="T57" fmla="*/ 7 h 7"/>
              <a:gd name="T58" fmla="*/ 540 w 813"/>
              <a:gd name="T59" fmla="*/ 0 h 7"/>
              <a:gd name="T60" fmla="*/ 617 w 813"/>
              <a:gd name="T61" fmla="*/ 0 h 7"/>
              <a:gd name="T62" fmla="*/ 589 w 813"/>
              <a:gd name="T63" fmla="*/ 7 h 7"/>
              <a:gd name="T64" fmla="*/ 638 w 813"/>
              <a:gd name="T65" fmla="*/ 0 h 7"/>
              <a:gd name="T66" fmla="*/ 666 w 813"/>
              <a:gd name="T67" fmla="*/ 7 h 7"/>
              <a:gd name="T68" fmla="*/ 638 w 813"/>
              <a:gd name="T69" fmla="*/ 0 h 7"/>
              <a:gd name="T70" fmla="*/ 715 w 813"/>
              <a:gd name="T71" fmla="*/ 0 h 7"/>
              <a:gd name="T72" fmla="*/ 687 w 813"/>
              <a:gd name="T73" fmla="*/ 7 h 7"/>
              <a:gd name="T74" fmla="*/ 736 w 813"/>
              <a:gd name="T75" fmla="*/ 0 h 7"/>
              <a:gd name="T76" fmla="*/ 764 w 813"/>
              <a:gd name="T77" fmla="*/ 7 h 7"/>
              <a:gd name="T78" fmla="*/ 736 w 813"/>
              <a:gd name="T79" fmla="*/ 0 h 7"/>
              <a:gd name="T80" fmla="*/ 813 w 813"/>
              <a:gd name="T81" fmla="*/ 0 h 7"/>
              <a:gd name="T82" fmla="*/ 785 w 813"/>
              <a:gd name="T8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3" h="7">
                <a:moveTo>
                  <a:pt x="0" y="0"/>
                </a:moveTo>
                <a:lnTo>
                  <a:pt x="28" y="0"/>
                </a:lnTo>
                <a:lnTo>
                  <a:pt x="28" y="7"/>
                </a:lnTo>
                <a:lnTo>
                  <a:pt x="0" y="7"/>
                </a:lnTo>
                <a:lnTo>
                  <a:pt x="0" y="0"/>
                </a:lnTo>
                <a:close/>
                <a:moveTo>
                  <a:pt x="49" y="0"/>
                </a:moveTo>
                <a:lnTo>
                  <a:pt x="77" y="0"/>
                </a:lnTo>
                <a:lnTo>
                  <a:pt x="77" y="7"/>
                </a:lnTo>
                <a:lnTo>
                  <a:pt x="49" y="7"/>
                </a:lnTo>
                <a:lnTo>
                  <a:pt x="49" y="0"/>
                </a:lnTo>
                <a:close/>
                <a:moveTo>
                  <a:pt x="98" y="0"/>
                </a:moveTo>
                <a:lnTo>
                  <a:pt x="126" y="0"/>
                </a:lnTo>
                <a:lnTo>
                  <a:pt x="126" y="7"/>
                </a:lnTo>
                <a:lnTo>
                  <a:pt x="98" y="7"/>
                </a:lnTo>
                <a:lnTo>
                  <a:pt x="98" y="0"/>
                </a:lnTo>
                <a:close/>
                <a:moveTo>
                  <a:pt x="147" y="0"/>
                </a:moveTo>
                <a:lnTo>
                  <a:pt x="175" y="0"/>
                </a:lnTo>
                <a:lnTo>
                  <a:pt x="175" y="7"/>
                </a:lnTo>
                <a:lnTo>
                  <a:pt x="147" y="7"/>
                </a:lnTo>
                <a:lnTo>
                  <a:pt x="147" y="0"/>
                </a:lnTo>
                <a:close/>
                <a:moveTo>
                  <a:pt x="196" y="0"/>
                </a:moveTo>
                <a:lnTo>
                  <a:pt x="224" y="0"/>
                </a:lnTo>
                <a:lnTo>
                  <a:pt x="224" y="7"/>
                </a:lnTo>
                <a:lnTo>
                  <a:pt x="196" y="7"/>
                </a:lnTo>
                <a:lnTo>
                  <a:pt x="196" y="0"/>
                </a:lnTo>
                <a:close/>
                <a:moveTo>
                  <a:pt x="245" y="0"/>
                </a:moveTo>
                <a:lnTo>
                  <a:pt x="273" y="0"/>
                </a:lnTo>
                <a:lnTo>
                  <a:pt x="273" y="7"/>
                </a:lnTo>
                <a:lnTo>
                  <a:pt x="245" y="7"/>
                </a:lnTo>
                <a:lnTo>
                  <a:pt x="245" y="0"/>
                </a:lnTo>
                <a:close/>
                <a:moveTo>
                  <a:pt x="294" y="0"/>
                </a:moveTo>
                <a:lnTo>
                  <a:pt x="322" y="0"/>
                </a:lnTo>
                <a:lnTo>
                  <a:pt x="322" y="7"/>
                </a:lnTo>
                <a:lnTo>
                  <a:pt x="294" y="7"/>
                </a:lnTo>
                <a:lnTo>
                  <a:pt x="294" y="0"/>
                </a:lnTo>
                <a:close/>
                <a:moveTo>
                  <a:pt x="343" y="0"/>
                </a:moveTo>
                <a:lnTo>
                  <a:pt x="371" y="0"/>
                </a:lnTo>
                <a:lnTo>
                  <a:pt x="371" y="7"/>
                </a:lnTo>
                <a:lnTo>
                  <a:pt x="343" y="7"/>
                </a:lnTo>
                <a:lnTo>
                  <a:pt x="343" y="0"/>
                </a:lnTo>
                <a:close/>
                <a:moveTo>
                  <a:pt x="392" y="0"/>
                </a:moveTo>
                <a:lnTo>
                  <a:pt x="420" y="0"/>
                </a:lnTo>
                <a:lnTo>
                  <a:pt x="420" y="7"/>
                </a:lnTo>
                <a:lnTo>
                  <a:pt x="392" y="7"/>
                </a:lnTo>
                <a:lnTo>
                  <a:pt x="392" y="0"/>
                </a:lnTo>
                <a:close/>
                <a:moveTo>
                  <a:pt x="441" y="0"/>
                </a:moveTo>
                <a:lnTo>
                  <a:pt x="469" y="0"/>
                </a:lnTo>
                <a:lnTo>
                  <a:pt x="469" y="7"/>
                </a:lnTo>
                <a:lnTo>
                  <a:pt x="441" y="7"/>
                </a:lnTo>
                <a:lnTo>
                  <a:pt x="441" y="0"/>
                </a:lnTo>
                <a:close/>
                <a:moveTo>
                  <a:pt x="491" y="0"/>
                </a:moveTo>
                <a:lnTo>
                  <a:pt x="519" y="0"/>
                </a:lnTo>
                <a:lnTo>
                  <a:pt x="519" y="7"/>
                </a:lnTo>
                <a:lnTo>
                  <a:pt x="491" y="7"/>
                </a:lnTo>
                <a:lnTo>
                  <a:pt x="491" y="0"/>
                </a:lnTo>
                <a:close/>
                <a:moveTo>
                  <a:pt x="540" y="0"/>
                </a:moveTo>
                <a:lnTo>
                  <a:pt x="568" y="0"/>
                </a:lnTo>
                <a:lnTo>
                  <a:pt x="568" y="7"/>
                </a:lnTo>
                <a:lnTo>
                  <a:pt x="540" y="7"/>
                </a:lnTo>
                <a:lnTo>
                  <a:pt x="540" y="0"/>
                </a:lnTo>
                <a:close/>
                <a:moveTo>
                  <a:pt x="589" y="0"/>
                </a:moveTo>
                <a:lnTo>
                  <a:pt x="617" y="0"/>
                </a:lnTo>
                <a:lnTo>
                  <a:pt x="617" y="7"/>
                </a:lnTo>
                <a:lnTo>
                  <a:pt x="589" y="7"/>
                </a:lnTo>
                <a:lnTo>
                  <a:pt x="589" y="0"/>
                </a:lnTo>
                <a:close/>
                <a:moveTo>
                  <a:pt x="638" y="0"/>
                </a:moveTo>
                <a:lnTo>
                  <a:pt x="666" y="0"/>
                </a:lnTo>
                <a:lnTo>
                  <a:pt x="666" y="7"/>
                </a:lnTo>
                <a:lnTo>
                  <a:pt x="638" y="7"/>
                </a:lnTo>
                <a:lnTo>
                  <a:pt x="638" y="0"/>
                </a:lnTo>
                <a:close/>
                <a:moveTo>
                  <a:pt x="687" y="0"/>
                </a:moveTo>
                <a:lnTo>
                  <a:pt x="715" y="0"/>
                </a:lnTo>
                <a:lnTo>
                  <a:pt x="715" y="7"/>
                </a:lnTo>
                <a:lnTo>
                  <a:pt x="687" y="7"/>
                </a:lnTo>
                <a:lnTo>
                  <a:pt x="687" y="0"/>
                </a:lnTo>
                <a:close/>
                <a:moveTo>
                  <a:pt x="736" y="0"/>
                </a:moveTo>
                <a:lnTo>
                  <a:pt x="764" y="0"/>
                </a:lnTo>
                <a:lnTo>
                  <a:pt x="764" y="7"/>
                </a:lnTo>
                <a:lnTo>
                  <a:pt x="736" y="7"/>
                </a:lnTo>
                <a:lnTo>
                  <a:pt x="736" y="0"/>
                </a:lnTo>
                <a:close/>
                <a:moveTo>
                  <a:pt x="785" y="0"/>
                </a:moveTo>
                <a:lnTo>
                  <a:pt x="813" y="0"/>
                </a:lnTo>
                <a:lnTo>
                  <a:pt x="813" y="7"/>
                </a:lnTo>
                <a:lnTo>
                  <a:pt x="785" y="7"/>
                </a:lnTo>
                <a:lnTo>
                  <a:pt x="785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8369300" y="3185669"/>
            <a:ext cx="328612" cy="322263"/>
          </a:xfrm>
          <a:prstGeom prst="rect">
            <a:avLst/>
          </a:pr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Freeform 23"/>
          <p:cNvSpPr>
            <a:spLocks noEditPoints="1"/>
          </p:cNvSpPr>
          <p:nvPr/>
        </p:nvSpPr>
        <p:spPr bwMode="auto">
          <a:xfrm>
            <a:off x="8361363" y="3177732"/>
            <a:ext cx="344487" cy="338138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8429625" y="3215832"/>
            <a:ext cx="2413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8558213" y="3339657"/>
            <a:ext cx="160337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Freeform 26"/>
          <p:cNvSpPr>
            <a:spLocks noEditPoints="1"/>
          </p:cNvSpPr>
          <p:nvPr/>
        </p:nvSpPr>
        <p:spPr bwMode="auto">
          <a:xfrm>
            <a:off x="5864225" y="1920432"/>
            <a:ext cx="11112" cy="1265238"/>
          </a:xfrm>
          <a:custGeom>
            <a:avLst/>
            <a:gdLst>
              <a:gd name="T0" fmla="*/ 7 w 7"/>
              <a:gd name="T1" fmla="*/ 769 h 797"/>
              <a:gd name="T2" fmla="*/ 0 w 7"/>
              <a:gd name="T3" fmla="*/ 797 h 797"/>
              <a:gd name="T4" fmla="*/ 7 w 7"/>
              <a:gd name="T5" fmla="*/ 749 h 797"/>
              <a:gd name="T6" fmla="*/ 0 w 7"/>
              <a:gd name="T7" fmla="*/ 721 h 797"/>
              <a:gd name="T8" fmla="*/ 7 w 7"/>
              <a:gd name="T9" fmla="*/ 749 h 797"/>
              <a:gd name="T10" fmla="*/ 7 w 7"/>
              <a:gd name="T11" fmla="*/ 673 h 797"/>
              <a:gd name="T12" fmla="*/ 0 w 7"/>
              <a:gd name="T13" fmla="*/ 701 h 797"/>
              <a:gd name="T14" fmla="*/ 7 w 7"/>
              <a:gd name="T15" fmla="*/ 652 h 797"/>
              <a:gd name="T16" fmla="*/ 0 w 7"/>
              <a:gd name="T17" fmla="*/ 625 h 797"/>
              <a:gd name="T18" fmla="*/ 7 w 7"/>
              <a:gd name="T19" fmla="*/ 652 h 797"/>
              <a:gd name="T20" fmla="*/ 7 w 7"/>
              <a:gd name="T21" fmla="*/ 577 h 797"/>
              <a:gd name="T22" fmla="*/ 0 w 7"/>
              <a:gd name="T23" fmla="*/ 604 h 797"/>
              <a:gd name="T24" fmla="*/ 7 w 7"/>
              <a:gd name="T25" fmla="*/ 556 h 797"/>
              <a:gd name="T26" fmla="*/ 0 w 7"/>
              <a:gd name="T27" fmla="*/ 529 h 797"/>
              <a:gd name="T28" fmla="*/ 7 w 7"/>
              <a:gd name="T29" fmla="*/ 556 h 797"/>
              <a:gd name="T30" fmla="*/ 7 w 7"/>
              <a:gd name="T31" fmla="*/ 481 h 797"/>
              <a:gd name="T32" fmla="*/ 0 w 7"/>
              <a:gd name="T33" fmla="*/ 508 h 797"/>
              <a:gd name="T34" fmla="*/ 7 w 7"/>
              <a:gd name="T35" fmla="*/ 460 h 797"/>
              <a:gd name="T36" fmla="*/ 0 w 7"/>
              <a:gd name="T37" fmla="*/ 433 h 797"/>
              <a:gd name="T38" fmla="*/ 7 w 7"/>
              <a:gd name="T39" fmla="*/ 460 h 797"/>
              <a:gd name="T40" fmla="*/ 7 w 7"/>
              <a:gd name="T41" fmla="*/ 385 h 797"/>
              <a:gd name="T42" fmla="*/ 0 w 7"/>
              <a:gd name="T43" fmla="*/ 412 h 797"/>
              <a:gd name="T44" fmla="*/ 7 w 7"/>
              <a:gd name="T45" fmla="*/ 364 h 797"/>
              <a:gd name="T46" fmla="*/ 0 w 7"/>
              <a:gd name="T47" fmla="*/ 337 h 797"/>
              <a:gd name="T48" fmla="*/ 7 w 7"/>
              <a:gd name="T49" fmla="*/ 364 h 797"/>
              <a:gd name="T50" fmla="*/ 7 w 7"/>
              <a:gd name="T51" fmla="*/ 289 h 797"/>
              <a:gd name="T52" fmla="*/ 0 w 7"/>
              <a:gd name="T53" fmla="*/ 316 h 797"/>
              <a:gd name="T54" fmla="*/ 7 w 7"/>
              <a:gd name="T55" fmla="*/ 268 h 797"/>
              <a:gd name="T56" fmla="*/ 0 w 7"/>
              <a:gd name="T57" fmla="*/ 241 h 797"/>
              <a:gd name="T58" fmla="*/ 7 w 7"/>
              <a:gd name="T59" fmla="*/ 268 h 797"/>
              <a:gd name="T60" fmla="*/ 7 w 7"/>
              <a:gd name="T61" fmla="*/ 193 h 797"/>
              <a:gd name="T62" fmla="*/ 0 w 7"/>
              <a:gd name="T63" fmla="*/ 220 h 797"/>
              <a:gd name="T64" fmla="*/ 7 w 7"/>
              <a:gd name="T65" fmla="*/ 172 h 797"/>
              <a:gd name="T66" fmla="*/ 0 w 7"/>
              <a:gd name="T67" fmla="*/ 145 h 797"/>
              <a:gd name="T68" fmla="*/ 7 w 7"/>
              <a:gd name="T69" fmla="*/ 172 h 797"/>
              <a:gd name="T70" fmla="*/ 7 w 7"/>
              <a:gd name="T71" fmla="*/ 97 h 797"/>
              <a:gd name="T72" fmla="*/ 0 w 7"/>
              <a:gd name="T73" fmla="*/ 124 h 797"/>
              <a:gd name="T74" fmla="*/ 7 w 7"/>
              <a:gd name="T75" fmla="*/ 76 h 797"/>
              <a:gd name="T76" fmla="*/ 0 w 7"/>
              <a:gd name="T77" fmla="*/ 48 h 797"/>
              <a:gd name="T78" fmla="*/ 7 w 7"/>
              <a:gd name="T79" fmla="*/ 76 h 797"/>
              <a:gd name="T80" fmla="*/ 7 w 7"/>
              <a:gd name="T81" fmla="*/ 0 h 797"/>
              <a:gd name="T82" fmla="*/ 0 w 7"/>
              <a:gd name="T83" fmla="*/ 28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" h="797">
                <a:moveTo>
                  <a:pt x="7" y="797"/>
                </a:moveTo>
                <a:lnTo>
                  <a:pt x="7" y="769"/>
                </a:lnTo>
                <a:lnTo>
                  <a:pt x="0" y="769"/>
                </a:lnTo>
                <a:lnTo>
                  <a:pt x="0" y="797"/>
                </a:lnTo>
                <a:lnTo>
                  <a:pt x="7" y="797"/>
                </a:lnTo>
                <a:close/>
                <a:moveTo>
                  <a:pt x="7" y="749"/>
                </a:moveTo>
                <a:lnTo>
                  <a:pt x="7" y="721"/>
                </a:lnTo>
                <a:lnTo>
                  <a:pt x="0" y="721"/>
                </a:lnTo>
                <a:lnTo>
                  <a:pt x="0" y="749"/>
                </a:lnTo>
                <a:lnTo>
                  <a:pt x="7" y="749"/>
                </a:lnTo>
                <a:close/>
                <a:moveTo>
                  <a:pt x="7" y="701"/>
                </a:moveTo>
                <a:lnTo>
                  <a:pt x="7" y="673"/>
                </a:lnTo>
                <a:lnTo>
                  <a:pt x="0" y="673"/>
                </a:lnTo>
                <a:lnTo>
                  <a:pt x="0" y="701"/>
                </a:lnTo>
                <a:lnTo>
                  <a:pt x="7" y="701"/>
                </a:lnTo>
                <a:close/>
                <a:moveTo>
                  <a:pt x="7" y="652"/>
                </a:moveTo>
                <a:lnTo>
                  <a:pt x="7" y="625"/>
                </a:lnTo>
                <a:lnTo>
                  <a:pt x="0" y="625"/>
                </a:lnTo>
                <a:lnTo>
                  <a:pt x="0" y="652"/>
                </a:lnTo>
                <a:lnTo>
                  <a:pt x="7" y="652"/>
                </a:lnTo>
                <a:close/>
                <a:moveTo>
                  <a:pt x="7" y="604"/>
                </a:moveTo>
                <a:lnTo>
                  <a:pt x="7" y="577"/>
                </a:lnTo>
                <a:lnTo>
                  <a:pt x="0" y="577"/>
                </a:lnTo>
                <a:lnTo>
                  <a:pt x="0" y="604"/>
                </a:lnTo>
                <a:lnTo>
                  <a:pt x="7" y="604"/>
                </a:lnTo>
                <a:close/>
                <a:moveTo>
                  <a:pt x="7" y="556"/>
                </a:moveTo>
                <a:lnTo>
                  <a:pt x="7" y="529"/>
                </a:lnTo>
                <a:lnTo>
                  <a:pt x="0" y="529"/>
                </a:lnTo>
                <a:lnTo>
                  <a:pt x="0" y="556"/>
                </a:lnTo>
                <a:lnTo>
                  <a:pt x="7" y="556"/>
                </a:lnTo>
                <a:close/>
                <a:moveTo>
                  <a:pt x="7" y="508"/>
                </a:moveTo>
                <a:lnTo>
                  <a:pt x="7" y="481"/>
                </a:lnTo>
                <a:lnTo>
                  <a:pt x="0" y="481"/>
                </a:lnTo>
                <a:lnTo>
                  <a:pt x="0" y="508"/>
                </a:lnTo>
                <a:lnTo>
                  <a:pt x="7" y="508"/>
                </a:lnTo>
                <a:close/>
                <a:moveTo>
                  <a:pt x="7" y="460"/>
                </a:moveTo>
                <a:lnTo>
                  <a:pt x="7" y="433"/>
                </a:lnTo>
                <a:lnTo>
                  <a:pt x="0" y="433"/>
                </a:lnTo>
                <a:lnTo>
                  <a:pt x="0" y="460"/>
                </a:lnTo>
                <a:lnTo>
                  <a:pt x="7" y="460"/>
                </a:lnTo>
                <a:close/>
                <a:moveTo>
                  <a:pt x="7" y="412"/>
                </a:moveTo>
                <a:lnTo>
                  <a:pt x="7" y="385"/>
                </a:lnTo>
                <a:lnTo>
                  <a:pt x="0" y="385"/>
                </a:lnTo>
                <a:lnTo>
                  <a:pt x="0" y="412"/>
                </a:lnTo>
                <a:lnTo>
                  <a:pt x="7" y="412"/>
                </a:lnTo>
                <a:close/>
                <a:moveTo>
                  <a:pt x="7" y="364"/>
                </a:moveTo>
                <a:lnTo>
                  <a:pt x="7" y="337"/>
                </a:lnTo>
                <a:lnTo>
                  <a:pt x="0" y="337"/>
                </a:lnTo>
                <a:lnTo>
                  <a:pt x="0" y="364"/>
                </a:lnTo>
                <a:lnTo>
                  <a:pt x="7" y="364"/>
                </a:lnTo>
                <a:close/>
                <a:moveTo>
                  <a:pt x="7" y="316"/>
                </a:moveTo>
                <a:lnTo>
                  <a:pt x="7" y="289"/>
                </a:lnTo>
                <a:lnTo>
                  <a:pt x="0" y="289"/>
                </a:lnTo>
                <a:lnTo>
                  <a:pt x="0" y="316"/>
                </a:lnTo>
                <a:lnTo>
                  <a:pt x="7" y="316"/>
                </a:lnTo>
                <a:close/>
                <a:moveTo>
                  <a:pt x="7" y="268"/>
                </a:moveTo>
                <a:lnTo>
                  <a:pt x="7" y="241"/>
                </a:lnTo>
                <a:lnTo>
                  <a:pt x="0" y="241"/>
                </a:lnTo>
                <a:lnTo>
                  <a:pt x="0" y="268"/>
                </a:lnTo>
                <a:lnTo>
                  <a:pt x="7" y="268"/>
                </a:lnTo>
                <a:close/>
                <a:moveTo>
                  <a:pt x="7" y="220"/>
                </a:moveTo>
                <a:lnTo>
                  <a:pt x="7" y="193"/>
                </a:lnTo>
                <a:lnTo>
                  <a:pt x="0" y="193"/>
                </a:lnTo>
                <a:lnTo>
                  <a:pt x="0" y="220"/>
                </a:lnTo>
                <a:lnTo>
                  <a:pt x="7" y="220"/>
                </a:lnTo>
                <a:close/>
                <a:moveTo>
                  <a:pt x="7" y="172"/>
                </a:moveTo>
                <a:lnTo>
                  <a:pt x="7" y="145"/>
                </a:lnTo>
                <a:lnTo>
                  <a:pt x="0" y="145"/>
                </a:lnTo>
                <a:lnTo>
                  <a:pt x="0" y="172"/>
                </a:lnTo>
                <a:lnTo>
                  <a:pt x="7" y="172"/>
                </a:lnTo>
                <a:close/>
                <a:moveTo>
                  <a:pt x="7" y="124"/>
                </a:moveTo>
                <a:lnTo>
                  <a:pt x="7" y="97"/>
                </a:lnTo>
                <a:lnTo>
                  <a:pt x="0" y="97"/>
                </a:lnTo>
                <a:lnTo>
                  <a:pt x="0" y="124"/>
                </a:lnTo>
                <a:lnTo>
                  <a:pt x="7" y="124"/>
                </a:lnTo>
                <a:close/>
                <a:moveTo>
                  <a:pt x="7" y="76"/>
                </a:moveTo>
                <a:lnTo>
                  <a:pt x="7" y="48"/>
                </a:lnTo>
                <a:lnTo>
                  <a:pt x="0" y="48"/>
                </a:lnTo>
                <a:lnTo>
                  <a:pt x="0" y="76"/>
                </a:lnTo>
                <a:lnTo>
                  <a:pt x="7" y="76"/>
                </a:lnTo>
                <a:close/>
                <a:moveTo>
                  <a:pt x="7" y="28"/>
                </a:moveTo>
                <a:lnTo>
                  <a:pt x="7" y="0"/>
                </a:lnTo>
                <a:lnTo>
                  <a:pt x="0" y="0"/>
                </a:lnTo>
                <a:lnTo>
                  <a:pt x="0" y="28"/>
                </a:lnTo>
                <a:lnTo>
                  <a:pt x="7" y="2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Freeform 27"/>
          <p:cNvSpPr>
            <a:spLocks noEditPoints="1"/>
          </p:cNvSpPr>
          <p:nvPr/>
        </p:nvSpPr>
        <p:spPr bwMode="auto">
          <a:xfrm>
            <a:off x="5213350" y="2534794"/>
            <a:ext cx="1290637" cy="11113"/>
          </a:xfrm>
          <a:custGeom>
            <a:avLst/>
            <a:gdLst>
              <a:gd name="T0" fmla="*/ 28 w 813"/>
              <a:gd name="T1" fmla="*/ 0 h 7"/>
              <a:gd name="T2" fmla="*/ 0 w 813"/>
              <a:gd name="T3" fmla="*/ 7 h 7"/>
              <a:gd name="T4" fmla="*/ 49 w 813"/>
              <a:gd name="T5" fmla="*/ 0 h 7"/>
              <a:gd name="T6" fmla="*/ 77 w 813"/>
              <a:gd name="T7" fmla="*/ 7 h 7"/>
              <a:gd name="T8" fmla="*/ 49 w 813"/>
              <a:gd name="T9" fmla="*/ 0 h 7"/>
              <a:gd name="T10" fmla="*/ 126 w 813"/>
              <a:gd name="T11" fmla="*/ 0 h 7"/>
              <a:gd name="T12" fmla="*/ 98 w 813"/>
              <a:gd name="T13" fmla="*/ 7 h 7"/>
              <a:gd name="T14" fmla="*/ 147 w 813"/>
              <a:gd name="T15" fmla="*/ 0 h 7"/>
              <a:gd name="T16" fmla="*/ 175 w 813"/>
              <a:gd name="T17" fmla="*/ 7 h 7"/>
              <a:gd name="T18" fmla="*/ 147 w 813"/>
              <a:gd name="T19" fmla="*/ 0 h 7"/>
              <a:gd name="T20" fmla="*/ 224 w 813"/>
              <a:gd name="T21" fmla="*/ 0 h 7"/>
              <a:gd name="T22" fmla="*/ 196 w 813"/>
              <a:gd name="T23" fmla="*/ 7 h 7"/>
              <a:gd name="T24" fmla="*/ 245 w 813"/>
              <a:gd name="T25" fmla="*/ 0 h 7"/>
              <a:gd name="T26" fmla="*/ 273 w 813"/>
              <a:gd name="T27" fmla="*/ 7 h 7"/>
              <a:gd name="T28" fmla="*/ 245 w 813"/>
              <a:gd name="T29" fmla="*/ 0 h 7"/>
              <a:gd name="T30" fmla="*/ 322 w 813"/>
              <a:gd name="T31" fmla="*/ 0 h 7"/>
              <a:gd name="T32" fmla="*/ 294 w 813"/>
              <a:gd name="T33" fmla="*/ 7 h 7"/>
              <a:gd name="T34" fmla="*/ 343 w 813"/>
              <a:gd name="T35" fmla="*/ 0 h 7"/>
              <a:gd name="T36" fmla="*/ 371 w 813"/>
              <a:gd name="T37" fmla="*/ 7 h 7"/>
              <a:gd name="T38" fmla="*/ 343 w 813"/>
              <a:gd name="T39" fmla="*/ 0 h 7"/>
              <a:gd name="T40" fmla="*/ 421 w 813"/>
              <a:gd name="T41" fmla="*/ 0 h 7"/>
              <a:gd name="T42" fmla="*/ 392 w 813"/>
              <a:gd name="T43" fmla="*/ 7 h 7"/>
              <a:gd name="T44" fmla="*/ 442 w 813"/>
              <a:gd name="T45" fmla="*/ 0 h 7"/>
              <a:gd name="T46" fmla="*/ 470 w 813"/>
              <a:gd name="T47" fmla="*/ 7 h 7"/>
              <a:gd name="T48" fmla="*/ 442 w 813"/>
              <a:gd name="T49" fmla="*/ 0 h 7"/>
              <a:gd name="T50" fmla="*/ 519 w 813"/>
              <a:gd name="T51" fmla="*/ 0 h 7"/>
              <a:gd name="T52" fmla="*/ 491 w 813"/>
              <a:gd name="T53" fmla="*/ 7 h 7"/>
              <a:gd name="T54" fmla="*/ 540 w 813"/>
              <a:gd name="T55" fmla="*/ 0 h 7"/>
              <a:gd name="T56" fmla="*/ 568 w 813"/>
              <a:gd name="T57" fmla="*/ 7 h 7"/>
              <a:gd name="T58" fmla="*/ 540 w 813"/>
              <a:gd name="T59" fmla="*/ 0 h 7"/>
              <a:gd name="T60" fmla="*/ 617 w 813"/>
              <a:gd name="T61" fmla="*/ 0 h 7"/>
              <a:gd name="T62" fmla="*/ 589 w 813"/>
              <a:gd name="T63" fmla="*/ 7 h 7"/>
              <a:gd name="T64" fmla="*/ 638 w 813"/>
              <a:gd name="T65" fmla="*/ 0 h 7"/>
              <a:gd name="T66" fmla="*/ 666 w 813"/>
              <a:gd name="T67" fmla="*/ 7 h 7"/>
              <a:gd name="T68" fmla="*/ 638 w 813"/>
              <a:gd name="T69" fmla="*/ 0 h 7"/>
              <a:gd name="T70" fmla="*/ 715 w 813"/>
              <a:gd name="T71" fmla="*/ 0 h 7"/>
              <a:gd name="T72" fmla="*/ 687 w 813"/>
              <a:gd name="T73" fmla="*/ 7 h 7"/>
              <a:gd name="T74" fmla="*/ 736 w 813"/>
              <a:gd name="T75" fmla="*/ 0 h 7"/>
              <a:gd name="T76" fmla="*/ 764 w 813"/>
              <a:gd name="T77" fmla="*/ 7 h 7"/>
              <a:gd name="T78" fmla="*/ 736 w 813"/>
              <a:gd name="T79" fmla="*/ 0 h 7"/>
              <a:gd name="T80" fmla="*/ 813 w 813"/>
              <a:gd name="T81" fmla="*/ 0 h 7"/>
              <a:gd name="T82" fmla="*/ 785 w 813"/>
              <a:gd name="T8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3" h="7">
                <a:moveTo>
                  <a:pt x="0" y="0"/>
                </a:moveTo>
                <a:lnTo>
                  <a:pt x="28" y="0"/>
                </a:lnTo>
                <a:lnTo>
                  <a:pt x="28" y="7"/>
                </a:lnTo>
                <a:lnTo>
                  <a:pt x="0" y="7"/>
                </a:lnTo>
                <a:lnTo>
                  <a:pt x="0" y="0"/>
                </a:lnTo>
                <a:close/>
                <a:moveTo>
                  <a:pt x="49" y="0"/>
                </a:moveTo>
                <a:lnTo>
                  <a:pt x="77" y="0"/>
                </a:lnTo>
                <a:lnTo>
                  <a:pt x="77" y="7"/>
                </a:lnTo>
                <a:lnTo>
                  <a:pt x="49" y="7"/>
                </a:lnTo>
                <a:lnTo>
                  <a:pt x="49" y="0"/>
                </a:lnTo>
                <a:close/>
                <a:moveTo>
                  <a:pt x="98" y="0"/>
                </a:moveTo>
                <a:lnTo>
                  <a:pt x="126" y="0"/>
                </a:lnTo>
                <a:lnTo>
                  <a:pt x="126" y="7"/>
                </a:lnTo>
                <a:lnTo>
                  <a:pt x="98" y="7"/>
                </a:lnTo>
                <a:lnTo>
                  <a:pt x="98" y="0"/>
                </a:lnTo>
                <a:close/>
                <a:moveTo>
                  <a:pt x="147" y="0"/>
                </a:moveTo>
                <a:lnTo>
                  <a:pt x="175" y="0"/>
                </a:lnTo>
                <a:lnTo>
                  <a:pt x="175" y="7"/>
                </a:lnTo>
                <a:lnTo>
                  <a:pt x="147" y="7"/>
                </a:lnTo>
                <a:lnTo>
                  <a:pt x="147" y="0"/>
                </a:lnTo>
                <a:close/>
                <a:moveTo>
                  <a:pt x="196" y="0"/>
                </a:moveTo>
                <a:lnTo>
                  <a:pt x="224" y="0"/>
                </a:lnTo>
                <a:lnTo>
                  <a:pt x="224" y="7"/>
                </a:lnTo>
                <a:lnTo>
                  <a:pt x="196" y="7"/>
                </a:lnTo>
                <a:lnTo>
                  <a:pt x="196" y="0"/>
                </a:lnTo>
                <a:close/>
                <a:moveTo>
                  <a:pt x="245" y="0"/>
                </a:moveTo>
                <a:lnTo>
                  <a:pt x="273" y="0"/>
                </a:lnTo>
                <a:lnTo>
                  <a:pt x="273" y="7"/>
                </a:lnTo>
                <a:lnTo>
                  <a:pt x="245" y="7"/>
                </a:lnTo>
                <a:lnTo>
                  <a:pt x="245" y="0"/>
                </a:lnTo>
                <a:close/>
                <a:moveTo>
                  <a:pt x="294" y="0"/>
                </a:moveTo>
                <a:lnTo>
                  <a:pt x="322" y="0"/>
                </a:lnTo>
                <a:lnTo>
                  <a:pt x="322" y="7"/>
                </a:lnTo>
                <a:lnTo>
                  <a:pt x="294" y="7"/>
                </a:lnTo>
                <a:lnTo>
                  <a:pt x="294" y="0"/>
                </a:lnTo>
                <a:close/>
                <a:moveTo>
                  <a:pt x="343" y="0"/>
                </a:moveTo>
                <a:lnTo>
                  <a:pt x="371" y="0"/>
                </a:lnTo>
                <a:lnTo>
                  <a:pt x="371" y="7"/>
                </a:lnTo>
                <a:lnTo>
                  <a:pt x="343" y="7"/>
                </a:lnTo>
                <a:lnTo>
                  <a:pt x="343" y="0"/>
                </a:lnTo>
                <a:close/>
                <a:moveTo>
                  <a:pt x="392" y="0"/>
                </a:moveTo>
                <a:lnTo>
                  <a:pt x="421" y="0"/>
                </a:lnTo>
                <a:lnTo>
                  <a:pt x="421" y="7"/>
                </a:lnTo>
                <a:lnTo>
                  <a:pt x="392" y="7"/>
                </a:lnTo>
                <a:lnTo>
                  <a:pt x="392" y="0"/>
                </a:lnTo>
                <a:close/>
                <a:moveTo>
                  <a:pt x="442" y="0"/>
                </a:moveTo>
                <a:lnTo>
                  <a:pt x="470" y="0"/>
                </a:lnTo>
                <a:lnTo>
                  <a:pt x="470" y="7"/>
                </a:lnTo>
                <a:lnTo>
                  <a:pt x="442" y="7"/>
                </a:lnTo>
                <a:lnTo>
                  <a:pt x="442" y="0"/>
                </a:lnTo>
                <a:close/>
                <a:moveTo>
                  <a:pt x="491" y="0"/>
                </a:moveTo>
                <a:lnTo>
                  <a:pt x="519" y="0"/>
                </a:lnTo>
                <a:lnTo>
                  <a:pt x="519" y="7"/>
                </a:lnTo>
                <a:lnTo>
                  <a:pt x="491" y="7"/>
                </a:lnTo>
                <a:lnTo>
                  <a:pt x="491" y="0"/>
                </a:lnTo>
                <a:close/>
                <a:moveTo>
                  <a:pt x="540" y="0"/>
                </a:moveTo>
                <a:lnTo>
                  <a:pt x="568" y="0"/>
                </a:lnTo>
                <a:lnTo>
                  <a:pt x="568" y="7"/>
                </a:lnTo>
                <a:lnTo>
                  <a:pt x="540" y="7"/>
                </a:lnTo>
                <a:lnTo>
                  <a:pt x="540" y="0"/>
                </a:lnTo>
                <a:close/>
                <a:moveTo>
                  <a:pt x="589" y="0"/>
                </a:moveTo>
                <a:lnTo>
                  <a:pt x="617" y="0"/>
                </a:lnTo>
                <a:lnTo>
                  <a:pt x="617" y="7"/>
                </a:lnTo>
                <a:lnTo>
                  <a:pt x="589" y="7"/>
                </a:lnTo>
                <a:lnTo>
                  <a:pt x="589" y="0"/>
                </a:lnTo>
                <a:close/>
                <a:moveTo>
                  <a:pt x="638" y="0"/>
                </a:moveTo>
                <a:lnTo>
                  <a:pt x="666" y="0"/>
                </a:lnTo>
                <a:lnTo>
                  <a:pt x="666" y="7"/>
                </a:lnTo>
                <a:lnTo>
                  <a:pt x="638" y="7"/>
                </a:lnTo>
                <a:lnTo>
                  <a:pt x="638" y="0"/>
                </a:lnTo>
                <a:close/>
                <a:moveTo>
                  <a:pt x="687" y="0"/>
                </a:moveTo>
                <a:lnTo>
                  <a:pt x="715" y="0"/>
                </a:lnTo>
                <a:lnTo>
                  <a:pt x="715" y="7"/>
                </a:lnTo>
                <a:lnTo>
                  <a:pt x="687" y="7"/>
                </a:lnTo>
                <a:lnTo>
                  <a:pt x="687" y="0"/>
                </a:lnTo>
                <a:close/>
                <a:moveTo>
                  <a:pt x="736" y="0"/>
                </a:moveTo>
                <a:lnTo>
                  <a:pt x="764" y="0"/>
                </a:lnTo>
                <a:lnTo>
                  <a:pt x="764" y="7"/>
                </a:lnTo>
                <a:lnTo>
                  <a:pt x="736" y="7"/>
                </a:lnTo>
                <a:lnTo>
                  <a:pt x="736" y="0"/>
                </a:lnTo>
                <a:close/>
                <a:moveTo>
                  <a:pt x="785" y="0"/>
                </a:moveTo>
                <a:lnTo>
                  <a:pt x="813" y="0"/>
                </a:lnTo>
                <a:lnTo>
                  <a:pt x="813" y="7"/>
                </a:lnTo>
                <a:lnTo>
                  <a:pt x="785" y="7"/>
                </a:lnTo>
                <a:lnTo>
                  <a:pt x="785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7712075" y="2544319"/>
            <a:ext cx="328612" cy="320675"/>
          </a:xfrm>
          <a:prstGeom prst="rect">
            <a:avLst/>
          </a:pr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Freeform 29"/>
          <p:cNvSpPr>
            <a:spLocks noEditPoints="1"/>
          </p:cNvSpPr>
          <p:nvPr/>
        </p:nvSpPr>
        <p:spPr bwMode="auto">
          <a:xfrm>
            <a:off x="7704138" y="2534794"/>
            <a:ext cx="346075" cy="338138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7772400" y="2572894"/>
            <a:ext cx="2413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7900988" y="2698307"/>
            <a:ext cx="160337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4884738" y="2861819"/>
            <a:ext cx="328612" cy="322263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Freeform 33"/>
          <p:cNvSpPr>
            <a:spLocks noEditPoints="1"/>
          </p:cNvSpPr>
          <p:nvPr/>
        </p:nvSpPr>
        <p:spPr bwMode="auto">
          <a:xfrm>
            <a:off x="4875213" y="2853882"/>
            <a:ext cx="346075" cy="338138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4967288" y="2891982"/>
            <a:ext cx="2794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Oval 35"/>
          <p:cNvSpPr>
            <a:spLocks noChangeArrowheads="1"/>
          </p:cNvSpPr>
          <p:nvPr/>
        </p:nvSpPr>
        <p:spPr bwMode="auto">
          <a:xfrm>
            <a:off x="5868988" y="2541144"/>
            <a:ext cx="68262" cy="6508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Freeform 36"/>
          <p:cNvSpPr>
            <a:spLocks noEditPoints="1"/>
          </p:cNvSpPr>
          <p:nvPr/>
        </p:nvSpPr>
        <p:spPr bwMode="auto">
          <a:xfrm>
            <a:off x="5861050" y="2533207"/>
            <a:ext cx="84137" cy="80963"/>
          </a:xfrm>
          <a:custGeom>
            <a:avLst/>
            <a:gdLst>
              <a:gd name="T0" fmla="*/ 5 w 481"/>
              <a:gd name="T1" fmla="*/ 197 h 481"/>
              <a:gd name="T2" fmla="*/ 22 w 481"/>
              <a:gd name="T3" fmla="*/ 142 h 481"/>
              <a:gd name="T4" fmla="*/ 67 w 481"/>
              <a:gd name="T5" fmla="*/ 75 h 481"/>
              <a:gd name="T6" fmla="*/ 110 w 481"/>
              <a:gd name="T7" fmla="*/ 40 h 481"/>
              <a:gd name="T8" fmla="*/ 187 w 481"/>
              <a:gd name="T9" fmla="*/ 7 h 481"/>
              <a:gd name="T10" fmla="*/ 245 w 481"/>
              <a:gd name="T11" fmla="*/ 1 h 481"/>
              <a:gd name="T12" fmla="*/ 329 w 481"/>
              <a:gd name="T13" fmla="*/ 18 h 481"/>
              <a:gd name="T14" fmla="*/ 379 w 481"/>
              <a:gd name="T15" fmla="*/ 44 h 481"/>
              <a:gd name="T16" fmla="*/ 437 w 481"/>
              <a:gd name="T17" fmla="*/ 104 h 481"/>
              <a:gd name="T18" fmla="*/ 463 w 481"/>
              <a:gd name="T19" fmla="*/ 151 h 481"/>
              <a:gd name="T20" fmla="*/ 480 w 481"/>
              <a:gd name="T21" fmla="*/ 236 h 481"/>
              <a:gd name="T22" fmla="*/ 474 w 481"/>
              <a:gd name="T23" fmla="*/ 293 h 481"/>
              <a:gd name="T24" fmla="*/ 442 w 481"/>
              <a:gd name="T25" fmla="*/ 371 h 481"/>
              <a:gd name="T26" fmla="*/ 407 w 481"/>
              <a:gd name="T27" fmla="*/ 414 h 481"/>
              <a:gd name="T28" fmla="*/ 338 w 481"/>
              <a:gd name="T29" fmla="*/ 460 h 481"/>
              <a:gd name="T30" fmla="*/ 284 w 481"/>
              <a:gd name="T31" fmla="*/ 476 h 481"/>
              <a:gd name="T32" fmla="*/ 197 w 481"/>
              <a:gd name="T33" fmla="*/ 476 h 481"/>
              <a:gd name="T34" fmla="*/ 142 w 481"/>
              <a:gd name="T35" fmla="*/ 459 h 481"/>
              <a:gd name="T36" fmla="*/ 75 w 481"/>
              <a:gd name="T37" fmla="*/ 414 h 481"/>
              <a:gd name="T38" fmla="*/ 39 w 481"/>
              <a:gd name="T39" fmla="*/ 371 h 481"/>
              <a:gd name="T40" fmla="*/ 7 w 481"/>
              <a:gd name="T41" fmla="*/ 293 h 481"/>
              <a:gd name="T42" fmla="*/ 100 w 481"/>
              <a:gd name="T43" fmla="*/ 275 h 481"/>
              <a:gd name="T44" fmla="*/ 106 w 481"/>
              <a:gd name="T45" fmla="*/ 292 h 481"/>
              <a:gd name="T46" fmla="*/ 142 w 481"/>
              <a:gd name="T47" fmla="*/ 346 h 481"/>
              <a:gd name="T48" fmla="*/ 157 w 481"/>
              <a:gd name="T49" fmla="*/ 358 h 481"/>
              <a:gd name="T50" fmla="*/ 215 w 481"/>
              <a:gd name="T51" fmla="*/ 383 h 481"/>
              <a:gd name="T52" fmla="*/ 236 w 481"/>
              <a:gd name="T53" fmla="*/ 385 h 481"/>
              <a:gd name="T54" fmla="*/ 301 w 481"/>
              <a:gd name="T55" fmla="*/ 372 h 481"/>
              <a:gd name="T56" fmla="*/ 318 w 481"/>
              <a:gd name="T57" fmla="*/ 362 h 481"/>
              <a:gd name="T58" fmla="*/ 362 w 481"/>
              <a:gd name="T59" fmla="*/ 318 h 481"/>
              <a:gd name="T60" fmla="*/ 372 w 481"/>
              <a:gd name="T61" fmla="*/ 301 h 481"/>
              <a:gd name="T62" fmla="*/ 385 w 481"/>
              <a:gd name="T63" fmla="*/ 236 h 481"/>
              <a:gd name="T64" fmla="*/ 383 w 481"/>
              <a:gd name="T65" fmla="*/ 215 h 481"/>
              <a:gd name="T66" fmla="*/ 358 w 481"/>
              <a:gd name="T67" fmla="*/ 157 h 481"/>
              <a:gd name="T68" fmla="*/ 346 w 481"/>
              <a:gd name="T69" fmla="*/ 142 h 481"/>
              <a:gd name="T70" fmla="*/ 292 w 481"/>
              <a:gd name="T71" fmla="*/ 106 h 481"/>
              <a:gd name="T72" fmla="*/ 275 w 481"/>
              <a:gd name="T73" fmla="*/ 100 h 481"/>
              <a:gd name="T74" fmla="*/ 206 w 481"/>
              <a:gd name="T75" fmla="*/ 100 h 481"/>
              <a:gd name="T76" fmla="*/ 189 w 481"/>
              <a:gd name="T77" fmla="*/ 105 h 481"/>
              <a:gd name="T78" fmla="*/ 134 w 481"/>
              <a:gd name="T79" fmla="*/ 142 h 481"/>
              <a:gd name="T80" fmla="*/ 123 w 481"/>
              <a:gd name="T81" fmla="*/ 157 h 481"/>
              <a:gd name="T82" fmla="*/ 98 w 481"/>
              <a:gd name="T83" fmla="*/ 215 h 481"/>
              <a:gd name="T84" fmla="*/ 96 w 481"/>
              <a:gd name="T85" fmla="*/ 236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1" h="481">
                <a:moveTo>
                  <a:pt x="1" y="245"/>
                </a:moveTo>
                <a:cubicBezTo>
                  <a:pt x="0" y="242"/>
                  <a:pt x="0" y="239"/>
                  <a:pt x="1" y="236"/>
                </a:cubicBezTo>
                <a:lnTo>
                  <a:pt x="5" y="197"/>
                </a:lnTo>
                <a:cubicBezTo>
                  <a:pt x="5" y="193"/>
                  <a:pt x="6" y="190"/>
                  <a:pt x="7" y="187"/>
                </a:cubicBezTo>
                <a:lnTo>
                  <a:pt x="18" y="151"/>
                </a:lnTo>
                <a:cubicBezTo>
                  <a:pt x="19" y="148"/>
                  <a:pt x="20" y="145"/>
                  <a:pt x="22" y="142"/>
                </a:cubicBezTo>
                <a:lnTo>
                  <a:pt x="40" y="110"/>
                </a:lnTo>
                <a:cubicBezTo>
                  <a:pt x="41" y="108"/>
                  <a:pt x="42" y="106"/>
                  <a:pt x="44" y="104"/>
                </a:cubicBezTo>
                <a:lnTo>
                  <a:pt x="67" y="75"/>
                </a:lnTo>
                <a:cubicBezTo>
                  <a:pt x="69" y="72"/>
                  <a:pt x="72" y="69"/>
                  <a:pt x="75" y="67"/>
                </a:cubicBezTo>
                <a:lnTo>
                  <a:pt x="104" y="44"/>
                </a:lnTo>
                <a:cubicBezTo>
                  <a:pt x="106" y="42"/>
                  <a:pt x="108" y="41"/>
                  <a:pt x="110" y="40"/>
                </a:cubicBezTo>
                <a:lnTo>
                  <a:pt x="142" y="22"/>
                </a:lnTo>
                <a:cubicBezTo>
                  <a:pt x="145" y="20"/>
                  <a:pt x="148" y="19"/>
                  <a:pt x="151" y="18"/>
                </a:cubicBezTo>
                <a:lnTo>
                  <a:pt x="187" y="7"/>
                </a:lnTo>
                <a:cubicBezTo>
                  <a:pt x="190" y="6"/>
                  <a:pt x="193" y="5"/>
                  <a:pt x="197" y="5"/>
                </a:cubicBezTo>
                <a:lnTo>
                  <a:pt x="236" y="1"/>
                </a:lnTo>
                <a:cubicBezTo>
                  <a:pt x="239" y="0"/>
                  <a:pt x="242" y="0"/>
                  <a:pt x="245" y="1"/>
                </a:cubicBezTo>
                <a:lnTo>
                  <a:pt x="284" y="5"/>
                </a:lnTo>
                <a:cubicBezTo>
                  <a:pt x="287" y="5"/>
                  <a:pt x="291" y="6"/>
                  <a:pt x="293" y="7"/>
                </a:cubicBezTo>
                <a:lnTo>
                  <a:pt x="329" y="18"/>
                </a:lnTo>
                <a:cubicBezTo>
                  <a:pt x="333" y="19"/>
                  <a:pt x="336" y="20"/>
                  <a:pt x="338" y="21"/>
                </a:cubicBezTo>
                <a:lnTo>
                  <a:pt x="371" y="39"/>
                </a:lnTo>
                <a:cubicBezTo>
                  <a:pt x="374" y="41"/>
                  <a:pt x="377" y="42"/>
                  <a:pt x="379" y="44"/>
                </a:cubicBezTo>
                <a:lnTo>
                  <a:pt x="407" y="67"/>
                </a:lnTo>
                <a:cubicBezTo>
                  <a:pt x="410" y="70"/>
                  <a:pt x="412" y="72"/>
                  <a:pt x="414" y="75"/>
                </a:cubicBezTo>
                <a:lnTo>
                  <a:pt x="437" y="104"/>
                </a:lnTo>
                <a:cubicBezTo>
                  <a:pt x="439" y="106"/>
                  <a:pt x="440" y="108"/>
                  <a:pt x="441" y="110"/>
                </a:cubicBezTo>
                <a:lnTo>
                  <a:pt x="459" y="142"/>
                </a:lnTo>
                <a:cubicBezTo>
                  <a:pt x="461" y="145"/>
                  <a:pt x="462" y="148"/>
                  <a:pt x="463" y="151"/>
                </a:cubicBezTo>
                <a:lnTo>
                  <a:pt x="474" y="187"/>
                </a:lnTo>
                <a:cubicBezTo>
                  <a:pt x="475" y="190"/>
                  <a:pt x="476" y="193"/>
                  <a:pt x="476" y="197"/>
                </a:cubicBezTo>
                <a:lnTo>
                  <a:pt x="480" y="236"/>
                </a:lnTo>
                <a:cubicBezTo>
                  <a:pt x="481" y="239"/>
                  <a:pt x="481" y="242"/>
                  <a:pt x="480" y="245"/>
                </a:cubicBezTo>
                <a:lnTo>
                  <a:pt x="476" y="284"/>
                </a:lnTo>
                <a:cubicBezTo>
                  <a:pt x="476" y="287"/>
                  <a:pt x="475" y="291"/>
                  <a:pt x="474" y="293"/>
                </a:cubicBezTo>
                <a:lnTo>
                  <a:pt x="463" y="329"/>
                </a:lnTo>
                <a:cubicBezTo>
                  <a:pt x="462" y="333"/>
                  <a:pt x="461" y="336"/>
                  <a:pt x="460" y="338"/>
                </a:cubicBezTo>
                <a:lnTo>
                  <a:pt x="442" y="371"/>
                </a:lnTo>
                <a:cubicBezTo>
                  <a:pt x="440" y="374"/>
                  <a:pt x="438" y="377"/>
                  <a:pt x="437" y="379"/>
                </a:cubicBezTo>
                <a:lnTo>
                  <a:pt x="414" y="407"/>
                </a:lnTo>
                <a:cubicBezTo>
                  <a:pt x="412" y="409"/>
                  <a:pt x="409" y="412"/>
                  <a:pt x="407" y="414"/>
                </a:cubicBezTo>
                <a:lnTo>
                  <a:pt x="379" y="437"/>
                </a:lnTo>
                <a:cubicBezTo>
                  <a:pt x="377" y="438"/>
                  <a:pt x="374" y="440"/>
                  <a:pt x="371" y="442"/>
                </a:cubicBezTo>
                <a:lnTo>
                  <a:pt x="338" y="460"/>
                </a:lnTo>
                <a:cubicBezTo>
                  <a:pt x="336" y="461"/>
                  <a:pt x="333" y="462"/>
                  <a:pt x="329" y="463"/>
                </a:cubicBezTo>
                <a:lnTo>
                  <a:pt x="293" y="474"/>
                </a:lnTo>
                <a:cubicBezTo>
                  <a:pt x="291" y="475"/>
                  <a:pt x="287" y="476"/>
                  <a:pt x="284" y="476"/>
                </a:cubicBezTo>
                <a:lnTo>
                  <a:pt x="245" y="480"/>
                </a:lnTo>
                <a:cubicBezTo>
                  <a:pt x="242" y="481"/>
                  <a:pt x="239" y="481"/>
                  <a:pt x="236" y="480"/>
                </a:cubicBezTo>
                <a:lnTo>
                  <a:pt x="197" y="476"/>
                </a:lnTo>
                <a:cubicBezTo>
                  <a:pt x="193" y="476"/>
                  <a:pt x="190" y="475"/>
                  <a:pt x="187" y="474"/>
                </a:cubicBezTo>
                <a:lnTo>
                  <a:pt x="151" y="463"/>
                </a:lnTo>
                <a:cubicBezTo>
                  <a:pt x="148" y="462"/>
                  <a:pt x="145" y="461"/>
                  <a:pt x="142" y="459"/>
                </a:cubicBezTo>
                <a:lnTo>
                  <a:pt x="110" y="441"/>
                </a:lnTo>
                <a:cubicBezTo>
                  <a:pt x="108" y="440"/>
                  <a:pt x="106" y="439"/>
                  <a:pt x="104" y="437"/>
                </a:cubicBezTo>
                <a:lnTo>
                  <a:pt x="75" y="414"/>
                </a:lnTo>
                <a:cubicBezTo>
                  <a:pt x="72" y="412"/>
                  <a:pt x="70" y="410"/>
                  <a:pt x="67" y="407"/>
                </a:cubicBezTo>
                <a:lnTo>
                  <a:pt x="44" y="379"/>
                </a:lnTo>
                <a:cubicBezTo>
                  <a:pt x="42" y="377"/>
                  <a:pt x="41" y="374"/>
                  <a:pt x="39" y="371"/>
                </a:cubicBezTo>
                <a:lnTo>
                  <a:pt x="21" y="338"/>
                </a:lnTo>
                <a:cubicBezTo>
                  <a:pt x="20" y="336"/>
                  <a:pt x="19" y="333"/>
                  <a:pt x="18" y="329"/>
                </a:cubicBezTo>
                <a:lnTo>
                  <a:pt x="7" y="293"/>
                </a:lnTo>
                <a:cubicBezTo>
                  <a:pt x="6" y="291"/>
                  <a:pt x="5" y="287"/>
                  <a:pt x="5" y="284"/>
                </a:cubicBezTo>
                <a:lnTo>
                  <a:pt x="1" y="245"/>
                </a:lnTo>
                <a:close/>
                <a:moveTo>
                  <a:pt x="100" y="275"/>
                </a:moveTo>
                <a:lnTo>
                  <a:pt x="98" y="265"/>
                </a:lnTo>
                <a:lnTo>
                  <a:pt x="109" y="301"/>
                </a:lnTo>
                <a:lnTo>
                  <a:pt x="106" y="292"/>
                </a:lnTo>
                <a:lnTo>
                  <a:pt x="124" y="325"/>
                </a:lnTo>
                <a:lnTo>
                  <a:pt x="119" y="318"/>
                </a:lnTo>
                <a:lnTo>
                  <a:pt x="142" y="346"/>
                </a:lnTo>
                <a:lnTo>
                  <a:pt x="134" y="339"/>
                </a:lnTo>
                <a:lnTo>
                  <a:pt x="163" y="362"/>
                </a:lnTo>
                <a:lnTo>
                  <a:pt x="157" y="358"/>
                </a:lnTo>
                <a:lnTo>
                  <a:pt x="189" y="376"/>
                </a:lnTo>
                <a:lnTo>
                  <a:pt x="179" y="372"/>
                </a:lnTo>
                <a:lnTo>
                  <a:pt x="215" y="383"/>
                </a:lnTo>
                <a:lnTo>
                  <a:pt x="206" y="381"/>
                </a:lnTo>
                <a:lnTo>
                  <a:pt x="245" y="385"/>
                </a:lnTo>
                <a:lnTo>
                  <a:pt x="236" y="385"/>
                </a:lnTo>
                <a:lnTo>
                  <a:pt x="275" y="381"/>
                </a:lnTo>
                <a:lnTo>
                  <a:pt x="265" y="383"/>
                </a:lnTo>
                <a:lnTo>
                  <a:pt x="301" y="372"/>
                </a:lnTo>
                <a:lnTo>
                  <a:pt x="292" y="375"/>
                </a:lnTo>
                <a:lnTo>
                  <a:pt x="325" y="357"/>
                </a:lnTo>
                <a:lnTo>
                  <a:pt x="318" y="362"/>
                </a:lnTo>
                <a:lnTo>
                  <a:pt x="346" y="339"/>
                </a:lnTo>
                <a:lnTo>
                  <a:pt x="339" y="346"/>
                </a:lnTo>
                <a:lnTo>
                  <a:pt x="362" y="318"/>
                </a:lnTo>
                <a:lnTo>
                  <a:pt x="357" y="325"/>
                </a:lnTo>
                <a:lnTo>
                  <a:pt x="375" y="292"/>
                </a:lnTo>
                <a:lnTo>
                  <a:pt x="372" y="301"/>
                </a:lnTo>
                <a:lnTo>
                  <a:pt x="383" y="265"/>
                </a:lnTo>
                <a:lnTo>
                  <a:pt x="381" y="275"/>
                </a:lnTo>
                <a:lnTo>
                  <a:pt x="385" y="236"/>
                </a:lnTo>
                <a:lnTo>
                  <a:pt x="385" y="245"/>
                </a:lnTo>
                <a:lnTo>
                  <a:pt x="381" y="206"/>
                </a:lnTo>
                <a:lnTo>
                  <a:pt x="383" y="215"/>
                </a:lnTo>
                <a:lnTo>
                  <a:pt x="372" y="179"/>
                </a:lnTo>
                <a:lnTo>
                  <a:pt x="376" y="189"/>
                </a:lnTo>
                <a:lnTo>
                  <a:pt x="358" y="157"/>
                </a:lnTo>
                <a:lnTo>
                  <a:pt x="362" y="163"/>
                </a:lnTo>
                <a:lnTo>
                  <a:pt x="339" y="134"/>
                </a:lnTo>
                <a:lnTo>
                  <a:pt x="346" y="142"/>
                </a:lnTo>
                <a:lnTo>
                  <a:pt x="318" y="119"/>
                </a:lnTo>
                <a:lnTo>
                  <a:pt x="325" y="124"/>
                </a:lnTo>
                <a:lnTo>
                  <a:pt x="292" y="106"/>
                </a:lnTo>
                <a:lnTo>
                  <a:pt x="301" y="109"/>
                </a:lnTo>
                <a:lnTo>
                  <a:pt x="265" y="98"/>
                </a:lnTo>
                <a:lnTo>
                  <a:pt x="275" y="100"/>
                </a:lnTo>
                <a:lnTo>
                  <a:pt x="236" y="96"/>
                </a:lnTo>
                <a:lnTo>
                  <a:pt x="245" y="96"/>
                </a:lnTo>
                <a:lnTo>
                  <a:pt x="206" y="100"/>
                </a:lnTo>
                <a:lnTo>
                  <a:pt x="215" y="98"/>
                </a:lnTo>
                <a:lnTo>
                  <a:pt x="179" y="109"/>
                </a:lnTo>
                <a:lnTo>
                  <a:pt x="189" y="105"/>
                </a:lnTo>
                <a:lnTo>
                  <a:pt x="157" y="123"/>
                </a:lnTo>
                <a:lnTo>
                  <a:pt x="163" y="119"/>
                </a:lnTo>
                <a:lnTo>
                  <a:pt x="134" y="142"/>
                </a:lnTo>
                <a:lnTo>
                  <a:pt x="142" y="134"/>
                </a:lnTo>
                <a:lnTo>
                  <a:pt x="119" y="163"/>
                </a:lnTo>
                <a:lnTo>
                  <a:pt x="123" y="157"/>
                </a:lnTo>
                <a:lnTo>
                  <a:pt x="105" y="189"/>
                </a:lnTo>
                <a:lnTo>
                  <a:pt x="109" y="179"/>
                </a:lnTo>
                <a:lnTo>
                  <a:pt x="98" y="215"/>
                </a:lnTo>
                <a:lnTo>
                  <a:pt x="100" y="206"/>
                </a:lnTo>
                <a:lnTo>
                  <a:pt x="96" y="245"/>
                </a:lnTo>
                <a:lnTo>
                  <a:pt x="96" y="236"/>
                </a:lnTo>
                <a:lnTo>
                  <a:pt x="100" y="27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3" name="Rectangle 49"/>
          <p:cNvSpPr>
            <a:spLocks noChangeArrowheads="1"/>
          </p:cNvSpPr>
          <p:nvPr/>
        </p:nvSpPr>
        <p:spPr bwMode="auto">
          <a:xfrm>
            <a:off x="7287989" y="4492485"/>
            <a:ext cx="327025" cy="320675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4" name="Freeform 50"/>
          <p:cNvSpPr>
            <a:spLocks noEditPoints="1"/>
          </p:cNvSpPr>
          <p:nvPr/>
        </p:nvSpPr>
        <p:spPr bwMode="auto">
          <a:xfrm>
            <a:off x="7278464" y="4484548"/>
            <a:ext cx="346075" cy="3365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5" name="Rectangle 51"/>
          <p:cNvSpPr>
            <a:spLocks noChangeArrowheads="1"/>
          </p:cNvSpPr>
          <p:nvPr/>
        </p:nvSpPr>
        <p:spPr bwMode="auto">
          <a:xfrm>
            <a:off x="7368951" y="4519473"/>
            <a:ext cx="2794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Rectangle 55"/>
          <p:cNvSpPr>
            <a:spLocks noChangeArrowheads="1"/>
          </p:cNvSpPr>
          <p:nvPr/>
        </p:nvSpPr>
        <p:spPr bwMode="auto">
          <a:xfrm>
            <a:off x="7613316" y="4492485"/>
            <a:ext cx="328612" cy="320675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0" name="Freeform 56"/>
          <p:cNvSpPr>
            <a:spLocks noEditPoints="1"/>
          </p:cNvSpPr>
          <p:nvPr/>
        </p:nvSpPr>
        <p:spPr bwMode="auto">
          <a:xfrm>
            <a:off x="7605379" y="4484548"/>
            <a:ext cx="346075" cy="3365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1" name="Rectangle 57"/>
          <p:cNvSpPr>
            <a:spLocks noChangeArrowheads="1"/>
          </p:cNvSpPr>
          <p:nvPr/>
        </p:nvSpPr>
        <p:spPr bwMode="auto">
          <a:xfrm>
            <a:off x="7662529" y="4519473"/>
            <a:ext cx="346075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…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58"/>
          <p:cNvSpPr>
            <a:spLocks noChangeArrowheads="1"/>
          </p:cNvSpPr>
          <p:nvPr/>
        </p:nvSpPr>
        <p:spPr bwMode="auto">
          <a:xfrm>
            <a:off x="7941929" y="4492485"/>
            <a:ext cx="328612" cy="320675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3" name="Freeform 59"/>
          <p:cNvSpPr>
            <a:spLocks noEditPoints="1"/>
          </p:cNvSpPr>
          <p:nvPr/>
        </p:nvSpPr>
        <p:spPr bwMode="auto">
          <a:xfrm>
            <a:off x="7933991" y="4484548"/>
            <a:ext cx="344487" cy="3365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4" name="Rectangle 60"/>
          <p:cNvSpPr>
            <a:spLocks noChangeArrowheads="1"/>
          </p:cNvSpPr>
          <p:nvPr/>
        </p:nvSpPr>
        <p:spPr bwMode="auto">
          <a:xfrm>
            <a:off x="8043529" y="4519473"/>
            <a:ext cx="242887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1"/>
          <p:cNvSpPr>
            <a:spLocks noChangeArrowheads="1"/>
          </p:cNvSpPr>
          <p:nvPr/>
        </p:nvSpPr>
        <p:spPr bwMode="auto">
          <a:xfrm>
            <a:off x="8270541" y="4492485"/>
            <a:ext cx="328612" cy="320675"/>
          </a:xfrm>
          <a:prstGeom prst="rect">
            <a:avLst/>
          </a:pr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" name="Freeform 62"/>
          <p:cNvSpPr>
            <a:spLocks noEditPoints="1"/>
          </p:cNvSpPr>
          <p:nvPr/>
        </p:nvSpPr>
        <p:spPr bwMode="auto">
          <a:xfrm>
            <a:off x="8262604" y="4484548"/>
            <a:ext cx="344487" cy="336550"/>
          </a:xfrm>
          <a:custGeom>
            <a:avLst/>
            <a:gdLst>
              <a:gd name="T0" fmla="*/ 0 w 1984"/>
              <a:gd name="T1" fmla="*/ 48 h 1984"/>
              <a:gd name="T2" fmla="*/ 48 w 1984"/>
              <a:gd name="T3" fmla="*/ 0 h 1984"/>
              <a:gd name="T4" fmla="*/ 1936 w 1984"/>
              <a:gd name="T5" fmla="*/ 0 h 1984"/>
              <a:gd name="T6" fmla="*/ 1984 w 1984"/>
              <a:gd name="T7" fmla="*/ 48 h 1984"/>
              <a:gd name="T8" fmla="*/ 1984 w 1984"/>
              <a:gd name="T9" fmla="*/ 1936 h 1984"/>
              <a:gd name="T10" fmla="*/ 1936 w 1984"/>
              <a:gd name="T11" fmla="*/ 1984 h 1984"/>
              <a:gd name="T12" fmla="*/ 48 w 1984"/>
              <a:gd name="T13" fmla="*/ 1984 h 1984"/>
              <a:gd name="T14" fmla="*/ 0 w 1984"/>
              <a:gd name="T15" fmla="*/ 1936 h 1984"/>
              <a:gd name="T16" fmla="*/ 0 w 1984"/>
              <a:gd name="T17" fmla="*/ 48 h 1984"/>
              <a:gd name="T18" fmla="*/ 96 w 1984"/>
              <a:gd name="T19" fmla="*/ 1936 h 1984"/>
              <a:gd name="T20" fmla="*/ 48 w 1984"/>
              <a:gd name="T21" fmla="*/ 1888 h 1984"/>
              <a:gd name="T22" fmla="*/ 1936 w 1984"/>
              <a:gd name="T23" fmla="*/ 1888 h 1984"/>
              <a:gd name="T24" fmla="*/ 1888 w 1984"/>
              <a:gd name="T25" fmla="*/ 1936 h 1984"/>
              <a:gd name="T26" fmla="*/ 1888 w 1984"/>
              <a:gd name="T27" fmla="*/ 48 h 1984"/>
              <a:gd name="T28" fmla="*/ 1936 w 1984"/>
              <a:gd name="T29" fmla="*/ 96 h 1984"/>
              <a:gd name="T30" fmla="*/ 48 w 1984"/>
              <a:gd name="T31" fmla="*/ 96 h 1984"/>
              <a:gd name="T32" fmla="*/ 96 w 1984"/>
              <a:gd name="T33" fmla="*/ 48 h 1984"/>
              <a:gd name="T34" fmla="*/ 96 w 1984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4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36" y="0"/>
                </a:lnTo>
                <a:cubicBezTo>
                  <a:pt x="1963" y="0"/>
                  <a:pt x="1984" y="22"/>
                  <a:pt x="1984" y="48"/>
                </a:cubicBezTo>
                <a:lnTo>
                  <a:pt x="1984" y="1936"/>
                </a:lnTo>
                <a:cubicBezTo>
                  <a:pt x="1984" y="1963"/>
                  <a:pt x="1963" y="1984"/>
                  <a:pt x="1936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36" y="1888"/>
                </a:lnTo>
                <a:lnTo>
                  <a:pt x="1888" y="1936"/>
                </a:lnTo>
                <a:lnTo>
                  <a:pt x="1888" y="48"/>
                </a:lnTo>
                <a:lnTo>
                  <a:pt x="1936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7" name="Rectangle 63"/>
          <p:cNvSpPr>
            <a:spLocks noChangeArrowheads="1"/>
          </p:cNvSpPr>
          <p:nvPr/>
        </p:nvSpPr>
        <p:spPr bwMode="auto">
          <a:xfrm>
            <a:off x="8372141" y="4519473"/>
            <a:ext cx="2413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Rectangle 64"/>
          <p:cNvSpPr>
            <a:spLocks noChangeArrowheads="1"/>
          </p:cNvSpPr>
          <p:nvPr/>
        </p:nvSpPr>
        <p:spPr bwMode="auto">
          <a:xfrm>
            <a:off x="6956201" y="4492485"/>
            <a:ext cx="331787" cy="320675"/>
          </a:xfrm>
          <a:prstGeom prst="rect">
            <a:avLst/>
          </a:prstGeom>
          <a:solidFill>
            <a:srgbClr val="FF7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9" name="Freeform 65"/>
          <p:cNvSpPr>
            <a:spLocks noEditPoints="1"/>
          </p:cNvSpPr>
          <p:nvPr/>
        </p:nvSpPr>
        <p:spPr bwMode="auto">
          <a:xfrm>
            <a:off x="6948264" y="4484548"/>
            <a:ext cx="347662" cy="336550"/>
          </a:xfrm>
          <a:custGeom>
            <a:avLst/>
            <a:gdLst>
              <a:gd name="T0" fmla="*/ 0 w 2000"/>
              <a:gd name="T1" fmla="*/ 48 h 1984"/>
              <a:gd name="T2" fmla="*/ 48 w 2000"/>
              <a:gd name="T3" fmla="*/ 0 h 1984"/>
              <a:gd name="T4" fmla="*/ 1952 w 2000"/>
              <a:gd name="T5" fmla="*/ 0 h 1984"/>
              <a:gd name="T6" fmla="*/ 2000 w 2000"/>
              <a:gd name="T7" fmla="*/ 48 h 1984"/>
              <a:gd name="T8" fmla="*/ 2000 w 2000"/>
              <a:gd name="T9" fmla="*/ 1936 h 1984"/>
              <a:gd name="T10" fmla="*/ 1952 w 2000"/>
              <a:gd name="T11" fmla="*/ 1984 h 1984"/>
              <a:gd name="T12" fmla="*/ 48 w 2000"/>
              <a:gd name="T13" fmla="*/ 1984 h 1984"/>
              <a:gd name="T14" fmla="*/ 0 w 2000"/>
              <a:gd name="T15" fmla="*/ 1936 h 1984"/>
              <a:gd name="T16" fmla="*/ 0 w 2000"/>
              <a:gd name="T17" fmla="*/ 48 h 1984"/>
              <a:gd name="T18" fmla="*/ 96 w 2000"/>
              <a:gd name="T19" fmla="*/ 1936 h 1984"/>
              <a:gd name="T20" fmla="*/ 48 w 2000"/>
              <a:gd name="T21" fmla="*/ 1888 h 1984"/>
              <a:gd name="T22" fmla="*/ 1952 w 2000"/>
              <a:gd name="T23" fmla="*/ 1888 h 1984"/>
              <a:gd name="T24" fmla="*/ 1904 w 2000"/>
              <a:gd name="T25" fmla="*/ 1936 h 1984"/>
              <a:gd name="T26" fmla="*/ 1904 w 2000"/>
              <a:gd name="T27" fmla="*/ 48 h 1984"/>
              <a:gd name="T28" fmla="*/ 1952 w 2000"/>
              <a:gd name="T29" fmla="*/ 96 h 1984"/>
              <a:gd name="T30" fmla="*/ 48 w 2000"/>
              <a:gd name="T31" fmla="*/ 96 h 1984"/>
              <a:gd name="T32" fmla="*/ 96 w 2000"/>
              <a:gd name="T33" fmla="*/ 48 h 1984"/>
              <a:gd name="T34" fmla="*/ 96 w 2000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00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52" y="0"/>
                </a:lnTo>
                <a:cubicBezTo>
                  <a:pt x="1979" y="0"/>
                  <a:pt x="2000" y="22"/>
                  <a:pt x="2000" y="48"/>
                </a:cubicBezTo>
                <a:lnTo>
                  <a:pt x="2000" y="1936"/>
                </a:lnTo>
                <a:cubicBezTo>
                  <a:pt x="2000" y="1963"/>
                  <a:pt x="1979" y="1984"/>
                  <a:pt x="1952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52" y="1888"/>
                </a:lnTo>
                <a:lnTo>
                  <a:pt x="1904" y="1936"/>
                </a:lnTo>
                <a:lnTo>
                  <a:pt x="1904" y="48"/>
                </a:lnTo>
                <a:lnTo>
                  <a:pt x="1952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0" name="Rectangle 66"/>
          <p:cNvSpPr>
            <a:spLocks noChangeArrowheads="1"/>
          </p:cNvSpPr>
          <p:nvPr/>
        </p:nvSpPr>
        <p:spPr bwMode="auto">
          <a:xfrm>
            <a:off x="7048276" y="4519473"/>
            <a:ext cx="1795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IL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Freeform 67"/>
          <p:cNvSpPr>
            <a:spLocks/>
          </p:cNvSpPr>
          <p:nvPr/>
        </p:nvSpPr>
        <p:spPr bwMode="auto">
          <a:xfrm>
            <a:off x="6954504" y="4827448"/>
            <a:ext cx="1644649" cy="141288"/>
          </a:xfrm>
          <a:custGeom>
            <a:avLst/>
            <a:gdLst>
              <a:gd name="T0" fmla="*/ 7615 w 7616"/>
              <a:gd name="T1" fmla="*/ 80 h 832"/>
              <a:gd name="T2" fmla="*/ 7605 w 7616"/>
              <a:gd name="T3" fmla="*/ 224 h 832"/>
              <a:gd name="T4" fmla="*/ 7586 w 7616"/>
              <a:gd name="T5" fmla="*/ 335 h 832"/>
              <a:gd name="T6" fmla="*/ 7571 w 7616"/>
              <a:gd name="T7" fmla="*/ 384 h 832"/>
              <a:gd name="T8" fmla="*/ 7542 w 7616"/>
              <a:gd name="T9" fmla="*/ 425 h 832"/>
              <a:gd name="T10" fmla="*/ 7503 w 7616"/>
              <a:gd name="T11" fmla="*/ 440 h 832"/>
              <a:gd name="T12" fmla="*/ 3959 w 7616"/>
              <a:gd name="T13" fmla="*/ 433 h 832"/>
              <a:gd name="T14" fmla="*/ 3963 w 7616"/>
              <a:gd name="T15" fmla="*/ 423 h 832"/>
              <a:gd name="T16" fmla="*/ 3954 w 7616"/>
              <a:gd name="T17" fmla="*/ 439 h 832"/>
              <a:gd name="T18" fmla="*/ 3935 w 7616"/>
              <a:gd name="T19" fmla="*/ 516 h 832"/>
              <a:gd name="T20" fmla="*/ 3920 w 7616"/>
              <a:gd name="T21" fmla="*/ 637 h 832"/>
              <a:gd name="T22" fmla="*/ 3915 w 7616"/>
              <a:gd name="T23" fmla="*/ 785 h 832"/>
              <a:gd name="T24" fmla="*/ 3819 w 7616"/>
              <a:gd name="T25" fmla="*/ 785 h 832"/>
              <a:gd name="T26" fmla="*/ 3815 w 7616"/>
              <a:gd name="T27" fmla="*/ 635 h 832"/>
              <a:gd name="T28" fmla="*/ 3801 w 7616"/>
              <a:gd name="T29" fmla="*/ 514 h 832"/>
              <a:gd name="T30" fmla="*/ 3782 w 7616"/>
              <a:gd name="T31" fmla="*/ 437 h 832"/>
              <a:gd name="T32" fmla="*/ 3773 w 7616"/>
              <a:gd name="T33" fmla="*/ 423 h 832"/>
              <a:gd name="T34" fmla="*/ 3777 w 7616"/>
              <a:gd name="T35" fmla="*/ 433 h 832"/>
              <a:gd name="T36" fmla="*/ 114 w 7616"/>
              <a:gd name="T37" fmla="*/ 440 h 832"/>
              <a:gd name="T38" fmla="*/ 76 w 7616"/>
              <a:gd name="T39" fmla="*/ 425 h 832"/>
              <a:gd name="T40" fmla="*/ 47 w 7616"/>
              <a:gd name="T41" fmla="*/ 384 h 832"/>
              <a:gd name="T42" fmla="*/ 32 w 7616"/>
              <a:gd name="T43" fmla="*/ 341 h 832"/>
              <a:gd name="T44" fmla="*/ 12 w 7616"/>
              <a:gd name="T45" fmla="*/ 227 h 832"/>
              <a:gd name="T46" fmla="*/ 2 w 7616"/>
              <a:gd name="T47" fmla="*/ 82 h 832"/>
              <a:gd name="T48" fmla="*/ 96 w 7616"/>
              <a:gd name="T49" fmla="*/ 0 h 832"/>
              <a:gd name="T50" fmla="*/ 101 w 7616"/>
              <a:gd name="T51" fmla="*/ 149 h 832"/>
              <a:gd name="T52" fmla="*/ 116 w 7616"/>
              <a:gd name="T53" fmla="*/ 269 h 832"/>
              <a:gd name="T54" fmla="*/ 135 w 7616"/>
              <a:gd name="T55" fmla="*/ 346 h 832"/>
              <a:gd name="T56" fmla="*/ 144 w 7616"/>
              <a:gd name="T57" fmla="*/ 362 h 832"/>
              <a:gd name="T58" fmla="*/ 140 w 7616"/>
              <a:gd name="T59" fmla="*/ 352 h 832"/>
              <a:gd name="T60" fmla="*/ 3802 w 7616"/>
              <a:gd name="T61" fmla="*/ 344 h 832"/>
              <a:gd name="T62" fmla="*/ 3841 w 7616"/>
              <a:gd name="T63" fmla="*/ 360 h 832"/>
              <a:gd name="T64" fmla="*/ 3870 w 7616"/>
              <a:gd name="T65" fmla="*/ 401 h 832"/>
              <a:gd name="T66" fmla="*/ 3885 w 7616"/>
              <a:gd name="T67" fmla="*/ 450 h 832"/>
              <a:gd name="T68" fmla="*/ 3904 w 7616"/>
              <a:gd name="T69" fmla="*/ 561 h 832"/>
              <a:gd name="T70" fmla="*/ 3914 w 7616"/>
              <a:gd name="T71" fmla="*/ 705 h 832"/>
              <a:gd name="T72" fmla="*/ 3819 w 7616"/>
              <a:gd name="T73" fmla="*/ 784 h 832"/>
              <a:gd name="T74" fmla="*/ 3825 w 7616"/>
              <a:gd name="T75" fmla="*/ 628 h 832"/>
              <a:gd name="T76" fmla="*/ 3840 w 7616"/>
              <a:gd name="T77" fmla="*/ 499 h 832"/>
              <a:gd name="T78" fmla="*/ 3863 w 7616"/>
              <a:gd name="T79" fmla="*/ 408 h 832"/>
              <a:gd name="T80" fmla="*/ 3878 w 7616"/>
              <a:gd name="T81" fmla="*/ 378 h 832"/>
              <a:gd name="T82" fmla="*/ 3908 w 7616"/>
              <a:gd name="T83" fmla="*/ 352 h 832"/>
              <a:gd name="T84" fmla="*/ 7503 w 7616"/>
              <a:gd name="T85" fmla="*/ 344 h 832"/>
              <a:gd name="T86" fmla="*/ 7491 w 7616"/>
              <a:gd name="T87" fmla="*/ 344 h 832"/>
              <a:gd name="T88" fmla="*/ 7486 w 7616"/>
              <a:gd name="T89" fmla="*/ 339 h 832"/>
              <a:gd name="T90" fmla="*/ 7492 w 7616"/>
              <a:gd name="T91" fmla="*/ 316 h 832"/>
              <a:gd name="T92" fmla="*/ 7510 w 7616"/>
              <a:gd name="T93" fmla="*/ 215 h 832"/>
              <a:gd name="T94" fmla="*/ 7519 w 7616"/>
              <a:gd name="T95" fmla="*/ 79 h 832"/>
              <a:gd name="T96" fmla="*/ 7616 w 7616"/>
              <a:gd name="T97" fmla="*/ 1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616" h="832">
                <a:moveTo>
                  <a:pt x="7616" y="1"/>
                </a:moveTo>
                <a:lnTo>
                  <a:pt x="7615" y="80"/>
                </a:lnTo>
                <a:lnTo>
                  <a:pt x="7611" y="156"/>
                </a:lnTo>
                <a:lnTo>
                  <a:pt x="7605" y="224"/>
                </a:lnTo>
                <a:lnTo>
                  <a:pt x="7597" y="284"/>
                </a:lnTo>
                <a:lnTo>
                  <a:pt x="7586" y="335"/>
                </a:lnTo>
                <a:lnTo>
                  <a:pt x="7574" y="375"/>
                </a:lnTo>
                <a:cubicBezTo>
                  <a:pt x="7574" y="378"/>
                  <a:pt x="7572" y="381"/>
                  <a:pt x="7571" y="384"/>
                </a:cubicBezTo>
                <a:lnTo>
                  <a:pt x="7559" y="407"/>
                </a:lnTo>
                <a:cubicBezTo>
                  <a:pt x="7555" y="414"/>
                  <a:pt x="7549" y="421"/>
                  <a:pt x="7542" y="425"/>
                </a:cubicBezTo>
                <a:lnTo>
                  <a:pt x="7529" y="433"/>
                </a:lnTo>
                <a:cubicBezTo>
                  <a:pt x="7521" y="438"/>
                  <a:pt x="7512" y="440"/>
                  <a:pt x="7503" y="440"/>
                </a:cubicBezTo>
                <a:lnTo>
                  <a:pt x="3933" y="440"/>
                </a:lnTo>
                <a:lnTo>
                  <a:pt x="3959" y="433"/>
                </a:lnTo>
                <a:lnTo>
                  <a:pt x="3946" y="441"/>
                </a:lnTo>
                <a:lnTo>
                  <a:pt x="3963" y="423"/>
                </a:lnTo>
                <a:lnTo>
                  <a:pt x="3951" y="446"/>
                </a:lnTo>
                <a:lnTo>
                  <a:pt x="3954" y="439"/>
                </a:lnTo>
                <a:lnTo>
                  <a:pt x="3942" y="475"/>
                </a:lnTo>
                <a:lnTo>
                  <a:pt x="3935" y="516"/>
                </a:lnTo>
                <a:lnTo>
                  <a:pt x="3926" y="573"/>
                </a:lnTo>
                <a:lnTo>
                  <a:pt x="3920" y="637"/>
                </a:lnTo>
                <a:lnTo>
                  <a:pt x="3916" y="708"/>
                </a:lnTo>
                <a:lnTo>
                  <a:pt x="3915" y="785"/>
                </a:lnTo>
                <a:cubicBezTo>
                  <a:pt x="3915" y="811"/>
                  <a:pt x="3894" y="832"/>
                  <a:pt x="3867" y="832"/>
                </a:cubicBezTo>
                <a:cubicBezTo>
                  <a:pt x="3841" y="832"/>
                  <a:pt x="3820" y="811"/>
                  <a:pt x="3819" y="785"/>
                </a:cubicBezTo>
                <a:lnTo>
                  <a:pt x="3818" y="706"/>
                </a:lnTo>
                <a:lnTo>
                  <a:pt x="3815" y="635"/>
                </a:lnTo>
                <a:lnTo>
                  <a:pt x="3809" y="570"/>
                </a:lnTo>
                <a:lnTo>
                  <a:pt x="3801" y="514"/>
                </a:lnTo>
                <a:lnTo>
                  <a:pt x="3791" y="469"/>
                </a:lnTo>
                <a:lnTo>
                  <a:pt x="3782" y="437"/>
                </a:lnTo>
                <a:lnTo>
                  <a:pt x="3785" y="446"/>
                </a:lnTo>
                <a:lnTo>
                  <a:pt x="3773" y="423"/>
                </a:lnTo>
                <a:lnTo>
                  <a:pt x="3790" y="441"/>
                </a:lnTo>
                <a:lnTo>
                  <a:pt x="3777" y="433"/>
                </a:lnTo>
                <a:lnTo>
                  <a:pt x="3802" y="440"/>
                </a:lnTo>
                <a:lnTo>
                  <a:pt x="114" y="440"/>
                </a:lnTo>
                <a:cubicBezTo>
                  <a:pt x="106" y="440"/>
                  <a:pt x="97" y="438"/>
                  <a:pt x="89" y="433"/>
                </a:cubicBezTo>
                <a:lnTo>
                  <a:pt x="76" y="425"/>
                </a:lnTo>
                <a:cubicBezTo>
                  <a:pt x="69" y="421"/>
                  <a:pt x="63" y="414"/>
                  <a:pt x="59" y="407"/>
                </a:cubicBezTo>
                <a:lnTo>
                  <a:pt x="47" y="384"/>
                </a:lnTo>
                <a:cubicBezTo>
                  <a:pt x="46" y="381"/>
                  <a:pt x="45" y="379"/>
                  <a:pt x="44" y="377"/>
                </a:cubicBezTo>
                <a:lnTo>
                  <a:pt x="32" y="341"/>
                </a:lnTo>
                <a:lnTo>
                  <a:pt x="21" y="286"/>
                </a:lnTo>
                <a:lnTo>
                  <a:pt x="12" y="227"/>
                </a:lnTo>
                <a:lnTo>
                  <a:pt x="6" y="158"/>
                </a:lnTo>
                <a:lnTo>
                  <a:pt x="2" y="82"/>
                </a:lnTo>
                <a:lnTo>
                  <a:pt x="0" y="1"/>
                </a:lnTo>
                <a:lnTo>
                  <a:pt x="96" y="0"/>
                </a:lnTo>
                <a:lnTo>
                  <a:pt x="97" y="77"/>
                </a:lnTo>
                <a:lnTo>
                  <a:pt x="101" y="149"/>
                </a:lnTo>
                <a:lnTo>
                  <a:pt x="107" y="212"/>
                </a:lnTo>
                <a:lnTo>
                  <a:pt x="116" y="269"/>
                </a:lnTo>
                <a:lnTo>
                  <a:pt x="123" y="310"/>
                </a:lnTo>
                <a:lnTo>
                  <a:pt x="135" y="346"/>
                </a:lnTo>
                <a:lnTo>
                  <a:pt x="132" y="339"/>
                </a:lnTo>
                <a:lnTo>
                  <a:pt x="144" y="362"/>
                </a:lnTo>
                <a:lnTo>
                  <a:pt x="127" y="344"/>
                </a:lnTo>
                <a:lnTo>
                  <a:pt x="140" y="352"/>
                </a:lnTo>
                <a:lnTo>
                  <a:pt x="114" y="344"/>
                </a:lnTo>
                <a:lnTo>
                  <a:pt x="3802" y="344"/>
                </a:lnTo>
                <a:cubicBezTo>
                  <a:pt x="3811" y="344"/>
                  <a:pt x="3820" y="347"/>
                  <a:pt x="3828" y="352"/>
                </a:cubicBezTo>
                <a:lnTo>
                  <a:pt x="3841" y="360"/>
                </a:lnTo>
                <a:cubicBezTo>
                  <a:pt x="3848" y="364"/>
                  <a:pt x="3854" y="371"/>
                  <a:pt x="3858" y="378"/>
                </a:cubicBezTo>
                <a:lnTo>
                  <a:pt x="3870" y="401"/>
                </a:lnTo>
                <a:cubicBezTo>
                  <a:pt x="3871" y="404"/>
                  <a:pt x="3873" y="407"/>
                  <a:pt x="3873" y="409"/>
                </a:cubicBezTo>
                <a:lnTo>
                  <a:pt x="3885" y="450"/>
                </a:lnTo>
                <a:lnTo>
                  <a:pt x="3896" y="501"/>
                </a:lnTo>
                <a:lnTo>
                  <a:pt x="3904" y="561"/>
                </a:lnTo>
                <a:lnTo>
                  <a:pt x="3910" y="630"/>
                </a:lnTo>
                <a:lnTo>
                  <a:pt x="3914" y="705"/>
                </a:lnTo>
                <a:lnTo>
                  <a:pt x="3915" y="784"/>
                </a:lnTo>
                <a:lnTo>
                  <a:pt x="3819" y="784"/>
                </a:lnTo>
                <a:lnTo>
                  <a:pt x="3821" y="703"/>
                </a:lnTo>
                <a:lnTo>
                  <a:pt x="3825" y="628"/>
                </a:lnTo>
                <a:lnTo>
                  <a:pt x="3831" y="558"/>
                </a:lnTo>
                <a:lnTo>
                  <a:pt x="3840" y="499"/>
                </a:lnTo>
                <a:lnTo>
                  <a:pt x="3851" y="444"/>
                </a:lnTo>
                <a:lnTo>
                  <a:pt x="3863" y="408"/>
                </a:lnTo>
                <a:cubicBezTo>
                  <a:pt x="3864" y="406"/>
                  <a:pt x="3865" y="404"/>
                  <a:pt x="3866" y="401"/>
                </a:cubicBezTo>
                <a:lnTo>
                  <a:pt x="3878" y="378"/>
                </a:lnTo>
                <a:cubicBezTo>
                  <a:pt x="3882" y="371"/>
                  <a:pt x="3888" y="364"/>
                  <a:pt x="3895" y="360"/>
                </a:cubicBezTo>
                <a:lnTo>
                  <a:pt x="3908" y="352"/>
                </a:lnTo>
                <a:cubicBezTo>
                  <a:pt x="3916" y="347"/>
                  <a:pt x="3925" y="344"/>
                  <a:pt x="3933" y="344"/>
                </a:cubicBezTo>
                <a:lnTo>
                  <a:pt x="7503" y="344"/>
                </a:lnTo>
                <a:lnTo>
                  <a:pt x="7478" y="352"/>
                </a:lnTo>
                <a:lnTo>
                  <a:pt x="7491" y="344"/>
                </a:lnTo>
                <a:lnTo>
                  <a:pt x="7474" y="362"/>
                </a:lnTo>
                <a:lnTo>
                  <a:pt x="7486" y="339"/>
                </a:lnTo>
                <a:lnTo>
                  <a:pt x="7483" y="347"/>
                </a:lnTo>
                <a:lnTo>
                  <a:pt x="7492" y="316"/>
                </a:lnTo>
                <a:lnTo>
                  <a:pt x="7502" y="271"/>
                </a:lnTo>
                <a:lnTo>
                  <a:pt x="7510" y="215"/>
                </a:lnTo>
                <a:lnTo>
                  <a:pt x="7516" y="151"/>
                </a:lnTo>
                <a:lnTo>
                  <a:pt x="7519" y="79"/>
                </a:lnTo>
                <a:lnTo>
                  <a:pt x="7520" y="0"/>
                </a:lnTo>
                <a:lnTo>
                  <a:pt x="7616" y="1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2" name="Rectangle 68"/>
          <p:cNvSpPr>
            <a:spLocks noChangeArrowheads="1"/>
          </p:cNvSpPr>
          <p:nvPr/>
        </p:nvSpPr>
        <p:spPr bwMode="auto">
          <a:xfrm>
            <a:off x="5581650" y="3269807"/>
            <a:ext cx="6969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spatial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Rectangle 69"/>
          <p:cNvSpPr>
            <a:spLocks noChangeArrowheads="1"/>
          </p:cNvSpPr>
          <p:nvPr/>
        </p:nvSpPr>
        <p:spPr bwMode="auto">
          <a:xfrm>
            <a:off x="7315200" y="3277744"/>
            <a:ext cx="9239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temporal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73"/>
          <p:cNvSpPr>
            <a:spLocks noChangeArrowheads="1"/>
          </p:cNvSpPr>
          <p:nvPr/>
        </p:nvSpPr>
        <p:spPr bwMode="auto">
          <a:xfrm>
            <a:off x="7456079" y="4941748"/>
            <a:ext cx="5578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max. 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74"/>
          <p:cNvSpPr>
            <a:spLocks noChangeArrowheads="1"/>
          </p:cNvSpPr>
          <p:nvPr/>
        </p:nvSpPr>
        <p:spPr bwMode="auto">
          <a:xfrm>
            <a:off x="7116763" y="4079772"/>
            <a:ext cx="112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55 Roman" pitchFamily="34" charset="0"/>
                <a:cs typeface="Arial" pitchFamily="34" charset="0"/>
              </a:rPr>
              <a:t>candidate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Rectangle 75"/>
          <p:cNvSpPr>
            <a:spLocks noChangeArrowheads="1"/>
          </p:cNvSpPr>
          <p:nvPr/>
        </p:nvSpPr>
        <p:spPr bwMode="auto">
          <a:xfrm>
            <a:off x="8139113" y="4079772"/>
            <a:ext cx="39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Frutiger 55 Roman" pitchFamily="34" charset="0"/>
                <a:cs typeface="Arial" pitchFamily="34" charset="0"/>
              </a:rPr>
              <a:t>list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81"/>
          <p:cNvSpPr>
            <a:spLocks noChangeArrowheads="1"/>
          </p:cNvSpPr>
          <p:nvPr/>
        </p:nvSpPr>
        <p:spPr bwMode="auto">
          <a:xfrm>
            <a:off x="5402263" y="2149032"/>
            <a:ext cx="11112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Frutiger 45 Light" pitchFamily="34" charset="0"/>
                <a:cs typeface="Arial" pitchFamily="34" charset="0"/>
              </a:rPr>
              <a:t>current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82"/>
          <p:cNvSpPr>
            <a:spLocks noChangeArrowheads="1"/>
          </p:cNvSpPr>
          <p:nvPr/>
        </p:nvSpPr>
        <p:spPr bwMode="auto">
          <a:xfrm>
            <a:off x="5524500" y="2610994"/>
            <a:ext cx="855662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Frutiger 45 Light" pitchFamily="34" charset="0"/>
                <a:cs typeface="Arial" pitchFamily="34" charset="0"/>
              </a:rPr>
              <a:t>block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Freeform 38"/>
          <p:cNvSpPr>
            <a:spLocks noEditPoints="1"/>
          </p:cNvSpPr>
          <p:nvPr/>
        </p:nvSpPr>
        <p:spPr bwMode="auto">
          <a:xfrm>
            <a:off x="5224638" y="3900947"/>
            <a:ext cx="1321462" cy="1303212"/>
          </a:xfrm>
          <a:custGeom>
            <a:avLst/>
            <a:gdLst>
              <a:gd name="T0" fmla="*/ 0 w 800"/>
              <a:gd name="T1" fmla="*/ 734 h 783"/>
              <a:gd name="T2" fmla="*/ 0 w 800"/>
              <a:gd name="T3" fmla="*/ 662 h 783"/>
              <a:gd name="T4" fmla="*/ 6 w 800"/>
              <a:gd name="T5" fmla="*/ 616 h 783"/>
              <a:gd name="T6" fmla="*/ 6 w 800"/>
              <a:gd name="T7" fmla="*/ 596 h 783"/>
              <a:gd name="T8" fmla="*/ 0 w 800"/>
              <a:gd name="T9" fmla="*/ 550 h 783"/>
              <a:gd name="T10" fmla="*/ 0 w 800"/>
              <a:gd name="T11" fmla="*/ 458 h 783"/>
              <a:gd name="T12" fmla="*/ 0 w 800"/>
              <a:gd name="T13" fmla="*/ 386 h 783"/>
              <a:gd name="T14" fmla="*/ 6 w 800"/>
              <a:gd name="T15" fmla="*/ 340 h 783"/>
              <a:gd name="T16" fmla="*/ 6 w 800"/>
              <a:gd name="T17" fmla="*/ 320 h 783"/>
              <a:gd name="T18" fmla="*/ 0 w 800"/>
              <a:gd name="T19" fmla="*/ 274 h 783"/>
              <a:gd name="T20" fmla="*/ 0 w 800"/>
              <a:gd name="T21" fmla="*/ 182 h 783"/>
              <a:gd name="T22" fmla="*/ 0 w 800"/>
              <a:gd name="T23" fmla="*/ 110 h 783"/>
              <a:gd name="T24" fmla="*/ 6 w 800"/>
              <a:gd name="T25" fmla="*/ 64 h 783"/>
              <a:gd name="T26" fmla="*/ 6 w 800"/>
              <a:gd name="T27" fmla="*/ 44 h 783"/>
              <a:gd name="T28" fmla="*/ 8 w 800"/>
              <a:gd name="T29" fmla="*/ 0 h 783"/>
              <a:gd name="T30" fmla="*/ 102 w 800"/>
              <a:gd name="T31" fmla="*/ 0 h 783"/>
              <a:gd name="T32" fmla="*/ 176 w 800"/>
              <a:gd name="T33" fmla="*/ 0 h 783"/>
              <a:gd name="T34" fmla="*/ 223 w 800"/>
              <a:gd name="T35" fmla="*/ 6 h 783"/>
              <a:gd name="T36" fmla="*/ 243 w 800"/>
              <a:gd name="T37" fmla="*/ 6 h 783"/>
              <a:gd name="T38" fmla="*/ 290 w 800"/>
              <a:gd name="T39" fmla="*/ 0 h 783"/>
              <a:gd name="T40" fmla="*/ 384 w 800"/>
              <a:gd name="T41" fmla="*/ 0 h 783"/>
              <a:gd name="T42" fmla="*/ 458 w 800"/>
              <a:gd name="T43" fmla="*/ 0 h 783"/>
              <a:gd name="T44" fmla="*/ 505 w 800"/>
              <a:gd name="T45" fmla="*/ 6 h 783"/>
              <a:gd name="T46" fmla="*/ 525 w 800"/>
              <a:gd name="T47" fmla="*/ 6 h 783"/>
              <a:gd name="T48" fmla="*/ 572 w 800"/>
              <a:gd name="T49" fmla="*/ 0 h 783"/>
              <a:gd name="T50" fmla="*/ 666 w 800"/>
              <a:gd name="T51" fmla="*/ 0 h 783"/>
              <a:gd name="T52" fmla="*/ 740 w 800"/>
              <a:gd name="T53" fmla="*/ 0 h 783"/>
              <a:gd name="T54" fmla="*/ 787 w 800"/>
              <a:gd name="T55" fmla="*/ 6 h 783"/>
              <a:gd name="T56" fmla="*/ 794 w 800"/>
              <a:gd name="T57" fmla="*/ 13 h 783"/>
              <a:gd name="T58" fmla="*/ 800 w 800"/>
              <a:gd name="T59" fmla="*/ 59 h 783"/>
              <a:gd name="T60" fmla="*/ 800 w 800"/>
              <a:gd name="T61" fmla="*/ 151 h 783"/>
              <a:gd name="T62" fmla="*/ 800 w 800"/>
              <a:gd name="T63" fmla="*/ 223 h 783"/>
              <a:gd name="T64" fmla="*/ 794 w 800"/>
              <a:gd name="T65" fmla="*/ 269 h 783"/>
              <a:gd name="T66" fmla="*/ 794 w 800"/>
              <a:gd name="T67" fmla="*/ 289 h 783"/>
              <a:gd name="T68" fmla="*/ 800 w 800"/>
              <a:gd name="T69" fmla="*/ 335 h 783"/>
              <a:gd name="T70" fmla="*/ 800 w 800"/>
              <a:gd name="T71" fmla="*/ 427 h 783"/>
              <a:gd name="T72" fmla="*/ 800 w 800"/>
              <a:gd name="T73" fmla="*/ 499 h 783"/>
              <a:gd name="T74" fmla="*/ 794 w 800"/>
              <a:gd name="T75" fmla="*/ 545 h 783"/>
              <a:gd name="T76" fmla="*/ 794 w 800"/>
              <a:gd name="T77" fmla="*/ 565 h 783"/>
              <a:gd name="T78" fmla="*/ 800 w 800"/>
              <a:gd name="T79" fmla="*/ 611 h 783"/>
              <a:gd name="T80" fmla="*/ 800 w 800"/>
              <a:gd name="T81" fmla="*/ 703 h 783"/>
              <a:gd name="T82" fmla="*/ 800 w 800"/>
              <a:gd name="T83" fmla="*/ 775 h 783"/>
              <a:gd name="T84" fmla="*/ 755 w 800"/>
              <a:gd name="T85" fmla="*/ 777 h 783"/>
              <a:gd name="T86" fmla="*/ 735 w 800"/>
              <a:gd name="T87" fmla="*/ 777 h 783"/>
              <a:gd name="T88" fmla="*/ 688 w 800"/>
              <a:gd name="T89" fmla="*/ 783 h 783"/>
              <a:gd name="T90" fmla="*/ 594 w 800"/>
              <a:gd name="T91" fmla="*/ 783 h 783"/>
              <a:gd name="T92" fmla="*/ 520 w 800"/>
              <a:gd name="T93" fmla="*/ 783 h 783"/>
              <a:gd name="T94" fmla="*/ 473 w 800"/>
              <a:gd name="T95" fmla="*/ 777 h 783"/>
              <a:gd name="T96" fmla="*/ 453 w 800"/>
              <a:gd name="T97" fmla="*/ 777 h 783"/>
              <a:gd name="T98" fmla="*/ 406 w 800"/>
              <a:gd name="T99" fmla="*/ 783 h 783"/>
              <a:gd name="T100" fmla="*/ 312 w 800"/>
              <a:gd name="T101" fmla="*/ 783 h 783"/>
              <a:gd name="T102" fmla="*/ 238 w 800"/>
              <a:gd name="T103" fmla="*/ 783 h 783"/>
              <a:gd name="T104" fmla="*/ 191 w 800"/>
              <a:gd name="T105" fmla="*/ 777 h 783"/>
              <a:gd name="T106" fmla="*/ 171 w 800"/>
              <a:gd name="T107" fmla="*/ 777 h 783"/>
              <a:gd name="T108" fmla="*/ 124 w 800"/>
              <a:gd name="T109" fmla="*/ 783 h 783"/>
              <a:gd name="T110" fmla="*/ 30 w 800"/>
              <a:gd name="T111" fmla="*/ 783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00" h="783">
                <a:moveTo>
                  <a:pt x="0" y="780"/>
                </a:moveTo>
                <a:lnTo>
                  <a:pt x="0" y="754"/>
                </a:lnTo>
                <a:lnTo>
                  <a:pt x="6" y="754"/>
                </a:lnTo>
                <a:lnTo>
                  <a:pt x="6" y="780"/>
                </a:lnTo>
                <a:lnTo>
                  <a:pt x="0" y="780"/>
                </a:lnTo>
                <a:close/>
                <a:moveTo>
                  <a:pt x="0" y="734"/>
                </a:moveTo>
                <a:lnTo>
                  <a:pt x="0" y="708"/>
                </a:lnTo>
                <a:lnTo>
                  <a:pt x="6" y="708"/>
                </a:lnTo>
                <a:lnTo>
                  <a:pt x="6" y="734"/>
                </a:lnTo>
                <a:lnTo>
                  <a:pt x="0" y="734"/>
                </a:lnTo>
                <a:close/>
                <a:moveTo>
                  <a:pt x="0" y="688"/>
                </a:moveTo>
                <a:lnTo>
                  <a:pt x="0" y="662"/>
                </a:lnTo>
                <a:lnTo>
                  <a:pt x="6" y="662"/>
                </a:lnTo>
                <a:lnTo>
                  <a:pt x="6" y="688"/>
                </a:lnTo>
                <a:lnTo>
                  <a:pt x="0" y="688"/>
                </a:lnTo>
                <a:close/>
                <a:moveTo>
                  <a:pt x="0" y="642"/>
                </a:moveTo>
                <a:lnTo>
                  <a:pt x="0" y="616"/>
                </a:lnTo>
                <a:lnTo>
                  <a:pt x="6" y="616"/>
                </a:lnTo>
                <a:lnTo>
                  <a:pt x="6" y="642"/>
                </a:lnTo>
                <a:lnTo>
                  <a:pt x="0" y="642"/>
                </a:lnTo>
                <a:close/>
                <a:moveTo>
                  <a:pt x="0" y="596"/>
                </a:moveTo>
                <a:lnTo>
                  <a:pt x="0" y="570"/>
                </a:lnTo>
                <a:lnTo>
                  <a:pt x="6" y="570"/>
                </a:lnTo>
                <a:lnTo>
                  <a:pt x="6" y="596"/>
                </a:lnTo>
                <a:lnTo>
                  <a:pt x="0" y="596"/>
                </a:lnTo>
                <a:close/>
                <a:moveTo>
                  <a:pt x="0" y="550"/>
                </a:moveTo>
                <a:lnTo>
                  <a:pt x="0" y="524"/>
                </a:lnTo>
                <a:lnTo>
                  <a:pt x="6" y="524"/>
                </a:lnTo>
                <a:lnTo>
                  <a:pt x="6" y="550"/>
                </a:lnTo>
                <a:lnTo>
                  <a:pt x="0" y="550"/>
                </a:lnTo>
                <a:close/>
                <a:moveTo>
                  <a:pt x="0" y="504"/>
                </a:moveTo>
                <a:lnTo>
                  <a:pt x="0" y="478"/>
                </a:lnTo>
                <a:lnTo>
                  <a:pt x="6" y="478"/>
                </a:lnTo>
                <a:lnTo>
                  <a:pt x="6" y="504"/>
                </a:lnTo>
                <a:lnTo>
                  <a:pt x="0" y="504"/>
                </a:lnTo>
                <a:close/>
                <a:moveTo>
                  <a:pt x="0" y="458"/>
                </a:moveTo>
                <a:lnTo>
                  <a:pt x="0" y="432"/>
                </a:lnTo>
                <a:lnTo>
                  <a:pt x="6" y="432"/>
                </a:lnTo>
                <a:lnTo>
                  <a:pt x="6" y="458"/>
                </a:lnTo>
                <a:lnTo>
                  <a:pt x="0" y="458"/>
                </a:lnTo>
                <a:close/>
                <a:moveTo>
                  <a:pt x="0" y="412"/>
                </a:moveTo>
                <a:lnTo>
                  <a:pt x="0" y="386"/>
                </a:lnTo>
                <a:lnTo>
                  <a:pt x="6" y="386"/>
                </a:lnTo>
                <a:lnTo>
                  <a:pt x="6" y="412"/>
                </a:lnTo>
                <a:lnTo>
                  <a:pt x="0" y="412"/>
                </a:lnTo>
                <a:close/>
                <a:moveTo>
                  <a:pt x="0" y="366"/>
                </a:moveTo>
                <a:lnTo>
                  <a:pt x="0" y="340"/>
                </a:lnTo>
                <a:lnTo>
                  <a:pt x="6" y="340"/>
                </a:lnTo>
                <a:lnTo>
                  <a:pt x="6" y="366"/>
                </a:lnTo>
                <a:lnTo>
                  <a:pt x="0" y="366"/>
                </a:lnTo>
                <a:close/>
                <a:moveTo>
                  <a:pt x="0" y="320"/>
                </a:moveTo>
                <a:lnTo>
                  <a:pt x="0" y="294"/>
                </a:lnTo>
                <a:lnTo>
                  <a:pt x="6" y="294"/>
                </a:lnTo>
                <a:lnTo>
                  <a:pt x="6" y="320"/>
                </a:lnTo>
                <a:lnTo>
                  <a:pt x="0" y="320"/>
                </a:lnTo>
                <a:close/>
                <a:moveTo>
                  <a:pt x="0" y="274"/>
                </a:moveTo>
                <a:lnTo>
                  <a:pt x="0" y="248"/>
                </a:lnTo>
                <a:lnTo>
                  <a:pt x="6" y="248"/>
                </a:lnTo>
                <a:lnTo>
                  <a:pt x="6" y="274"/>
                </a:lnTo>
                <a:lnTo>
                  <a:pt x="0" y="274"/>
                </a:lnTo>
                <a:close/>
                <a:moveTo>
                  <a:pt x="0" y="228"/>
                </a:moveTo>
                <a:lnTo>
                  <a:pt x="0" y="202"/>
                </a:lnTo>
                <a:lnTo>
                  <a:pt x="6" y="202"/>
                </a:lnTo>
                <a:lnTo>
                  <a:pt x="6" y="228"/>
                </a:lnTo>
                <a:lnTo>
                  <a:pt x="0" y="228"/>
                </a:lnTo>
                <a:close/>
                <a:moveTo>
                  <a:pt x="0" y="182"/>
                </a:moveTo>
                <a:lnTo>
                  <a:pt x="0" y="156"/>
                </a:lnTo>
                <a:lnTo>
                  <a:pt x="6" y="156"/>
                </a:lnTo>
                <a:lnTo>
                  <a:pt x="6" y="182"/>
                </a:lnTo>
                <a:lnTo>
                  <a:pt x="0" y="182"/>
                </a:lnTo>
                <a:close/>
                <a:moveTo>
                  <a:pt x="0" y="136"/>
                </a:moveTo>
                <a:lnTo>
                  <a:pt x="0" y="110"/>
                </a:lnTo>
                <a:lnTo>
                  <a:pt x="6" y="110"/>
                </a:lnTo>
                <a:lnTo>
                  <a:pt x="6" y="136"/>
                </a:lnTo>
                <a:lnTo>
                  <a:pt x="0" y="136"/>
                </a:lnTo>
                <a:close/>
                <a:moveTo>
                  <a:pt x="0" y="90"/>
                </a:moveTo>
                <a:lnTo>
                  <a:pt x="0" y="64"/>
                </a:lnTo>
                <a:lnTo>
                  <a:pt x="6" y="64"/>
                </a:lnTo>
                <a:lnTo>
                  <a:pt x="6" y="90"/>
                </a:lnTo>
                <a:lnTo>
                  <a:pt x="0" y="90"/>
                </a:lnTo>
                <a:close/>
                <a:moveTo>
                  <a:pt x="0" y="44"/>
                </a:moveTo>
                <a:lnTo>
                  <a:pt x="0" y="18"/>
                </a:lnTo>
                <a:lnTo>
                  <a:pt x="6" y="18"/>
                </a:lnTo>
                <a:lnTo>
                  <a:pt x="6" y="44"/>
                </a:lnTo>
                <a:lnTo>
                  <a:pt x="0" y="44"/>
                </a:lnTo>
                <a:close/>
                <a:moveTo>
                  <a:pt x="8" y="0"/>
                </a:moveTo>
                <a:lnTo>
                  <a:pt x="35" y="0"/>
                </a:lnTo>
                <a:lnTo>
                  <a:pt x="35" y="6"/>
                </a:lnTo>
                <a:lnTo>
                  <a:pt x="8" y="6"/>
                </a:lnTo>
                <a:lnTo>
                  <a:pt x="8" y="0"/>
                </a:lnTo>
                <a:close/>
                <a:moveTo>
                  <a:pt x="55" y="0"/>
                </a:moveTo>
                <a:lnTo>
                  <a:pt x="82" y="0"/>
                </a:lnTo>
                <a:lnTo>
                  <a:pt x="82" y="6"/>
                </a:lnTo>
                <a:lnTo>
                  <a:pt x="55" y="6"/>
                </a:lnTo>
                <a:lnTo>
                  <a:pt x="55" y="0"/>
                </a:lnTo>
                <a:close/>
                <a:moveTo>
                  <a:pt x="102" y="0"/>
                </a:moveTo>
                <a:lnTo>
                  <a:pt x="129" y="0"/>
                </a:lnTo>
                <a:lnTo>
                  <a:pt x="129" y="6"/>
                </a:lnTo>
                <a:lnTo>
                  <a:pt x="102" y="6"/>
                </a:lnTo>
                <a:lnTo>
                  <a:pt x="102" y="0"/>
                </a:lnTo>
                <a:close/>
                <a:moveTo>
                  <a:pt x="149" y="0"/>
                </a:moveTo>
                <a:lnTo>
                  <a:pt x="176" y="0"/>
                </a:lnTo>
                <a:lnTo>
                  <a:pt x="176" y="6"/>
                </a:lnTo>
                <a:lnTo>
                  <a:pt x="149" y="6"/>
                </a:lnTo>
                <a:lnTo>
                  <a:pt x="149" y="0"/>
                </a:lnTo>
                <a:close/>
                <a:moveTo>
                  <a:pt x="196" y="0"/>
                </a:moveTo>
                <a:lnTo>
                  <a:pt x="223" y="0"/>
                </a:lnTo>
                <a:lnTo>
                  <a:pt x="223" y="6"/>
                </a:lnTo>
                <a:lnTo>
                  <a:pt x="196" y="6"/>
                </a:lnTo>
                <a:lnTo>
                  <a:pt x="196" y="0"/>
                </a:lnTo>
                <a:close/>
                <a:moveTo>
                  <a:pt x="243" y="0"/>
                </a:moveTo>
                <a:lnTo>
                  <a:pt x="270" y="0"/>
                </a:lnTo>
                <a:lnTo>
                  <a:pt x="270" y="6"/>
                </a:lnTo>
                <a:lnTo>
                  <a:pt x="243" y="6"/>
                </a:lnTo>
                <a:lnTo>
                  <a:pt x="243" y="0"/>
                </a:lnTo>
                <a:close/>
                <a:moveTo>
                  <a:pt x="290" y="0"/>
                </a:moveTo>
                <a:lnTo>
                  <a:pt x="317" y="0"/>
                </a:lnTo>
                <a:lnTo>
                  <a:pt x="317" y="6"/>
                </a:lnTo>
                <a:lnTo>
                  <a:pt x="290" y="6"/>
                </a:lnTo>
                <a:lnTo>
                  <a:pt x="290" y="0"/>
                </a:lnTo>
                <a:close/>
                <a:moveTo>
                  <a:pt x="337" y="0"/>
                </a:moveTo>
                <a:lnTo>
                  <a:pt x="364" y="0"/>
                </a:lnTo>
                <a:lnTo>
                  <a:pt x="364" y="6"/>
                </a:lnTo>
                <a:lnTo>
                  <a:pt x="337" y="6"/>
                </a:lnTo>
                <a:lnTo>
                  <a:pt x="337" y="0"/>
                </a:lnTo>
                <a:close/>
                <a:moveTo>
                  <a:pt x="384" y="0"/>
                </a:moveTo>
                <a:lnTo>
                  <a:pt x="411" y="0"/>
                </a:lnTo>
                <a:lnTo>
                  <a:pt x="411" y="6"/>
                </a:lnTo>
                <a:lnTo>
                  <a:pt x="384" y="6"/>
                </a:lnTo>
                <a:lnTo>
                  <a:pt x="384" y="0"/>
                </a:lnTo>
                <a:close/>
                <a:moveTo>
                  <a:pt x="431" y="0"/>
                </a:moveTo>
                <a:lnTo>
                  <a:pt x="458" y="0"/>
                </a:lnTo>
                <a:lnTo>
                  <a:pt x="458" y="6"/>
                </a:lnTo>
                <a:lnTo>
                  <a:pt x="431" y="6"/>
                </a:lnTo>
                <a:lnTo>
                  <a:pt x="431" y="0"/>
                </a:lnTo>
                <a:close/>
                <a:moveTo>
                  <a:pt x="478" y="0"/>
                </a:moveTo>
                <a:lnTo>
                  <a:pt x="505" y="0"/>
                </a:lnTo>
                <a:lnTo>
                  <a:pt x="505" y="6"/>
                </a:lnTo>
                <a:lnTo>
                  <a:pt x="478" y="6"/>
                </a:lnTo>
                <a:lnTo>
                  <a:pt x="478" y="0"/>
                </a:lnTo>
                <a:close/>
                <a:moveTo>
                  <a:pt x="525" y="0"/>
                </a:moveTo>
                <a:lnTo>
                  <a:pt x="552" y="0"/>
                </a:lnTo>
                <a:lnTo>
                  <a:pt x="552" y="6"/>
                </a:lnTo>
                <a:lnTo>
                  <a:pt x="525" y="6"/>
                </a:lnTo>
                <a:lnTo>
                  <a:pt x="525" y="0"/>
                </a:lnTo>
                <a:close/>
                <a:moveTo>
                  <a:pt x="572" y="0"/>
                </a:moveTo>
                <a:lnTo>
                  <a:pt x="599" y="0"/>
                </a:lnTo>
                <a:lnTo>
                  <a:pt x="599" y="6"/>
                </a:lnTo>
                <a:lnTo>
                  <a:pt x="572" y="6"/>
                </a:lnTo>
                <a:lnTo>
                  <a:pt x="572" y="0"/>
                </a:lnTo>
                <a:close/>
                <a:moveTo>
                  <a:pt x="619" y="0"/>
                </a:moveTo>
                <a:lnTo>
                  <a:pt x="646" y="0"/>
                </a:lnTo>
                <a:lnTo>
                  <a:pt x="646" y="6"/>
                </a:lnTo>
                <a:lnTo>
                  <a:pt x="619" y="6"/>
                </a:lnTo>
                <a:lnTo>
                  <a:pt x="619" y="0"/>
                </a:lnTo>
                <a:close/>
                <a:moveTo>
                  <a:pt x="666" y="0"/>
                </a:moveTo>
                <a:lnTo>
                  <a:pt x="693" y="0"/>
                </a:lnTo>
                <a:lnTo>
                  <a:pt x="693" y="6"/>
                </a:lnTo>
                <a:lnTo>
                  <a:pt x="666" y="6"/>
                </a:lnTo>
                <a:lnTo>
                  <a:pt x="666" y="0"/>
                </a:lnTo>
                <a:close/>
                <a:moveTo>
                  <a:pt x="713" y="0"/>
                </a:moveTo>
                <a:lnTo>
                  <a:pt x="740" y="0"/>
                </a:lnTo>
                <a:lnTo>
                  <a:pt x="740" y="6"/>
                </a:lnTo>
                <a:lnTo>
                  <a:pt x="713" y="6"/>
                </a:lnTo>
                <a:lnTo>
                  <a:pt x="713" y="0"/>
                </a:lnTo>
                <a:close/>
                <a:moveTo>
                  <a:pt x="760" y="0"/>
                </a:moveTo>
                <a:lnTo>
                  <a:pt x="787" y="0"/>
                </a:lnTo>
                <a:lnTo>
                  <a:pt x="787" y="6"/>
                </a:lnTo>
                <a:lnTo>
                  <a:pt x="760" y="6"/>
                </a:lnTo>
                <a:lnTo>
                  <a:pt x="760" y="0"/>
                </a:lnTo>
                <a:close/>
                <a:moveTo>
                  <a:pt x="800" y="13"/>
                </a:moveTo>
                <a:lnTo>
                  <a:pt x="800" y="39"/>
                </a:lnTo>
                <a:lnTo>
                  <a:pt x="794" y="39"/>
                </a:lnTo>
                <a:lnTo>
                  <a:pt x="794" y="13"/>
                </a:lnTo>
                <a:lnTo>
                  <a:pt x="800" y="13"/>
                </a:lnTo>
                <a:close/>
                <a:moveTo>
                  <a:pt x="800" y="59"/>
                </a:moveTo>
                <a:lnTo>
                  <a:pt x="800" y="85"/>
                </a:lnTo>
                <a:lnTo>
                  <a:pt x="794" y="85"/>
                </a:lnTo>
                <a:lnTo>
                  <a:pt x="794" y="59"/>
                </a:lnTo>
                <a:lnTo>
                  <a:pt x="800" y="59"/>
                </a:lnTo>
                <a:close/>
                <a:moveTo>
                  <a:pt x="800" y="105"/>
                </a:moveTo>
                <a:lnTo>
                  <a:pt x="800" y="131"/>
                </a:lnTo>
                <a:lnTo>
                  <a:pt x="794" y="131"/>
                </a:lnTo>
                <a:lnTo>
                  <a:pt x="794" y="105"/>
                </a:lnTo>
                <a:lnTo>
                  <a:pt x="800" y="105"/>
                </a:lnTo>
                <a:close/>
                <a:moveTo>
                  <a:pt x="800" y="151"/>
                </a:moveTo>
                <a:lnTo>
                  <a:pt x="800" y="177"/>
                </a:lnTo>
                <a:lnTo>
                  <a:pt x="794" y="177"/>
                </a:lnTo>
                <a:lnTo>
                  <a:pt x="794" y="151"/>
                </a:lnTo>
                <a:lnTo>
                  <a:pt x="800" y="151"/>
                </a:lnTo>
                <a:close/>
                <a:moveTo>
                  <a:pt x="800" y="197"/>
                </a:moveTo>
                <a:lnTo>
                  <a:pt x="800" y="223"/>
                </a:lnTo>
                <a:lnTo>
                  <a:pt x="794" y="223"/>
                </a:lnTo>
                <a:lnTo>
                  <a:pt x="794" y="197"/>
                </a:lnTo>
                <a:lnTo>
                  <a:pt x="800" y="197"/>
                </a:lnTo>
                <a:close/>
                <a:moveTo>
                  <a:pt x="800" y="243"/>
                </a:moveTo>
                <a:lnTo>
                  <a:pt x="800" y="269"/>
                </a:lnTo>
                <a:lnTo>
                  <a:pt x="794" y="269"/>
                </a:lnTo>
                <a:lnTo>
                  <a:pt x="794" y="243"/>
                </a:lnTo>
                <a:lnTo>
                  <a:pt x="800" y="243"/>
                </a:lnTo>
                <a:close/>
                <a:moveTo>
                  <a:pt x="800" y="289"/>
                </a:moveTo>
                <a:lnTo>
                  <a:pt x="800" y="315"/>
                </a:lnTo>
                <a:lnTo>
                  <a:pt x="794" y="315"/>
                </a:lnTo>
                <a:lnTo>
                  <a:pt x="794" y="289"/>
                </a:lnTo>
                <a:lnTo>
                  <a:pt x="800" y="289"/>
                </a:lnTo>
                <a:close/>
                <a:moveTo>
                  <a:pt x="800" y="335"/>
                </a:moveTo>
                <a:lnTo>
                  <a:pt x="800" y="361"/>
                </a:lnTo>
                <a:lnTo>
                  <a:pt x="794" y="361"/>
                </a:lnTo>
                <a:lnTo>
                  <a:pt x="794" y="335"/>
                </a:lnTo>
                <a:lnTo>
                  <a:pt x="800" y="335"/>
                </a:lnTo>
                <a:close/>
                <a:moveTo>
                  <a:pt x="800" y="381"/>
                </a:moveTo>
                <a:lnTo>
                  <a:pt x="800" y="407"/>
                </a:lnTo>
                <a:lnTo>
                  <a:pt x="794" y="407"/>
                </a:lnTo>
                <a:lnTo>
                  <a:pt x="794" y="381"/>
                </a:lnTo>
                <a:lnTo>
                  <a:pt x="800" y="381"/>
                </a:lnTo>
                <a:close/>
                <a:moveTo>
                  <a:pt x="800" y="427"/>
                </a:moveTo>
                <a:lnTo>
                  <a:pt x="800" y="453"/>
                </a:lnTo>
                <a:lnTo>
                  <a:pt x="794" y="453"/>
                </a:lnTo>
                <a:lnTo>
                  <a:pt x="794" y="427"/>
                </a:lnTo>
                <a:lnTo>
                  <a:pt x="800" y="427"/>
                </a:lnTo>
                <a:close/>
                <a:moveTo>
                  <a:pt x="800" y="473"/>
                </a:moveTo>
                <a:lnTo>
                  <a:pt x="800" y="499"/>
                </a:lnTo>
                <a:lnTo>
                  <a:pt x="794" y="499"/>
                </a:lnTo>
                <a:lnTo>
                  <a:pt x="794" y="473"/>
                </a:lnTo>
                <a:lnTo>
                  <a:pt x="800" y="473"/>
                </a:lnTo>
                <a:close/>
                <a:moveTo>
                  <a:pt x="800" y="519"/>
                </a:moveTo>
                <a:lnTo>
                  <a:pt x="800" y="545"/>
                </a:lnTo>
                <a:lnTo>
                  <a:pt x="794" y="545"/>
                </a:lnTo>
                <a:lnTo>
                  <a:pt x="794" y="519"/>
                </a:lnTo>
                <a:lnTo>
                  <a:pt x="800" y="519"/>
                </a:lnTo>
                <a:close/>
                <a:moveTo>
                  <a:pt x="800" y="565"/>
                </a:moveTo>
                <a:lnTo>
                  <a:pt x="800" y="591"/>
                </a:lnTo>
                <a:lnTo>
                  <a:pt x="794" y="591"/>
                </a:lnTo>
                <a:lnTo>
                  <a:pt x="794" y="565"/>
                </a:lnTo>
                <a:lnTo>
                  <a:pt x="800" y="565"/>
                </a:lnTo>
                <a:close/>
                <a:moveTo>
                  <a:pt x="800" y="611"/>
                </a:moveTo>
                <a:lnTo>
                  <a:pt x="800" y="637"/>
                </a:lnTo>
                <a:lnTo>
                  <a:pt x="794" y="637"/>
                </a:lnTo>
                <a:lnTo>
                  <a:pt x="794" y="611"/>
                </a:lnTo>
                <a:lnTo>
                  <a:pt x="800" y="611"/>
                </a:lnTo>
                <a:close/>
                <a:moveTo>
                  <a:pt x="800" y="657"/>
                </a:moveTo>
                <a:lnTo>
                  <a:pt x="800" y="683"/>
                </a:lnTo>
                <a:lnTo>
                  <a:pt x="794" y="683"/>
                </a:lnTo>
                <a:lnTo>
                  <a:pt x="794" y="657"/>
                </a:lnTo>
                <a:lnTo>
                  <a:pt x="800" y="657"/>
                </a:lnTo>
                <a:close/>
                <a:moveTo>
                  <a:pt x="800" y="703"/>
                </a:moveTo>
                <a:lnTo>
                  <a:pt x="800" y="729"/>
                </a:lnTo>
                <a:lnTo>
                  <a:pt x="794" y="729"/>
                </a:lnTo>
                <a:lnTo>
                  <a:pt x="794" y="703"/>
                </a:lnTo>
                <a:lnTo>
                  <a:pt x="800" y="703"/>
                </a:lnTo>
                <a:close/>
                <a:moveTo>
                  <a:pt x="800" y="749"/>
                </a:moveTo>
                <a:lnTo>
                  <a:pt x="800" y="775"/>
                </a:lnTo>
                <a:lnTo>
                  <a:pt x="794" y="775"/>
                </a:lnTo>
                <a:lnTo>
                  <a:pt x="794" y="749"/>
                </a:lnTo>
                <a:lnTo>
                  <a:pt x="800" y="749"/>
                </a:lnTo>
                <a:close/>
                <a:moveTo>
                  <a:pt x="782" y="783"/>
                </a:moveTo>
                <a:lnTo>
                  <a:pt x="755" y="783"/>
                </a:lnTo>
                <a:lnTo>
                  <a:pt x="755" y="777"/>
                </a:lnTo>
                <a:lnTo>
                  <a:pt x="782" y="777"/>
                </a:lnTo>
                <a:lnTo>
                  <a:pt x="782" y="783"/>
                </a:lnTo>
                <a:close/>
                <a:moveTo>
                  <a:pt x="735" y="783"/>
                </a:moveTo>
                <a:lnTo>
                  <a:pt x="708" y="783"/>
                </a:lnTo>
                <a:lnTo>
                  <a:pt x="708" y="777"/>
                </a:lnTo>
                <a:lnTo>
                  <a:pt x="735" y="777"/>
                </a:lnTo>
                <a:lnTo>
                  <a:pt x="735" y="783"/>
                </a:lnTo>
                <a:close/>
                <a:moveTo>
                  <a:pt x="688" y="783"/>
                </a:moveTo>
                <a:lnTo>
                  <a:pt x="661" y="783"/>
                </a:lnTo>
                <a:lnTo>
                  <a:pt x="661" y="777"/>
                </a:lnTo>
                <a:lnTo>
                  <a:pt x="688" y="777"/>
                </a:lnTo>
                <a:lnTo>
                  <a:pt x="688" y="783"/>
                </a:lnTo>
                <a:close/>
                <a:moveTo>
                  <a:pt x="641" y="783"/>
                </a:moveTo>
                <a:lnTo>
                  <a:pt x="614" y="783"/>
                </a:lnTo>
                <a:lnTo>
                  <a:pt x="614" y="777"/>
                </a:lnTo>
                <a:lnTo>
                  <a:pt x="641" y="777"/>
                </a:lnTo>
                <a:lnTo>
                  <a:pt x="641" y="783"/>
                </a:lnTo>
                <a:close/>
                <a:moveTo>
                  <a:pt x="594" y="783"/>
                </a:moveTo>
                <a:lnTo>
                  <a:pt x="567" y="783"/>
                </a:lnTo>
                <a:lnTo>
                  <a:pt x="567" y="777"/>
                </a:lnTo>
                <a:lnTo>
                  <a:pt x="594" y="777"/>
                </a:lnTo>
                <a:lnTo>
                  <a:pt x="594" y="783"/>
                </a:lnTo>
                <a:close/>
                <a:moveTo>
                  <a:pt x="547" y="783"/>
                </a:moveTo>
                <a:lnTo>
                  <a:pt x="520" y="783"/>
                </a:lnTo>
                <a:lnTo>
                  <a:pt x="520" y="777"/>
                </a:lnTo>
                <a:lnTo>
                  <a:pt x="547" y="777"/>
                </a:lnTo>
                <a:lnTo>
                  <a:pt x="547" y="783"/>
                </a:lnTo>
                <a:close/>
                <a:moveTo>
                  <a:pt x="500" y="783"/>
                </a:moveTo>
                <a:lnTo>
                  <a:pt x="473" y="783"/>
                </a:lnTo>
                <a:lnTo>
                  <a:pt x="473" y="777"/>
                </a:lnTo>
                <a:lnTo>
                  <a:pt x="500" y="777"/>
                </a:lnTo>
                <a:lnTo>
                  <a:pt x="500" y="783"/>
                </a:lnTo>
                <a:close/>
                <a:moveTo>
                  <a:pt x="453" y="783"/>
                </a:moveTo>
                <a:lnTo>
                  <a:pt x="426" y="783"/>
                </a:lnTo>
                <a:lnTo>
                  <a:pt x="426" y="777"/>
                </a:lnTo>
                <a:lnTo>
                  <a:pt x="453" y="777"/>
                </a:lnTo>
                <a:lnTo>
                  <a:pt x="453" y="783"/>
                </a:lnTo>
                <a:close/>
                <a:moveTo>
                  <a:pt x="406" y="783"/>
                </a:moveTo>
                <a:lnTo>
                  <a:pt x="379" y="783"/>
                </a:lnTo>
                <a:lnTo>
                  <a:pt x="379" y="777"/>
                </a:lnTo>
                <a:lnTo>
                  <a:pt x="406" y="777"/>
                </a:lnTo>
                <a:lnTo>
                  <a:pt x="406" y="783"/>
                </a:lnTo>
                <a:close/>
                <a:moveTo>
                  <a:pt x="359" y="783"/>
                </a:moveTo>
                <a:lnTo>
                  <a:pt x="332" y="783"/>
                </a:lnTo>
                <a:lnTo>
                  <a:pt x="332" y="777"/>
                </a:lnTo>
                <a:lnTo>
                  <a:pt x="359" y="777"/>
                </a:lnTo>
                <a:lnTo>
                  <a:pt x="359" y="783"/>
                </a:lnTo>
                <a:close/>
                <a:moveTo>
                  <a:pt x="312" y="783"/>
                </a:moveTo>
                <a:lnTo>
                  <a:pt x="285" y="783"/>
                </a:lnTo>
                <a:lnTo>
                  <a:pt x="285" y="777"/>
                </a:lnTo>
                <a:lnTo>
                  <a:pt x="312" y="777"/>
                </a:lnTo>
                <a:lnTo>
                  <a:pt x="312" y="783"/>
                </a:lnTo>
                <a:close/>
                <a:moveTo>
                  <a:pt x="265" y="783"/>
                </a:moveTo>
                <a:lnTo>
                  <a:pt x="238" y="783"/>
                </a:lnTo>
                <a:lnTo>
                  <a:pt x="238" y="777"/>
                </a:lnTo>
                <a:lnTo>
                  <a:pt x="265" y="777"/>
                </a:lnTo>
                <a:lnTo>
                  <a:pt x="265" y="783"/>
                </a:lnTo>
                <a:close/>
                <a:moveTo>
                  <a:pt x="218" y="783"/>
                </a:moveTo>
                <a:lnTo>
                  <a:pt x="191" y="783"/>
                </a:lnTo>
                <a:lnTo>
                  <a:pt x="191" y="777"/>
                </a:lnTo>
                <a:lnTo>
                  <a:pt x="218" y="777"/>
                </a:lnTo>
                <a:lnTo>
                  <a:pt x="218" y="783"/>
                </a:lnTo>
                <a:close/>
                <a:moveTo>
                  <a:pt x="171" y="783"/>
                </a:moveTo>
                <a:lnTo>
                  <a:pt x="144" y="783"/>
                </a:lnTo>
                <a:lnTo>
                  <a:pt x="144" y="777"/>
                </a:lnTo>
                <a:lnTo>
                  <a:pt x="171" y="777"/>
                </a:lnTo>
                <a:lnTo>
                  <a:pt x="171" y="783"/>
                </a:lnTo>
                <a:close/>
                <a:moveTo>
                  <a:pt x="124" y="783"/>
                </a:moveTo>
                <a:lnTo>
                  <a:pt x="97" y="783"/>
                </a:lnTo>
                <a:lnTo>
                  <a:pt x="97" y="777"/>
                </a:lnTo>
                <a:lnTo>
                  <a:pt x="124" y="777"/>
                </a:lnTo>
                <a:lnTo>
                  <a:pt x="124" y="783"/>
                </a:lnTo>
                <a:close/>
                <a:moveTo>
                  <a:pt x="77" y="783"/>
                </a:moveTo>
                <a:lnTo>
                  <a:pt x="50" y="783"/>
                </a:lnTo>
                <a:lnTo>
                  <a:pt x="50" y="777"/>
                </a:lnTo>
                <a:lnTo>
                  <a:pt x="77" y="777"/>
                </a:lnTo>
                <a:lnTo>
                  <a:pt x="77" y="783"/>
                </a:lnTo>
                <a:close/>
                <a:moveTo>
                  <a:pt x="30" y="783"/>
                </a:moveTo>
                <a:lnTo>
                  <a:pt x="3" y="783"/>
                </a:lnTo>
                <a:lnTo>
                  <a:pt x="3" y="777"/>
                </a:lnTo>
                <a:lnTo>
                  <a:pt x="30" y="777"/>
                </a:lnTo>
                <a:lnTo>
                  <a:pt x="30" y="783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8" name="Freeform 39"/>
          <p:cNvSpPr>
            <a:spLocks noEditPoints="1"/>
          </p:cNvSpPr>
          <p:nvPr/>
        </p:nvSpPr>
        <p:spPr bwMode="auto">
          <a:xfrm>
            <a:off x="5878762" y="3929242"/>
            <a:ext cx="11563" cy="1268260"/>
          </a:xfrm>
          <a:custGeom>
            <a:avLst/>
            <a:gdLst>
              <a:gd name="T0" fmla="*/ 7 w 7"/>
              <a:gd name="T1" fmla="*/ 736 h 762"/>
              <a:gd name="T2" fmla="*/ 0 w 7"/>
              <a:gd name="T3" fmla="*/ 762 h 762"/>
              <a:gd name="T4" fmla="*/ 7 w 7"/>
              <a:gd name="T5" fmla="*/ 716 h 762"/>
              <a:gd name="T6" fmla="*/ 0 w 7"/>
              <a:gd name="T7" fmla="*/ 690 h 762"/>
              <a:gd name="T8" fmla="*/ 7 w 7"/>
              <a:gd name="T9" fmla="*/ 716 h 762"/>
              <a:gd name="T10" fmla="*/ 7 w 7"/>
              <a:gd name="T11" fmla="*/ 644 h 762"/>
              <a:gd name="T12" fmla="*/ 0 w 7"/>
              <a:gd name="T13" fmla="*/ 670 h 762"/>
              <a:gd name="T14" fmla="*/ 7 w 7"/>
              <a:gd name="T15" fmla="*/ 624 h 762"/>
              <a:gd name="T16" fmla="*/ 0 w 7"/>
              <a:gd name="T17" fmla="*/ 598 h 762"/>
              <a:gd name="T18" fmla="*/ 7 w 7"/>
              <a:gd name="T19" fmla="*/ 624 h 762"/>
              <a:gd name="T20" fmla="*/ 7 w 7"/>
              <a:gd name="T21" fmla="*/ 552 h 762"/>
              <a:gd name="T22" fmla="*/ 0 w 7"/>
              <a:gd name="T23" fmla="*/ 578 h 762"/>
              <a:gd name="T24" fmla="*/ 7 w 7"/>
              <a:gd name="T25" fmla="*/ 532 h 762"/>
              <a:gd name="T26" fmla="*/ 0 w 7"/>
              <a:gd name="T27" fmla="*/ 506 h 762"/>
              <a:gd name="T28" fmla="*/ 7 w 7"/>
              <a:gd name="T29" fmla="*/ 532 h 762"/>
              <a:gd name="T30" fmla="*/ 7 w 7"/>
              <a:gd name="T31" fmla="*/ 460 h 762"/>
              <a:gd name="T32" fmla="*/ 0 w 7"/>
              <a:gd name="T33" fmla="*/ 486 h 762"/>
              <a:gd name="T34" fmla="*/ 7 w 7"/>
              <a:gd name="T35" fmla="*/ 440 h 762"/>
              <a:gd name="T36" fmla="*/ 0 w 7"/>
              <a:gd name="T37" fmla="*/ 414 h 762"/>
              <a:gd name="T38" fmla="*/ 7 w 7"/>
              <a:gd name="T39" fmla="*/ 440 h 762"/>
              <a:gd name="T40" fmla="*/ 7 w 7"/>
              <a:gd name="T41" fmla="*/ 368 h 762"/>
              <a:gd name="T42" fmla="*/ 0 w 7"/>
              <a:gd name="T43" fmla="*/ 394 h 762"/>
              <a:gd name="T44" fmla="*/ 7 w 7"/>
              <a:gd name="T45" fmla="*/ 348 h 762"/>
              <a:gd name="T46" fmla="*/ 0 w 7"/>
              <a:gd name="T47" fmla="*/ 322 h 762"/>
              <a:gd name="T48" fmla="*/ 7 w 7"/>
              <a:gd name="T49" fmla="*/ 348 h 762"/>
              <a:gd name="T50" fmla="*/ 7 w 7"/>
              <a:gd name="T51" fmla="*/ 276 h 762"/>
              <a:gd name="T52" fmla="*/ 0 w 7"/>
              <a:gd name="T53" fmla="*/ 302 h 762"/>
              <a:gd name="T54" fmla="*/ 7 w 7"/>
              <a:gd name="T55" fmla="*/ 256 h 762"/>
              <a:gd name="T56" fmla="*/ 0 w 7"/>
              <a:gd name="T57" fmla="*/ 230 h 762"/>
              <a:gd name="T58" fmla="*/ 7 w 7"/>
              <a:gd name="T59" fmla="*/ 256 h 762"/>
              <a:gd name="T60" fmla="*/ 7 w 7"/>
              <a:gd name="T61" fmla="*/ 184 h 762"/>
              <a:gd name="T62" fmla="*/ 0 w 7"/>
              <a:gd name="T63" fmla="*/ 210 h 762"/>
              <a:gd name="T64" fmla="*/ 7 w 7"/>
              <a:gd name="T65" fmla="*/ 164 h 762"/>
              <a:gd name="T66" fmla="*/ 0 w 7"/>
              <a:gd name="T67" fmla="*/ 138 h 762"/>
              <a:gd name="T68" fmla="*/ 7 w 7"/>
              <a:gd name="T69" fmla="*/ 164 h 762"/>
              <a:gd name="T70" fmla="*/ 7 w 7"/>
              <a:gd name="T71" fmla="*/ 92 h 762"/>
              <a:gd name="T72" fmla="*/ 0 w 7"/>
              <a:gd name="T73" fmla="*/ 118 h 762"/>
              <a:gd name="T74" fmla="*/ 7 w 7"/>
              <a:gd name="T75" fmla="*/ 72 h 762"/>
              <a:gd name="T76" fmla="*/ 0 w 7"/>
              <a:gd name="T77" fmla="*/ 46 h 762"/>
              <a:gd name="T78" fmla="*/ 7 w 7"/>
              <a:gd name="T79" fmla="*/ 72 h 762"/>
              <a:gd name="T80" fmla="*/ 7 w 7"/>
              <a:gd name="T81" fmla="*/ 0 h 762"/>
              <a:gd name="T82" fmla="*/ 0 w 7"/>
              <a:gd name="T83" fmla="*/ 2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" h="762">
                <a:moveTo>
                  <a:pt x="7" y="762"/>
                </a:moveTo>
                <a:lnTo>
                  <a:pt x="7" y="736"/>
                </a:lnTo>
                <a:lnTo>
                  <a:pt x="0" y="736"/>
                </a:lnTo>
                <a:lnTo>
                  <a:pt x="0" y="762"/>
                </a:lnTo>
                <a:lnTo>
                  <a:pt x="7" y="762"/>
                </a:lnTo>
                <a:close/>
                <a:moveTo>
                  <a:pt x="7" y="716"/>
                </a:moveTo>
                <a:lnTo>
                  <a:pt x="7" y="690"/>
                </a:lnTo>
                <a:lnTo>
                  <a:pt x="0" y="690"/>
                </a:lnTo>
                <a:lnTo>
                  <a:pt x="0" y="716"/>
                </a:lnTo>
                <a:lnTo>
                  <a:pt x="7" y="716"/>
                </a:lnTo>
                <a:close/>
                <a:moveTo>
                  <a:pt x="7" y="670"/>
                </a:moveTo>
                <a:lnTo>
                  <a:pt x="7" y="644"/>
                </a:lnTo>
                <a:lnTo>
                  <a:pt x="0" y="644"/>
                </a:lnTo>
                <a:lnTo>
                  <a:pt x="0" y="670"/>
                </a:lnTo>
                <a:lnTo>
                  <a:pt x="7" y="670"/>
                </a:lnTo>
                <a:close/>
                <a:moveTo>
                  <a:pt x="7" y="624"/>
                </a:moveTo>
                <a:lnTo>
                  <a:pt x="7" y="598"/>
                </a:lnTo>
                <a:lnTo>
                  <a:pt x="0" y="598"/>
                </a:lnTo>
                <a:lnTo>
                  <a:pt x="0" y="624"/>
                </a:lnTo>
                <a:lnTo>
                  <a:pt x="7" y="624"/>
                </a:lnTo>
                <a:close/>
                <a:moveTo>
                  <a:pt x="7" y="578"/>
                </a:moveTo>
                <a:lnTo>
                  <a:pt x="7" y="552"/>
                </a:lnTo>
                <a:lnTo>
                  <a:pt x="0" y="552"/>
                </a:lnTo>
                <a:lnTo>
                  <a:pt x="0" y="578"/>
                </a:lnTo>
                <a:lnTo>
                  <a:pt x="7" y="578"/>
                </a:lnTo>
                <a:close/>
                <a:moveTo>
                  <a:pt x="7" y="532"/>
                </a:moveTo>
                <a:lnTo>
                  <a:pt x="7" y="506"/>
                </a:lnTo>
                <a:lnTo>
                  <a:pt x="0" y="506"/>
                </a:lnTo>
                <a:lnTo>
                  <a:pt x="0" y="532"/>
                </a:lnTo>
                <a:lnTo>
                  <a:pt x="7" y="532"/>
                </a:lnTo>
                <a:close/>
                <a:moveTo>
                  <a:pt x="7" y="486"/>
                </a:moveTo>
                <a:lnTo>
                  <a:pt x="7" y="460"/>
                </a:lnTo>
                <a:lnTo>
                  <a:pt x="0" y="460"/>
                </a:lnTo>
                <a:lnTo>
                  <a:pt x="0" y="486"/>
                </a:lnTo>
                <a:lnTo>
                  <a:pt x="7" y="486"/>
                </a:lnTo>
                <a:close/>
                <a:moveTo>
                  <a:pt x="7" y="440"/>
                </a:moveTo>
                <a:lnTo>
                  <a:pt x="7" y="414"/>
                </a:lnTo>
                <a:lnTo>
                  <a:pt x="0" y="414"/>
                </a:lnTo>
                <a:lnTo>
                  <a:pt x="0" y="440"/>
                </a:lnTo>
                <a:lnTo>
                  <a:pt x="7" y="440"/>
                </a:lnTo>
                <a:close/>
                <a:moveTo>
                  <a:pt x="7" y="394"/>
                </a:moveTo>
                <a:lnTo>
                  <a:pt x="7" y="368"/>
                </a:lnTo>
                <a:lnTo>
                  <a:pt x="0" y="368"/>
                </a:lnTo>
                <a:lnTo>
                  <a:pt x="0" y="394"/>
                </a:lnTo>
                <a:lnTo>
                  <a:pt x="7" y="394"/>
                </a:lnTo>
                <a:close/>
                <a:moveTo>
                  <a:pt x="7" y="348"/>
                </a:moveTo>
                <a:lnTo>
                  <a:pt x="7" y="322"/>
                </a:lnTo>
                <a:lnTo>
                  <a:pt x="0" y="322"/>
                </a:lnTo>
                <a:lnTo>
                  <a:pt x="0" y="348"/>
                </a:lnTo>
                <a:lnTo>
                  <a:pt x="7" y="348"/>
                </a:lnTo>
                <a:close/>
                <a:moveTo>
                  <a:pt x="7" y="302"/>
                </a:moveTo>
                <a:lnTo>
                  <a:pt x="7" y="276"/>
                </a:lnTo>
                <a:lnTo>
                  <a:pt x="0" y="276"/>
                </a:lnTo>
                <a:lnTo>
                  <a:pt x="0" y="302"/>
                </a:lnTo>
                <a:lnTo>
                  <a:pt x="7" y="302"/>
                </a:lnTo>
                <a:close/>
                <a:moveTo>
                  <a:pt x="7" y="256"/>
                </a:moveTo>
                <a:lnTo>
                  <a:pt x="7" y="230"/>
                </a:lnTo>
                <a:lnTo>
                  <a:pt x="0" y="230"/>
                </a:lnTo>
                <a:lnTo>
                  <a:pt x="0" y="256"/>
                </a:lnTo>
                <a:lnTo>
                  <a:pt x="7" y="256"/>
                </a:lnTo>
                <a:close/>
                <a:moveTo>
                  <a:pt x="7" y="210"/>
                </a:moveTo>
                <a:lnTo>
                  <a:pt x="7" y="184"/>
                </a:lnTo>
                <a:lnTo>
                  <a:pt x="0" y="184"/>
                </a:lnTo>
                <a:lnTo>
                  <a:pt x="0" y="210"/>
                </a:lnTo>
                <a:lnTo>
                  <a:pt x="7" y="210"/>
                </a:lnTo>
                <a:close/>
                <a:moveTo>
                  <a:pt x="7" y="164"/>
                </a:moveTo>
                <a:lnTo>
                  <a:pt x="7" y="138"/>
                </a:lnTo>
                <a:lnTo>
                  <a:pt x="0" y="138"/>
                </a:lnTo>
                <a:lnTo>
                  <a:pt x="0" y="164"/>
                </a:lnTo>
                <a:lnTo>
                  <a:pt x="7" y="164"/>
                </a:lnTo>
                <a:close/>
                <a:moveTo>
                  <a:pt x="7" y="118"/>
                </a:moveTo>
                <a:lnTo>
                  <a:pt x="7" y="92"/>
                </a:lnTo>
                <a:lnTo>
                  <a:pt x="0" y="92"/>
                </a:lnTo>
                <a:lnTo>
                  <a:pt x="0" y="118"/>
                </a:lnTo>
                <a:lnTo>
                  <a:pt x="7" y="118"/>
                </a:lnTo>
                <a:close/>
                <a:moveTo>
                  <a:pt x="7" y="72"/>
                </a:moveTo>
                <a:lnTo>
                  <a:pt x="7" y="46"/>
                </a:lnTo>
                <a:lnTo>
                  <a:pt x="0" y="46"/>
                </a:lnTo>
                <a:lnTo>
                  <a:pt x="0" y="72"/>
                </a:lnTo>
                <a:lnTo>
                  <a:pt x="7" y="72"/>
                </a:lnTo>
                <a:close/>
                <a:moveTo>
                  <a:pt x="7" y="26"/>
                </a:moveTo>
                <a:lnTo>
                  <a:pt x="7" y="0"/>
                </a:lnTo>
                <a:lnTo>
                  <a:pt x="0" y="0"/>
                </a:lnTo>
                <a:lnTo>
                  <a:pt x="0" y="26"/>
                </a:lnTo>
                <a:lnTo>
                  <a:pt x="7" y="2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9" name="Freeform 40"/>
          <p:cNvSpPr>
            <a:spLocks noEditPoints="1"/>
          </p:cNvSpPr>
          <p:nvPr/>
        </p:nvSpPr>
        <p:spPr bwMode="auto">
          <a:xfrm>
            <a:off x="5229593" y="4545064"/>
            <a:ext cx="1286774" cy="11651"/>
          </a:xfrm>
          <a:custGeom>
            <a:avLst/>
            <a:gdLst>
              <a:gd name="T0" fmla="*/ 27 w 779"/>
              <a:gd name="T1" fmla="*/ 0 h 7"/>
              <a:gd name="T2" fmla="*/ 0 w 779"/>
              <a:gd name="T3" fmla="*/ 7 h 7"/>
              <a:gd name="T4" fmla="*/ 47 w 779"/>
              <a:gd name="T5" fmla="*/ 0 h 7"/>
              <a:gd name="T6" fmla="*/ 74 w 779"/>
              <a:gd name="T7" fmla="*/ 7 h 7"/>
              <a:gd name="T8" fmla="*/ 47 w 779"/>
              <a:gd name="T9" fmla="*/ 0 h 7"/>
              <a:gd name="T10" fmla="*/ 121 w 779"/>
              <a:gd name="T11" fmla="*/ 0 h 7"/>
              <a:gd name="T12" fmla="*/ 94 w 779"/>
              <a:gd name="T13" fmla="*/ 7 h 7"/>
              <a:gd name="T14" fmla="*/ 141 w 779"/>
              <a:gd name="T15" fmla="*/ 0 h 7"/>
              <a:gd name="T16" fmla="*/ 168 w 779"/>
              <a:gd name="T17" fmla="*/ 7 h 7"/>
              <a:gd name="T18" fmla="*/ 141 w 779"/>
              <a:gd name="T19" fmla="*/ 0 h 7"/>
              <a:gd name="T20" fmla="*/ 215 w 779"/>
              <a:gd name="T21" fmla="*/ 0 h 7"/>
              <a:gd name="T22" fmla="*/ 188 w 779"/>
              <a:gd name="T23" fmla="*/ 7 h 7"/>
              <a:gd name="T24" fmla="*/ 235 w 779"/>
              <a:gd name="T25" fmla="*/ 0 h 7"/>
              <a:gd name="T26" fmla="*/ 262 w 779"/>
              <a:gd name="T27" fmla="*/ 7 h 7"/>
              <a:gd name="T28" fmla="*/ 235 w 779"/>
              <a:gd name="T29" fmla="*/ 0 h 7"/>
              <a:gd name="T30" fmla="*/ 309 w 779"/>
              <a:gd name="T31" fmla="*/ 0 h 7"/>
              <a:gd name="T32" fmla="*/ 282 w 779"/>
              <a:gd name="T33" fmla="*/ 7 h 7"/>
              <a:gd name="T34" fmla="*/ 329 w 779"/>
              <a:gd name="T35" fmla="*/ 0 h 7"/>
              <a:gd name="T36" fmla="*/ 356 w 779"/>
              <a:gd name="T37" fmla="*/ 7 h 7"/>
              <a:gd name="T38" fmla="*/ 329 w 779"/>
              <a:gd name="T39" fmla="*/ 0 h 7"/>
              <a:gd name="T40" fmla="*/ 403 w 779"/>
              <a:gd name="T41" fmla="*/ 0 h 7"/>
              <a:gd name="T42" fmla="*/ 376 w 779"/>
              <a:gd name="T43" fmla="*/ 7 h 7"/>
              <a:gd name="T44" fmla="*/ 423 w 779"/>
              <a:gd name="T45" fmla="*/ 0 h 7"/>
              <a:gd name="T46" fmla="*/ 450 w 779"/>
              <a:gd name="T47" fmla="*/ 7 h 7"/>
              <a:gd name="T48" fmla="*/ 423 w 779"/>
              <a:gd name="T49" fmla="*/ 0 h 7"/>
              <a:gd name="T50" fmla="*/ 497 w 779"/>
              <a:gd name="T51" fmla="*/ 0 h 7"/>
              <a:gd name="T52" fmla="*/ 470 w 779"/>
              <a:gd name="T53" fmla="*/ 7 h 7"/>
              <a:gd name="T54" fmla="*/ 517 w 779"/>
              <a:gd name="T55" fmla="*/ 0 h 7"/>
              <a:gd name="T56" fmla="*/ 544 w 779"/>
              <a:gd name="T57" fmla="*/ 7 h 7"/>
              <a:gd name="T58" fmla="*/ 517 w 779"/>
              <a:gd name="T59" fmla="*/ 0 h 7"/>
              <a:gd name="T60" fmla="*/ 591 w 779"/>
              <a:gd name="T61" fmla="*/ 0 h 7"/>
              <a:gd name="T62" fmla="*/ 564 w 779"/>
              <a:gd name="T63" fmla="*/ 7 h 7"/>
              <a:gd name="T64" fmla="*/ 611 w 779"/>
              <a:gd name="T65" fmla="*/ 0 h 7"/>
              <a:gd name="T66" fmla="*/ 638 w 779"/>
              <a:gd name="T67" fmla="*/ 7 h 7"/>
              <a:gd name="T68" fmla="*/ 611 w 779"/>
              <a:gd name="T69" fmla="*/ 0 h 7"/>
              <a:gd name="T70" fmla="*/ 685 w 779"/>
              <a:gd name="T71" fmla="*/ 0 h 7"/>
              <a:gd name="T72" fmla="*/ 658 w 779"/>
              <a:gd name="T73" fmla="*/ 7 h 7"/>
              <a:gd name="T74" fmla="*/ 705 w 779"/>
              <a:gd name="T75" fmla="*/ 0 h 7"/>
              <a:gd name="T76" fmla="*/ 732 w 779"/>
              <a:gd name="T77" fmla="*/ 7 h 7"/>
              <a:gd name="T78" fmla="*/ 705 w 779"/>
              <a:gd name="T79" fmla="*/ 0 h 7"/>
              <a:gd name="T80" fmla="*/ 779 w 779"/>
              <a:gd name="T81" fmla="*/ 0 h 7"/>
              <a:gd name="T82" fmla="*/ 752 w 779"/>
              <a:gd name="T8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9" h="7">
                <a:moveTo>
                  <a:pt x="0" y="0"/>
                </a:moveTo>
                <a:lnTo>
                  <a:pt x="27" y="0"/>
                </a:lnTo>
                <a:lnTo>
                  <a:pt x="27" y="7"/>
                </a:lnTo>
                <a:lnTo>
                  <a:pt x="0" y="7"/>
                </a:lnTo>
                <a:lnTo>
                  <a:pt x="0" y="0"/>
                </a:lnTo>
                <a:close/>
                <a:moveTo>
                  <a:pt x="47" y="0"/>
                </a:moveTo>
                <a:lnTo>
                  <a:pt x="74" y="0"/>
                </a:lnTo>
                <a:lnTo>
                  <a:pt x="74" y="7"/>
                </a:lnTo>
                <a:lnTo>
                  <a:pt x="47" y="7"/>
                </a:lnTo>
                <a:lnTo>
                  <a:pt x="47" y="0"/>
                </a:lnTo>
                <a:close/>
                <a:moveTo>
                  <a:pt x="94" y="0"/>
                </a:moveTo>
                <a:lnTo>
                  <a:pt x="121" y="0"/>
                </a:lnTo>
                <a:lnTo>
                  <a:pt x="121" y="7"/>
                </a:lnTo>
                <a:lnTo>
                  <a:pt x="94" y="7"/>
                </a:lnTo>
                <a:lnTo>
                  <a:pt x="94" y="0"/>
                </a:lnTo>
                <a:close/>
                <a:moveTo>
                  <a:pt x="141" y="0"/>
                </a:moveTo>
                <a:lnTo>
                  <a:pt x="168" y="0"/>
                </a:lnTo>
                <a:lnTo>
                  <a:pt x="168" y="7"/>
                </a:lnTo>
                <a:lnTo>
                  <a:pt x="141" y="7"/>
                </a:lnTo>
                <a:lnTo>
                  <a:pt x="141" y="0"/>
                </a:lnTo>
                <a:close/>
                <a:moveTo>
                  <a:pt x="188" y="0"/>
                </a:moveTo>
                <a:lnTo>
                  <a:pt x="215" y="0"/>
                </a:lnTo>
                <a:lnTo>
                  <a:pt x="215" y="7"/>
                </a:lnTo>
                <a:lnTo>
                  <a:pt x="188" y="7"/>
                </a:lnTo>
                <a:lnTo>
                  <a:pt x="188" y="0"/>
                </a:lnTo>
                <a:close/>
                <a:moveTo>
                  <a:pt x="235" y="0"/>
                </a:moveTo>
                <a:lnTo>
                  <a:pt x="262" y="0"/>
                </a:lnTo>
                <a:lnTo>
                  <a:pt x="262" y="7"/>
                </a:lnTo>
                <a:lnTo>
                  <a:pt x="235" y="7"/>
                </a:lnTo>
                <a:lnTo>
                  <a:pt x="235" y="0"/>
                </a:lnTo>
                <a:close/>
                <a:moveTo>
                  <a:pt x="282" y="0"/>
                </a:moveTo>
                <a:lnTo>
                  <a:pt x="309" y="0"/>
                </a:lnTo>
                <a:lnTo>
                  <a:pt x="309" y="7"/>
                </a:lnTo>
                <a:lnTo>
                  <a:pt x="282" y="7"/>
                </a:lnTo>
                <a:lnTo>
                  <a:pt x="282" y="0"/>
                </a:lnTo>
                <a:close/>
                <a:moveTo>
                  <a:pt x="329" y="0"/>
                </a:moveTo>
                <a:lnTo>
                  <a:pt x="356" y="0"/>
                </a:lnTo>
                <a:lnTo>
                  <a:pt x="356" y="7"/>
                </a:lnTo>
                <a:lnTo>
                  <a:pt x="329" y="7"/>
                </a:lnTo>
                <a:lnTo>
                  <a:pt x="329" y="0"/>
                </a:lnTo>
                <a:close/>
                <a:moveTo>
                  <a:pt x="376" y="0"/>
                </a:moveTo>
                <a:lnTo>
                  <a:pt x="403" y="0"/>
                </a:lnTo>
                <a:lnTo>
                  <a:pt x="403" y="7"/>
                </a:lnTo>
                <a:lnTo>
                  <a:pt x="376" y="7"/>
                </a:lnTo>
                <a:lnTo>
                  <a:pt x="376" y="0"/>
                </a:lnTo>
                <a:close/>
                <a:moveTo>
                  <a:pt x="423" y="0"/>
                </a:moveTo>
                <a:lnTo>
                  <a:pt x="450" y="0"/>
                </a:lnTo>
                <a:lnTo>
                  <a:pt x="450" y="7"/>
                </a:lnTo>
                <a:lnTo>
                  <a:pt x="423" y="7"/>
                </a:lnTo>
                <a:lnTo>
                  <a:pt x="423" y="0"/>
                </a:lnTo>
                <a:close/>
                <a:moveTo>
                  <a:pt x="470" y="0"/>
                </a:moveTo>
                <a:lnTo>
                  <a:pt x="497" y="0"/>
                </a:lnTo>
                <a:lnTo>
                  <a:pt x="497" y="7"/>
                </a:lnTo>
                <a:lnTo>
                  <a:pt x="470" y="7"/>
                </a:lnTo>
                <a:lnTo>
                  <a:pt x="470" y="0"/>
                </a:lnTo>
                <a:close/>
                <a:moveTo>
                  <a:pt x="517" y="0"/>
                </a:moveTo>
                <a:lnTo>
                  <a:pt x="544" y="0"/>
                </a:lnTo>
                <a:lnTo>
                  <a:pt x="544" y="7"/>
                </a:lnTo>
                <a:lnTo>
                  <a:pt x="517" y="7"/>
                </a:lnTo>
                <a:lnTo>
                  <a:pt x="517" y="0"/>
                </a:lnTo>
                <a:close/>
                <a:moveTo>
                  <a:pt x="564" y="0"/>
                </a:moveTo>
                <a:lnTo>
                  <a:pt x="591" y="0"/>
                </a:lnTo>
                <a:lnTo>
                  <a:pt x="591" y="7"/>
                </a:lnTo>
                <a:lnTo>
                  <a:pt x="564" y="7"/>
                </a:lnTo>
                <a:lnTo>
                  <a:pt x="564" y="0"/>
                </a:lnTo>
                <a:close/>
                <a:moveTo>
                  <a:pt x="611" y="0"/>
                </a:moveTo>
                <a:lnTo>
                  <a:pt x="638" y="0"/>
                </a:lnTo>
                <a:lnTo>
                  <a:pt x="638" y="7"/>
                </a:lnTo>
                <a:lnTo>
                  <a:pt x="611" y="7"/>
                </a:lnTo>
                <a:lnTo>
                  <a:pt x="611" y="0"/>
                </a:lnTo>
                <a:close/>
                <a:moveTo>
                  <a:pt x="658" y="0"/>
                </a:moveTo>
                <a:lnTo>
                  <a:pt x="685" y="0"/>
                </a:lnTo>
                <a:lnTo>
                  <a:pt x="685" y="7"/>
                </a:lnTo>
                <a:lnTo>
                  <a:pt x="658" y="7"/>
                </a:lnTo>
                <a:lnTo>
                  <a:pt x="658" y="0"/>
                </a:lnTo>
                <a:close/>
                <a:moveTo>
                  <a:pt x="705" y="0"/>
                </a:moveTo>
                <a:lnTo>
                  <a:pt x="732" y="0"/>
                </a:lnTo>
                <a:lnTo>
                  <a:pt x="732" y="7"/>
                </a:lnTo>
                <a:lnTo>
                  <a:pt x="705" y="7"/>
                </a:lnTo>
                <a:lnTo>
                  <a:pt x="705" y="0"/>
                </a:lnTo>
                <a:close/>
                <a:moveTo>
                  <a:pt x="752" y="0"/>
                </a:moveTo>
                <a:lnTo>
                  <a:pt x="779" y="0"/>
                </a:lnTo>
                <a:lnTo>
                  <a:pt x="779" y="7"/>
                </a:lnTo>
                <a:lnTo>
                  <a:pt x="752" y="7"/>
                </a:lnTo>
                <a:lnTo>
                  <a:pt x="752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0" name="Rectangle 43"/>
          <p:cNvSpPr>
            <a:spLocks noChangeArrowheads="1"/>
          </p:cNvSpPr>
          <p:nvPr/>
        </p:nvSpPr>
        <p:spPr bwMode="auto">
          <a:xfrm>
            <a:off x="5892014" y="4563371"/>
            <a:ext cx="330366" cy="321226"/>
          </a:xfrm>
          <a:prstGeom prst="rect">
            <a:avLst/>
          </a:prstGeom>
          <a:solidFill>
            <a:srgbClr val="FF7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1" name="Freeform 44"/>
          <p:cNvSpPr>
            <a:spLocks noEditPoints="1"/>
          </p:cNvSpPr>
          <p:nvPr/>
        </p:nvSpPr>
        <p:spPr bwMode="auto">
          <a:xfrm>
            <a:off x="5881417" y="4555049"/>
            <a:ext cx="346884" cy="337870"/>
          </a:xfrm>
          <a:custGeom>
            <a:avLst/>
            <a:gdLst>
              <a:gd name="T0" fmla="*/ 0 w 2000"/>
              <a:gd name="T1" fmla="*/ 48 h 1984"/>
              <a:gd name="T2" fmla="*/ 48 w 2000"/>
              <a:gd name="T3" fmla="*/ 0 h 1984"/>
              <a:gd name="T4" fmla="*/ 1952 w 2000"/>
              <a:gd name="T5" fmla="*/ 0 h 1984"/>
              <a:gd name="T6" fmla="*/ 2000 w 2000"/>
              <a:gd name="T7" fmla="*/ 48 h 1984"/>
              <a:gd name="T8" fmla="*/ 2000 w 2000"/>
              <a:gd name="T9" fmla="*/ 1936 h 1984"/>
              <a:gd name="T10" fmla="*/ 1952 w 2000"/>
              <a:gd name="T11" fmla="*/ 1984 h 1984"/>
              <a:gd name="T12" fmla="*/ 48 w 2000"/>
              <a:gd name="T13" fmla="*/ 1984 h 1984"/>
              <a:gd name="T14" fmla="*/ 0 w 2000"/>
              <a:gd name="T15" fmla="*/ 1936 h 1984"/>
              <a:gd name="T16" fmla="*/ 0 w 2000"/>
              <a:gd name="T17" fmla="*/ 48 h 1984"/>
              <a:gd name="T18" fmla="*/ 96 w 2000"/>
              <a:gd name="T19" fmla="*/ 1936 h 1984"/>
              <a:gd name="T20" fmla="*/ 48 w 2000"/>
              <a:gd name="T21" fmla="*/ 1888 h 1984"/>
              <a:gd name="T22" fmla="*/ 1952 w 2000"/>
              <a:gd name="T23" fmla="*/ 1888 h 1984"/>
              <a:gd name="T24" fmla="*/ 1904 w 2000"/>
              <a:gd name="T25" fmla="*/ 1936 h 1984"/>
              <a:gd name="T26" fmla="*/ 1904 w 2000"/>
              <a:gd name="T27" fmla="*/ 48 h 1984"/>
              <a:gd name="T28" fmla="*/ 1952 w 2000"/>
              <a:gd name="T29" fmla="*/ 96 h 1984"/>
              <a:gd name="T30" fmla="*/ 48 w 2000"/>
              <a:gd name="T31" fmla="*/ 96 h 1984"/>
              <a:gd name="T32" fmla="*/ 96 w 2000"/>
              <a:gd name="T33" fmla="*/ 48 h 1984"/>
              <a:gd name="T34" fmla="*/ 96 w 2000"/>
              <a:gd name="T35" fmla="*/ 193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00" h="1984">
                <a:moveTo>
                  <a:pt x="0" y="48"/>
                </a:moveTo>
                <a:cubicBezTo>
                  <a:pt x="0" y="22"/>
                  <a:pt x="22" y="0"/>
                  <a:pt x="48" y="0"/>
                </a:cubicBezTo>
                <a:lnTo>
                  <a:pt x="1952" y="0"/>
                </a:lnTo>
                <a:cubicBezTo>
                  <a:pt x="1979" y="0"/>
                  <a:pt x="2000" y="22"/>
                  <a:pt x="2000" y="48"/>
                </a:cubicBezTo>
                <a:lnTo>
                  <a:pt x="2000" y="1936"/>
                </a:lnTo>
                <a:cubicBezTo>
                  <a:pt x="2000" y="1963"/>
                  <a:pt x="1979" y="1984"/>
                  <a:pt x="1952" y="1984"/>
                </a:cubicBezTo>
                <a:lnTo>
                  <a:pt x="48" y="1984"/>
                </a:lnTo>
                <a:cubicBezTo>
                  <a:pt x="22" y="1984"/>
                  <a:pt x="0" y="1963"/>
                  <a:pt x="0" y="1936"/>
                </a:cubicBezTo>
                <a:lnTo>
                  <a:pt x="0" y="48"/>
                </a:lnTo>
                <a:close/>
                <a:moveTo>
                  <a:pt x="96" y="1936"/>
                </a:moveTo>
                <a:lnTo>
                  <a:pt x="48" y="1888"/>
                </a:lnTo>
                <a:lnTo>
                  <a:pt x="1952" y="1888"/>
                </a:lnTo>
                <a:lnTo>
                  <a:pt x="1904" y="1936"/>
                </a:lnTo>
                <a:lnTo>
                  <a:pt x="1904" y="48"/>
                </a:lnTo>
                <a:lnTo>
                  <a:pt x="1952" y="96"/>
                </a:lnTo>
                <a:lnTo>
                  <a:pt x="48" y="96"/>
                </a:lnTo>
                <a:lnTo>
                  <a:pt x="96" y="48"/>
                </a:lnTo>
                <a:lnTo>
                  <a:pt x="96" y="193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2" name="Rectangle 45"/>
          <p:cNvSpPr>
            <a:spLocks noChangeArrowheads="1"/>
          </p:cNvSpPr>
          <p:nvPr/>
        </p:nvSpPr>
        <p:spPr bwMode="auto">
          <a:xfrm>
            <a:off x="5987976" y="4611158"/>
            <a:ext cx="16991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IL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Oval 46"/>
          <p:cNvSpPr>
            <a:spLocks noChangeArrowheads="1"/>
          </p:cNvSpPr>
          <p:nvPr/>
        </p:nvSpPr>
        <p:spPr bwMode="auto">
          <a:xfrm>
            <a:off x="5891805" y="4561833"/>
            <a:ext cx="67725" cy="6657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4" name="Freeform 47"/>
          <p:cNvSpPr>
            <a:spLocks noEditPoints="1"/>
          </p:cNvSpPr>
          <p:nvPr/>
        </p:nvSpPr>
        <p:spPr bwMode="auto">
          <a:xfrm>
            <a:off x="5883545" y="4553512"/>
            <a:ext cx="84244" cy="83219"/>
          </a:xfrm>
          <a:custGeom>
            <a:avLst/>
            <a:gdLst>
              <a:gd name="T0" fmla="*/ 5 w 481"/>
              <a:gd name="T1" fmla="*/ 197 h 481"/>
              <a:gd name="T2" fmla="*/ 22 w 481"/>
              <a:gd name="T3" fmla="*/ 142 h 481"/>
              <a:gd name="T4" fmla="*/ 67 w 481"/>
              <a:gd name="T5" fmla="*/ 75 h 481"/>
              <a:gd name="T6" fmla="*/ 110 w 481"/>
              <a:gd name="T7" fmla="*/ 40 h 481"/>
              <a:gd name="T8" fmla="*/ 187 w 481"/>
              <a:gd name="T9" fmla="*/ 7 h 481"/>
              <a:gd name="T10" fmla="*/ 245 w 481"/>
              <a:gd name="T11" fmla="*/ 1 h 481"/>
              <a:gd name="T12" fmla="*/ 329 w 481"/>
              <a:gd name="T13" fmla="*/ 18 h 481"/>
              <a:gd name="T14" fmla="*/ 379 w 481"/>
              <a:gd name="T15" fmla="*/ 44 h 481"/>
              <a:gd name="T16" fmla="*/ 437 w 481"/>
              <a:gd name="T17" fmla="*/ 104 h 481"/>
              <a:gd name="T18" fmla="*/ 463 w 481"/>
              <a:gd name="T19" fmla="*/ 151 h 481"/>
              <a:gd name="T20" fmla="*/ 480 w 481"/>
              <a:gd name="T21" fmla="*/ 236 h 481"/>
              <a:gd name="T22" fmla="*/ 474 w 481"/>
              <a:gd name="T23" fmla="*/ 293 h 481"/>
              <a:gd name="T24" fmla="*/ 442 w 481"/>
              <a:gd name="T25" fmla="*/ 371 h 481"/>
              <a:gd name="T26" fmla="*/ 407 w 481"/>
              <a:gd name="T27" fmla="*/ 414 h 481"/>
              <a:gd name="T28" fmla="*/ 338 w 481"/>
              <a:gd name="T29" fmla="*/ 460 h 481"/>
              <a:gd name="T30" fmla="*/ 284 w 481"/>
              <a:gd name="T31" fmla="*/ 476 h 481"/>
              <a:gd name="T32" fmla="*/ 197 w 481"/>
              <a:gd name="T33" fmla="*/ 476 h 481"/>
              <a:gd name="T34" fmla="*/ 142 w 481"/>
              <a:gd name="T35" fmla="*/ 459 h 481"/>
              <a:gd name="T36" fmla="*/ 75 w 481"/>
              <a:gd name="T37" fmla="*/ 414 h 481"/>
              <a:gd name="T38" fmla="*/ 39 w 481"/>
              <a:gd name="T39" fmla="*/ 371 h 481"/>
              <a:gd name="T40" fmla="*/ 7 w 481"/>
              <a:gd name="T41" fmla="*/ 293 h 481"/>
              <a:gd name="T42" fmla="*/ 100 w 481"/>
              <a:gd name="T43" fmla="*/ 275 h 481"/>
              <a:gd name="T44" fmla="*/ 106 w 481"/>
              <a:gd name="T45" fmla="*/ 292 h 481"/>
              <a:gd name="T46" fmla="*/ 142 w 481"/>
              <a:gd name="T47" fmla="*/ 346 h 481"/>
              <a:gd name="T48" fmla="*/ 157 w 481"/>
              <a:gd name="T49" fmla="*/ 358 h 481"/>
              <a:gd name="T50" fmla="*/ 215 w 481"/>
              <a:gd name="T51" fmla="*/ 383 h 481"/>
              <a:gd name="T52" fmla="*/ 236 w 481"/>
              <a:gd name="T53" fmla="*/ 385 h 481"/>
              <a:gd name="T54" fmla="*/ 301 w 481"/>
              <a:gd name="T55" fmla="*/ 372 h 481"/>
              <a:gd name="T56" fmla="*/ 318 w 481"/>
              <a:gd name="T57" fmla="*/ 362 h 481"/>
              <a:gd name="T58" fmla="*/ 362 w 481"/>
              <a:gd name="T59" fmla="*/ 318 h 481"/>
              <a:gd name="T60" fmla="*/ 372 w 481"/>
              <a:gd name="T61" fmla="*/ 301 h 481"/>
              <a:gd name="T62" fmla="*/ 385 w 481"/>
              <a:gd name="T63" fmla="*/ 236 h 481"/>
              <a:gd name="T64" fmla="*/ 383 w 481"/>
              <a:gd name="T65" fmla="*/ 215 h 481"/>
              <a:gd name="T66" fmla="*/ 358 w 481"/>
              <a:gd name="T67" fmla="*/ 157 h 481"/>
              <a:gd name="T68" fmla="*/ 346 w 481"/>
              <a:gd name="T69" fmla="*/ 142 h 481"/>
              <a:gd name="T70" fmla="*/ 292 w 481"/>
              <a:gd name="T71" fmla="*/ 106 h 481"/>
              <a:gd name="T72" fmla="*/ 275 w 481"/>
              <a:gd name="T73" fmla="*/ 100 h 481"/>
              <a:gd name="T74" fmla="*/ 206 w 481"/>
              <a:gd name="T75" fmla="*/ 100 h 481"/>
              <a:gd name="T76" fmla="*/ 189 w 481"/>
              <a:gd name="T77" fmla="*/ 105 h 481"/>
              <a:gd name="T78" fmla="*/ 134 w 481"/>
              <a:gd name="T79" fmla="*/ 142 h 481"/>
              <a:gd name="T80" fmla="*/ 123 w 481"/>
              <a:gd name="T81" fmla="*/ 157 h 481"/>
              <a:gd name="T82" fmla="*/ 98 w 481"/>
              <a:gd name="T83" fmla="*/ 215 h 481"/>
              <a:gd name="T84" fmla="*/ 96 w 481"/>
              <a:gd name="T85" fmla="*/ 236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1" h="481">
                <a:moveTo>
                  <a:pt x="1" y="245"/>
                </a:moveTo>
                <a:cubicBezTo>
                  <a:pt x="0" y="242"/>
                  <a:pt x="0" y="239"/>
                  <a:pt x="1" y="236"/>
                </a:cubicBezTo>
                <a:lnTo>
                  <a:pt x="5" y="197"/>
                </a:lnTo>
                <a:cubicBezTo>
                  <a:pt x="5" y="193"/>
                  <a:pt x="6" y="190"/>
                  <a:pt x="7" y="187"/>
                </a:cubicBezTo>
                <a:lnTo>
                  <a:pt x="18" y="151"/>
                </a:lnTo>
                <a:cubicBezTo>
                  <a:pt x="19" y="148"/>
                  <a:pt x="20" y="145"/>
                  <a:pt x="22" y="142"/>
                </a:cubicBezTo>
                <a:lnTo>
                  <a:pt x="40" y="110"/>
                </a:lnTo>
                <a:cubicBezTo>
                  <a:pt x="41" y="108"/>
                  <a:pt x="42" y="106"/>
                  <a:pt x="44" y="104"/>
                </a:cubicBezTo>
                <a:lnTo>
                  <a:pt x="67" y="75"/>
                </a:lnTo>
                <a:cubicBezTo>
                  <a:pt x="69" y="72"/>
                  <a:pt x="72" y="69"/>
                  <a:pt x="75" y="67"/>
                </a:cubicBezTo>
                <a:lnTo>
                  <a:pt x="104" y="44"/>
                </a:lnTo>
                <a:cubicBezTo>
                  <a:pt x="106" y="42"/>
                  <a:pt x="108" y="41"/>
                  <a:pt x="110" y="40"/>
                </a:cubicBezTo>
                <a:lnTo>
                  <a:pt x="142" y="22"/>
                </a:lnTo>
                <a:cubicBezTo>
                  <a:pt x="145" y="20"/>
                  <a:pt x="148" y="19"/>
                  <a:pt x="151" y="18"/>
                </a:cubicBezTo>
                <a:lnTo>
                  <a:pt x="187" y="7"/>
                </a:lnTo>
                <a:cubicBezTo>
                  <a:pt x="190" y="6"/>
                  <a:pt x="193" y="5"/>
                  <a:pt x="197" y="5"/>
                </a:cubicBezTo>
                <a:lnTo>
                  <a:pt x="236" y="1"/>
                </a:lnTo>
                <a:cubicBezTo>
                  <a:pt x="239" y="0"/>
                  <a:pt x="242" y="0"/>
                  <a:pt x="245" y="1"/>
                </a:cubicBezTo>
                <a:lnTo>
                  <a:pt x="284" y="5"/>
                </a:lnTo>
                <a:cubicBezTo>
                  <a:pt x="287" y="5"/>
                  <a:pt x="291" y="6"/>
                  <a:pt x="293" y="7"/>
                </a:cubicBezTo>
                <a:lnTo>
                  <a:pt x="329" y="18"/>
                </a:lnTo>
                <a:cubicBezTo>
                  <a:pt x="333" y="19"/>
                  <a:pt x="336" y="20"/>
                  <a:pt x="338" y="21"/>
                </a:cubicBezTo>
                <a:lnTo>
                  <a:pt x="371" y="39"/>
                </a:lnTo>
                <a:cubicBezTo>
                  <a:pt x="374" y="41"/>
                  <a:pt x="377" y="42"/>
                  <a:pt x="379" y="44"/>
                </a:cubicBezTo>
                <a:lnTo>
                  <a:pt x="407" y="67"/>
                </a:lnTo>
                <a:cubicBezTo>
                  <a:pt x="410" y="70"/>
                  <a:pt x="412" y="72"/>
                  <a:pt x="414" y="75"/>
                </a:cubicBezTo>
                <a:lnTo>
                  <a:pt x="437" y="104"/>
                </a:lnTo>
                <a:cubicBezTo>
                  <a:pt x="439" y="106"/>
                  <a:pt x="440" y="108"/>
                  <a:pt x="441" y="110"/>
                </a:cubicBezTo>
                <a:lnTo>
                  <a:pt x="459" y="142"/>
                </a:lnTo>
                <a:cubicBezTo>
                  <a:pt x="461" y="145"/>
                  <a:pt x="462" y="148"/>
                  <a:pt x="463" y="151"/>
                </a:cubicBezTo>
                <a:lnTo>
                  <a:pt x="474" y="187"/>
                </a:lnTo>
                <a:cubicBezTo>
                  <a:pt x="475" y="190"/>
                  <a:pt x="476" y="193"/>
                  <a:pt x="476" y="197"/>
                </a:cubicBezTo>
                <a:lnTo>
                  <a:pt x="480" y="236"/>
                </a:lnTo>
                <a:cubicBezTo>
                  <a:pt x="481" y="239"/>
                  <a:pt x="481" y="242"/>
                  <a:pt x="480" y="245"/>
                </a:cubicBezTo>
                <a:lnTo>
                  <a:pt x="476" y="284"/>
                </a:lnTo>
                <a:cubicBezTo>
                  <a:pt x="476" y="287"/>
                  <a:pt x="475" y="291"/>
                  <a:pt x="474" y="293"/>
                </a:cubicBezTo>
                <a:lnTo>
                  <a:pt x="463" y="329"/>
                </a:lnTo>
                <a:cubicBezTo>
                  <a:pt x="462" y="333"/>
                  <a:pt x="461" y="336"/>
                  <a:pt x="460" y="338"/>
                </a:cubicBezTo>
                <a:lnTo>
                  <a:pt x="442" y="371"/>
                </a:lnTo>
                <a:cubicBezTo>
                  <a:pt x="440" y="374"/>
                  <a:pt x="438" y="377"/>
                  <a:pt x="437" y="379"/>
                </a:cubicBezTo>
                <a:lnTo>
                  <a:pt x="414" y="407"/>
                </a:lnTo>
                <a:cubicBezTo>
                  <a:pt x="412" y="409"/>
                  <a:pt x="409" y="412"/>
                  <a:pt x="407" y="414"/>
                </a:cubicBezTo>
                <a:lnTo>
                  <a:pt x="379" y="437"/>
                </a:lnTo>
                <a:cubicBezTo>
                  <a:pt x="377" y="438"/>
                  <a:pt x="374" y="440"/>
                  <a:pt x="371" y="442"/>
                </a:cubicBezTo>
                <a:lnTo>
                  <a:pt x="338" y="460"/>
                </a:lnTo>
                <a:cubicBezTo>
                  <a:pt x="336" y="461"/>
                  <a:pt x="333" y="462"/>
                  <a:pt x="329" y="463"/>
                </a:cubicBezTo>
                <a:lnTo>
                  <a:pt x="293" y="474"/>
                </a:lnTo>
                <a:cubicBezTo>
                  <a:pt x="291" y="475"/>
                  <a:pt x="287" y="476"/>
                  <a:pt x="284" y="476"/>
                </a:cubicBezTo>
                <a:lnTo>
                  <a:pt x="245" y="480"/>
                </a:lnTo>
                <a:cubicBezTo>
                  <a:pt x="242" y="481"/>
                  <a:pt x="239" y="481"/>
                  <a:pt x="236" y="480"/>
                </a:cubicBezTo>
                <a:lnTo>
                  <a:pt x="197" y="476"/>
                </a:lnTo>
                <a:cubicBezTo>
                  <a:pt x="193" y="476"/>
                  <a:pt x="190" y="475"/>
                  <a:pt x="187" y="474"/>
                </a:cubicBezTo>
                <a:lnTo>
                  <a:pt x="151" y="463"/>
                </a:lnTo>
                <a:cubicBezTo>
                  <a:pt x="148" y="462"/>
                  <a:pt x="145" y="461"/>
                  <a:pt x="142" y="459"/>
                </a:cubicBezTo>
                <a:lnTo>
                  <a:pt x="110" y="441"/>
                </a:lnTo>
                <a:cubicBezTo>
                  <a:pt x="108" y="440"/>
                  <a:pt x="106" y="439"/>
                  <a:pt x="104" y="437"/>
                </a:cubicBezTo>
                <a:lnTo>
                  <a:pt x="75" y="414"/>
                </a:lnTo>
                <a:cubicBezTo>
                  <a:pt x="72" y="412"/>
                  <a:pt x="70" y="410"/>
                  <a:pt x="67" y="407"/>
                </a:cubicBezTo>
                <a:lnTo>
                  <a:pt x="44" y="379"/>
                </a:lnTo>
                <a:cubicBezTo>
                  <a:pt x="42" y="377"/>
                  <a:pt x="41" y="374"/>
                  <a:pt x="39" y="371"/>
                </a:cubicBezTo>
                <a:lnTo>
                  <a:pt x="21" y="338"/>
                </a:lnTo>
                <a:cubicBezTo>
                  <a:pt x="20" y="336"/>
                  <a:pt x="19" y="333"/>
                  <a:pt x="18" y="329"/>
                </a:cubicBezTo>
                <a:lnTo>
                  <a:pt x="7" y="293"/>
                </a:lnTo>
                <a:cubicBezTo>
                  <a:pt x="6" y="291"/>
                  <a:pt x="5" y="287"/>
                  <a:pt x="5" y="284"/>
                </a:cubicBezTo>
                <a:lnTo>
                  <a:pt x="1" y="245"/>
                </a:lnTo>
                <a:close/>
                <a:moveTo>
                  <a:pt x="100" y="275"/>
                </a:moveTo>
                <a:lnTo>
                  <a:pt x="98" y="265"/>
                </a:lnTo>
                <a:lnTo>
                  <a:pt x="109" y="301"/>
                </a:lnTo>
                <a:lnTo>
                  <a:pt x="106" y="292"/>
                </a:lnTo>
                <a:lnTo>
                  <a:pt x="124" y="325"/>
                </a:lnTo>
                <a:lnTo>
                  <a:pt x="119" y="318"/>
                </a:lnTo>
                <a:lnTo>
                  <a:pt x="142" y="346"/>
                </a:lnTo>
                <a:lnTo>
                  <a:pt x="134" y="339"/>
                </a:lnTo>
                <a:lnTo>
                  <a:pt x="163" y="362"/>
                </a:lnTo>
                <a:lnTo>
                  <a:pt x="157" y="358"/>
                </a:lnTo>
                <a:lnTo>
                  <a:pt x="189" y="376"/>
                </a:lnTo>
                <a:lnTo>
                  <a:pt x="179" y="372"/>
                </a:lnTo>
                <a:lnTo>
                  <a:pt x="215" y="383"/>
                </a:lnTo>
                <a:lnTo>
                  <a:pt x="206" y="381"/>
                </a:lnTo>
                <a:lnTo>
                  <a:pt x="245" y="385"/>
                </a:lnTo>
                <a:lnTo>
                  <a:pt x="236" y="385"/>
                </a:lnTo>
                <a:lnTo>
                  <a:pt x="275" y="381"/>
                </a:lnTo>
                <a:lnTo>
                  <a:pt x="265" y="383"/>
                </a:lnTo>
                <a:lnTo>
                  <a:pt x="301" y="372"/>
                </a:lnTo>
                <a:lnTo>
                  <a:pt x="292" y="375"/>
                </a:lnTo>
                <a:lnTo>
                  <a:pt x="325" y="357"/>
                </a:lnTo>
                <a:lnTo>
                  <a:pt x="318" y="362"/>
                </a:lnTo>
                <a:lnTo>
                  <a:pt x="346" y="339"/>
                </a:lnTo>
                <a:lnTo>
                  <a:pt x="339" y="346"/>
                </a:lnTo>
                <a:lnTo>
                  <a:pt x="362" y="318"/>
                </a:lnTo>
                <a:lnTo>
                  <a:pt x="357" y="325"/>
                </a:lnTo>
                <a:lnTo>
                  <a:pt x="375" y="292"/>
                </a:lnTo>
                <a:lnTo>
                  <a:pt x="372" y="301"/>
                </a:lnTo>
                <a:lnTo>
                  <a:pt x="383" y="265"/>
                </a:lnTo>
                <a:lnTo>
                  <a:pt x="381" y="275"/>
                </a:lnTo>
                <a:lnTo>
                  <a:pt x="385" y="236"/>
                </a:lnTo>
                <a:lnTo>
                  <a:pt x="385" y="245"/>
                </a:lnTo>
                <a:lnTo>
                  <a:pt x="381" y="206"/>
                </a:lnTo>
                <a:lnTo>
                  <a:pt x="383" y="215"/>
                </a:lnTo>
                <a:lnTo>
                  <a:pt x="372" y="179"/>
                </a:lnTo>
                <a:lnTo>
                  <a:pt x="376" y="189"/>
                </a:lnTo>
                <a:lnTo>
                  <a:pt x="358" y="157"/>
                </a:lnTo>
                <a:lnTo>
                  <a:pt x="362" y="163"/>
                </a:lnTo>
                <a:lnTo>
                  <a:pt x="339" y="134"/>
                </a:lnTo>
                <a:lnTo>
                  <a:pt x="346" y="142"/>
                </a:lnTo>
                <a:lnTo>
                  <a:pt x="318" y="119"/>
                </a:lnTo>
                <a:lnTo>
                  <a:pt x="325" y="124"/>
                </a:lnTo>
                <a:lnTo>
                  <a:pt x="292" y="106"/>
                </a:lnTo>
                <a:lnTo>
                  <a:pt x="301" y="109"/>
                </a:lnTo>
                <a:lnTo>
                  <a:pt x="265" y="98"/>
                </a:lnTo>
                <a:lnTo>
                  <a:pt x="275" y="100"/>
                </a:lnTo>
                <a:lnTo>
                  <a:pt x="236" y="96"/>
                </a:lnTo>
                <a:lnTo>
                  <a:pt x="245" y="96"/>
                </a:lnTo>
                <a:lnTo>
                  <a:pt x="206" y="100"/>
                </a:lnTo>
                <a:lnTo>
                  <a:pt x="215" y="98"/>
                </a:lnTo>
                <a:lnTo>
                  <a:pt x="179" y="109"/>
                </a:lnTo>
                <a:lnTo>
                  <a:pt x="189" y="105"/>
                </a:lnTo>
                <a:lnTo>
                  <a:pt x="157" y="123"/>
                </a:lnTo>
                <a:lnTo>
                  <a:pt x="163" y="119"/>
                </a:lnTo>
                <a:lnTo>
                  <a:pt x="134" y="142"/>
                </a:lnTo>
                <a:lnTo>
                  <a:pt x="142" y="134"/>
                </a:lnTo>
                <a:lnTo>
                  <a:pt x="119" y="163"/>
                </a:lnTo>
                <a:lnTo>
                  <a:pt x="123" y="157"/>
                </a:lnTo>
                <a:lnTo>
                  <a:pt x="105" y="189"/>
                </a:lnTo>
                <a:lnTo>
                  <a:pt x="109" y="179"/>
                </a:lnTo>
                <a:lnTo>
                  <a:pt x="98" y="215"/>
                </a:lnTo>
                <a:lnTo>
                  <a:pt x="100" y="206"/>
                </a:lnTo>
                <a:lnTo>
                  <a:pt x="96" y="245"/>
                </a:lnTo>
                <a:lnTo>
                  <a:pt x="96" y="236"/>
                </a:lnTo>
                <a:lnTo>
                  <a:pt x="100" y="27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5" name="Rectangle 64"/>
          <p:cNvSpPr>
            <a:spLocks noChangeArrowheads="1"/>
          </p:cNvSpPr>
          <p:nvPr/>
        </p:nvSpPr>
        <p:spPr bwMode="auto">
          <a:xfrm>
            <a:off x="5436072" y="5290707"/>
            <a:ext cx="890690" cy="225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utiger 45 Light" pitchFamily="34" charset="0"/>
                <a:cs typeface="Arial" pitchFamily="34" charset="0"/>
              </a:rPr>
              <a:t>base layer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Content Placeholder 1"/>
          <p:cNvSpPr>
            <a:spLocks noGrp="1"/>
          </p:cNvSpPr>
          <p:nvPr>
            <p:ph sz="quarter" idx="10"/>
          </p:nvPr>
        </p:nvSpPr>
        <p:spPr>
          <a:xfrm>
            <a:off x="251520" y="1124744"/>
            <a:ext cx="4464496" cy="4752528"/>
          </a:xfrm>
        </p:spPr>
        <p:txBody>
          <a:bodyPr/>
          <a:lstStyle/>
          <a:p>
            <a:r>
              <a:rPr lang="en-US" dirty="0" smtClean="0"/>
              <a:t>Merge Candidate List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Use (scaled) motion parameters of co-located base layer block as additional candidate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Insert at first position of the candidate list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Number of candidates is not increased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Only added if </a:t>
            </a:r>
            <a:r>
              <a:rPr lang="en-US" dirty="0" err="1" smtClean="0"/>
              <a:t>merge_flag</a:t>
            </a:r>
            <a:r>
              <a:rPr lang="en-US" dirty="0" smtClean="0"/>
              <a:t> is </a:t>
            </a:r>
            <a:br>
              <a:rPr lang="en-US" dirty="0" smtClean="0"/>
            </a:br>
            <a:r>
              <a:rPr lang="en-US" dirty="0" smtClean="0"/>
              <a:t>equal to 0 in base layer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If base layer </a:t>
            </a:r>
            <a:r>
              <a:rPr lang="en-US" dirty="0" err="1" smtClean="0"/>
              <a:t>merge_flag</a:t>
            </a:r>
            <a:r>
              <a:rPr lang="en-US" dirty="0" smtClean="0"/>
              <a:t> is equal to 1, the chosen base layer candidate is moved to the first position in the list</a:t>
            </a:r>
          </a:p>
          <a:p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73189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Motion Parameter Inference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sp>
        <p:nvSpPr>
          <p:cNvPr id="97" name="Content Placeholder 1"/>
          <p:cNvSpPr>
            <a:spLocks noGrp="1"/>
          </p:cNvSpPr>
          <p:nvPr>
            <p:ph sz="quarter" idx="10"/>
          </p:nvPr>
        </p:nvSpPr>
        <p:spPr>
          <a:xfrm>
            <a:off x="251520" y="1124744"/>
            <a:ext cx="4824536" cy="4752528"/>
          </a:xfrm>
        </p:spPr>
        <p:txBody>
          <a:bodyPr/>
          <a:lstStyle/>
          <a:p>
            <a:r>
              <a:rPr lang="en-US" dirty="0" smtClean="0"/>
              <a:t>Infer all coding parameters for a CU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Signaled at CU level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Find co-located motion parameters for each 4x4 sub-block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Scale motion vectors according to resolution ratio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Summarize neighboring sub-blocks with the same motion parameters to large CUs and Pus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Can be used with normal MCP as well as in difference mode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/>
              <a:t>Intra sub-blocks are predicted using the (</a:t>
            </a:r>
            <a:r>
              <a:rPr lang="en-US" dirty="0" err="1"/>
              <a:t>upsampled</a:t>
            </a:r>
            <a:r>
              <a:rPr lang="en-US" dirty="0"/>
              <a:t>) base layer </a:t>
            </a:r>
            <a:r>
              <a:rPr lang="en-US" dirty="0" smtClean="0"/>
              <a:t>signal</a:t>
            </a:r>
          </a:p>
          <a:p>
            <a:endParaRPr lang="en-US" sz="800" dirty="0" smtClean="0"/>
          </a:p>
        </p:txBody>
      </p:sp>
      <p:grpSp>
        <p:nvGrpSpPr>
          <p:cNvPr id="48" name="Group 47"/>
          <p:cNvGrpSpPr/>
          <p:nvPr/>
        </p:nvGrpSpPr>
        <p:grpSpPr>
          <a:xfrm>
            <a:off x="5796392" y="1412776"/>
            <a:ext cx="2304000" cy="2304256"/>
            <a:chOff x="5796392" y="1412776"/>
            <a:chExt cx="2304000" cy="2304256"/>
          </a:xfrm>
        </p:grpSpPr>
        <p:sp>
          <p:nvSpPr>
            <p:cNvPr id="47" name="Rectangle 46"/>
            <p:cNvSpPr/>
            <p:nvPr/>
          </p:nvSpPr>
          <p:spPr>
            <a:xfrm>
              <a:off x="6372200" y="2564904"/>
              <a:ext cx="576192" cy="576064"/>
            </a:xfrm>
            <a:prstGeom prst="rect">
              <a:avLst/>
            </a:prstGeom>
            <a:solidFill>
              <a:srgbClr val="FF7C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5796392" y="1412776"/>
              <a:ext cx="2304000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>
              <a:stCxn id="2" idx="0"/>
              <a:endCxn id="2" idx="2"/>
            </p:cNvCxnSpPr>
            <p:nvPr/>
          </p:nvCxnSpPr>
          <p:spPr>
            <a:xfrm>
              <a:off x="6948392" y="1412776"/>
              <a:ext cx="0" cy="2304256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2" idx="1"/>
              <a:endCxn id="2" idx="3"/>
            </p:cNvCxnSpPr>
            <p:nvPr/>
          </p:nvCxnSpPr>
          <p:spPr>
            <a:xfrm>
              <a:off x="5796392" y="2564904"/>
              <a:ext cx="2304000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524584" y="1412776"/>
              <a:ext cx="0" cy="115212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6372200" y="2564904"/>
              <a:ext cx="0" cy="115212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5796392" y="3140968"/>
              <a:ext cx="1152000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6268636" y="4509120"/>
            <a:ext cx="1359512" cy="1152128"/>
            <a:chOff x="5796392" y="1412776"/>
            <a:chExt cx="2304000" cy="2304256"/>
          </a:xfrm>
        </p:grpSpPr>
        <p:sp>
          <p:nvSpPr>
            <p:cNvPr id="84" name="Rectangle 83"/>
            <p:cNvSpPr/>
            <p:nvPr/>
          </p:nvSpPr>
          <p:spPr>
            <a:xfrm>
              <a:off x="6372200" y="2564904"/>
              <a:ext cx="576192" cy="576064"/>
            </a:xfrm>
            <a:prstGeom prst="rect">
              <a:avLst/>
            </a:prstGeom>
            <a:solidFill>
              <a:srgbClr val="FF7C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796392" y="1412776"/>
              <a:ext cx="2304000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8" name="Straight Connector 97"/>
            <p:cNvCxnSpPr>
              <a:stCxn id="96" idx="0"/>
              <a:endCxn id="96" idx="2"/>
            </p:cNvCxnSpPr>
            <p:nvPr/>
          </p:nvCxnSpPr>
          <p:spPr>
            <a:xfrm>
              <a:off x="6948392" y="1412776"/>
              <a:ext cx="0" cy="2304256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>
              <a:stCxn id="96" idx="1"/>
              <a:endCxn id="96" idx="3"/>
            </p:cNvCxnSpPr>
            <p:nvPr/>
          </p:nvCxnSpPr>
          <p:spPr>
            <a:xfrm>
              <a:off x="5796392" y="2564904"/>
              <a:ext cx="2304000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7524584" y="1412776"/>
              <a:ext cx="0" cy="115212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6372200" y="2564904"/>
              <a:ext cx="0" cy="115212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5796392" y="3140968"/>
              <a:ext cx="1152000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Straight Arrow Connector 49"/>
          <p:cNvCxnSpPr/>
          <p:nvPr/>
        </p:nvCxnSpPr>
        <p:spPr>
          <a:xfrm flipV="1">
            <a:off x="6948392" y="3933056"/>
            <a:ext cx="0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29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Transform Coefficient / Entropy Coding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sp>
        <p:nvSpPr>
          <p:cNvPr id="3399" name="Freeform 6"/>
          <p:cNvSpPr>
            <a:spLocks/>
          </p:cNvSpPr>
          <p:nvPr/>
        </p:nvSpPr>
        <p:spPr bwMode="auto">
          <a:xfrm>
            <a:off x="8100242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0" name="Freeform 7"/>
          <p:cNvSpPr>
            <a:spLocks noEditPoints="1"/>
          </p:cNvSpPr>
          <p:nvPr/>
        </p:nvSpPr>
        <p:spPr bwMode="auto">
          <a:xfrm>
            <a:off x="8100242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1" name="Freeform 8"/>
          <p:cNvSpPr>
            <a:spLocks/>
          </p:cNvSpPr>
          <p:nvPr/>
        </p:nvSpPr>
        <p:spPr bwMode="auto">
          <a:xfrm>
            <a:off x="7989117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2" name="Freeform 9"/>
          <p:cNvSpPr>
            <a:spLocks noEditPoints="1"/>
          </p:cNvSpPr>
          <p:nvPr/>
        </p:nvSpPr>
        <p:spPr bwMode="auto">
          <a:xfrm>
            <a:off x="7989117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3" name="Freeform 10"/>
          <p:cNvSpPr>
            <a:spLocks/>
          </p:cNvSpPr>
          <p:nvPr/>
        </p:nvSpPr>
        <p:spPr bwMode="auto">
          <a:xfrm>
            <a:off x="7876404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4" name="Freeform 11"/>
          <p:cNvSpPr>
            <a:spLocks noEditPoints="1"/>
          </p:cNvSpPr>
          <p:nvPr/>
        </p:nvSpPr>
        <p:spPr bwMode="auto">
          <a:xfrm>
            <a:off x="7876404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5" name="Freeform 12"/>
          <p:cNvSpPr>
            <a:spLocks/>
          </p:cNvSpPr>
          <p:nvPr/>
        </p:nvSpPr>
        <p:spPr bwMode="auto">
          <a:xfrm>
            <a:off x="7765279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6" name="Freeform 13"/>
          <p:cNvSpPr>
            <a:spLocks noEditPoints="1"/>
          </p:cNvSpPr>
          <p:nvPr/>
        </p:nvSpPr>
        <p:spPr bwMode="auto">
          <a:xfrm>
            <a:off x="7765279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7" name="Freeform 14"/>
          <p:cNvSpPr>
            <a:spLocks/>
          </p:cNvSpPr>
          <p:nvPr/>
        </p:nvSpPr>
        <p:spPr bwMode="auto">
          <a:xfrm>
            <a:off x="7652566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8" name="Freeform 15"/>
          <p:cNvSpPr>
            <a:spLocks noEditPoints="1"/>
          </p:cNvSpPr>
          <p:nvPr/>
        </p:nvSpPr>
        <p:spPr bwMode="auto">
          <a:xfrm>
            <a:off x="7652566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9" name="Freeform 16"/>
          <p:cNvSpPr>
            <a:spLocks/>
          </p:cNvSpPr>
          <p:nvPr/>
        </p:nvSpPr>
        <p:spPr bwMode="auto">
          <a:xfrm>
            <a:off x="7541441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0" name="Freeform 17"/>
          <p:cNvSpPr>
            <a:spLocks noEditPoints="1"/>
          </p:cNvSpPr>
          <p:nvPr/>
        </p:nvSpPr>
        <p:spPr bwMode="auto">
          <a:xfrm>
            <a:off x="7541441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1" name="Freeform 18"/>
          <p:cNvSpPr>
            <a:spLocks/>
          </p:cNvSpPr>
          <p:nvPr/>
        </p:nvSpPr>
        <p:spPr bwMode="auto">
          <a:xfrm>
            <a:off x="7428728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2" name="Freeform 19"/>
          <p:cNvSpPr>
            <a:spLocks noEditPoints="1"/>
          </p:cNvSpPr>
          <p:nvPr/>
        </p:nvSpPr>
        <p:spPr bwMode="auto">
          <a:xfrm>
            <a:off x="7428728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3" name="Freeform 20"/>
          <p:cNvSpPr>
            <a:spLocks/>
          </p:cNvSpPr>
          <p:nvPr/>
        </p:nvSpPr>
        <p:spPr bwMode="auto">
          <a:xfrm>
            <a:off x="7317603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4" name="Freeform 21"/>
          <p:cNvSpPr>
            <a:spLocks noEditPoints="1"/>
          </p:cNvSpPr>
          <p:nvPr/>
        </p:nvSpPr>
        <p:spPr bwMode="auto">
          <a:xfrm>
            <a:off x="7317603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5" name="Freeform 22"/>
          <p:cNvSpPr>
            <a:spLocks/>
          </p:cNvSpPr>
          <p:nvPr/>
        </p:nvSpPr>
        <p:spPr bwMode="auto">
          <a:xfrm>
            <a:off x="7203302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6" name="Freeform 23"/>
          <p:cNvSpPr>
            <a:spLocks noEditPoints="1"/>
          </p:cNvSpPr>
          <p:nvPr/>
        </p:nvSpPr>
        <p:spPr bwMode="auto">
          <a:xfrm>
            <a:off x="7203302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7" name="Freeform 24"/>
          <p:cNvSpPr>
            <a:spLocks/>
          </p:cNvSpPr>
          <p:nvPr/>
        </p:nvSpPr>
        <p:spPr bwMode="auto">
          <a:xfrm>
            <a:off x="7090589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8" name="Freeform 25"/>
          <p:cNvSpPr>
            <a:spLocks noEditPoints="1"/>
          </p:cNvSpPr>
          <p:nvPr/>
        </p:nvSpPr>
        <p:spPr bwMode="auto">
          <a:xfrm>
            <a:off x="7090589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9" name="Freeform 26"/>
          <p:cNvSpPr>
            <a:spLocks/>
          </p:cNvSpPr>
          <p:nvPr/>
        </p:nvSpPr>
        <p:spPr bwMode="auto">
          <a:xfrm>
            <a:off x="6979464" y="1722591"/>
            <a:ext cx="111125" cy="111125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0" name="Freeform 27"/>
          <p:cNvSpPr>
            <a:spLocks noEditPoints="1"/>
          </p:cNvSpPr>
          <p:nvPr/>
        </p:nvSpPr>
        <p:spPr bwMode="auto">
          <a:xfrm>
            <a:off x="6979464" y="1722591"/>
            <a:ext cx="111125" cy="111125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  <a:gd name="T12" fmla="*/ 188 w 188"/>
              <a:gd name="T13" fmla="*/ 0 h 189"/>
              <a:gd name="T14" fmla="*/ 188 w 188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8" y="0"/>
                </a:moveTo>
                <a:lnTo>
                  <a:pt x="188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1" name="Freeform 28"/>
          <p:cNvSpPr>
            <a:spLocks/>
          </p:cNvSpPr>
          <p:nvPr/>
        </p:nvSpPr>
        <p:spPr bwMode="auto">
          <a:xfrm>
            <a:off x="6868339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2" name="Freeform 29"/>
          <p:cNvSpPr>
            <a:spLocks noEditPoints="1"/>
          </p:cNvSpPr>
          <p:nvPr/>
        </p:nvSpPr>
        <p:spPr bwMode="auto">
          <a:xfrm>
            <a:off x="6868339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3" name="Freeform 30"/>
          <p:cNvSpPr>
            <a:spLocks/>
          </p:cNvSpPr>
          <p:nvPr/>
        </p:nvSpPr>
        <p:spPr bwMode="auto">
          <a:xfrm>
            <a:off x="6755626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4" name="Freeform 31"/>
          <p:cNvSpPr>
            <a:spLocks noEditPoints="1"/>
          </p:cNvSpPr>
          <p:nvPr/>
        </p:nvSpPr>
        <p:spPr bwMode="auto">
          <a:xfrm>
            <a:off x="6755626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5" name="Freeform 32"/>
          <p:cNvSpPr>
            <a:spLocks/>
          </p:cNvSpPr>
          <p:nvPr/>
        </p:nvSpPr>
        <p:spPr bwMode="auto">
          <a:xfrm>
            <a:off x="6644501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6" name="Freeform 33"/>
          <p:cNvSpPr>
            <a:spLocks noEditPoints="1"/>
          </p:cNvSpPr>
          <p:nvPr/>
        </p:nvSpPr>
        <p:spPr bwMode="auto">
          <a:xfrm>
            <a:off x="6644501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7" name="Freeform 34"/>
          <p:cNvSpPr>
            <a:spLocks/>
          </p:cNvSpPr>
          <p:nvPr/>
        </p:nvSpPr>
        <p:spPr bwMode="auto">
          <a:xfrm>
            <a:off x="6531788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8" name="Freeform 35"/>
          <p:cNvSpPr>
            <a:spLocks noEditPoints="1"/>
          </p:cNvSpPr>
          <p:nvPr/>
        </p:nvSpPr>
        <p:spPr bwMode="auto">
          <a:xfrm>
            <a:off x="6531788" y="172259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9" name="Freeform 36"/>
          <p:cNvSpPr>
            <a:spLocks/>
          </p:cNvSpPr>
          <p:nvPr/>
        </p:nvSpPr>
        <p:spPr bwMode="auto">
          <a:xfrm>
            <a:off x="6420663" y="172259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0" name="Freeform 37"/>
          <p:cNvSpPr>
            <a:spLocks noEditPoints="1"/>
          </p:cNvSpPr>
          <p:nvPr/>
        </p:nvSpPr>
        <p:spPr bwMode="auto">
          <a:xfrm>
            <a:off x="6420663" y="1722591"/>
            <a:ext cx="1792292" cy="223838"/>
          </a:xfrm>
          <a:custGeom>
            <a:avLst/>
            <a:gdLst>
              <a:gd name="T0" fmla="*/ 0 w 3028"/>
              <a:gd name="T1" fmla="*/ 0 h 379"/>
              <a:gd name="T2" fmla="*/ 189 w 3028"/>
              <a:gd name="T3" fmla="*/ 189 h 379"/>
              <a:gd name="T4" fmla="*/ 0 w 3028"/>
              <a:gd name="T5" fmla="*/ 0 h 379"/>
              <a:gd name="T6" fmla="*/ 2839 w 3028"/>
              <a:gd name="T7" fmla="*/ 190 h 379"/>
              <a:gd name="T8" fmla="*/ 3028 w 3028"/>
              <a:gd name="T9" fmla="*/ 379 h 379"/>
              <a:gd name="T10" fmla="*/ 2839 w 3028"/>
              <a:gd name="T11" fmla="*/ 190 h 379"/>
              <a:gd name="T12" fmla="*/ 2650 w 3028"/>
              <a:gd name="T13" fmla="*/ 190 h 379"/>
              <a:gd name="T14" fmla="*/ 2839 w 3028"/>
              <a:gd name="T15" fmla="*/ 379 h 379"/>
              <a:gd name="T16" fmla="*/ 2650 w 3028"/>
              <a:gd name="T17" fmla="*/ 190 h 379"/>
              <a:gd name="T18" fmla="*/ 2461 w 3028"/>
              <a:gd name="T19" fmla="*/ 190 h 379"/>
              <a:gd name="T20" fmla="*/ 2650 w 3028"/>
              <a:gd name="T21" fmla="*/ 379 h 379"/>
              <a:gd name="T22" fmla="*/ 2461 w 3028"/>
              <a:gd name="T23" fmla="*/ 190 h 379"/>
              <a:gd name="T24" fmla="*/ 2272 w 3028"/>
              <a:gd name="T25" fmla="*/ 190 h 379"/>
              <a:gd name="T26" fmla="*/ 2461 w 3028"/>
              <a:gd name="T27" fmla="*/ 379 h 379"/>
              <a:gd name="T28" fmla="*/ 2272 w 3028"/>
              <a:gd name="T29" fmla="*/ 190 h 379"/>
              <a:gd name="T30" fmla="*/ 2083 w 3028"/>
              <a:gd name="T31" fmla="*/ 190 h 379"/>
              <a:gd name="T32" fmla="*/ 2272 w 3028"/>
              <a:gd name="T33" fmla="*/ 379 h 379"/>
              <a:gd name="T34" fmla="*/ 2083 w 3028"/>
              <a:gd name="T35" fmla="*/ 190 h 379"/>
              <a:gd name="T36" fmla="*/ 1894 w 3028"/>
              <a:gd name="T37" fmla="*/ 190 h 379"/>
              <a:gd name="T38" fmla="*/ 2083 w 3028"/>
              <a:gd name="T39" fmla="*/ 379 h 379"/>
              <a:gd name="T40" fmla="*/ 1894 w 3028"/>
              <a:gd name="T41" fmla="*/ 190 h 379"/>
              <a:gd name="T42" fmla="*/ 1705 w 3028"/>
              <a:gd name="T43" fmla="*/ 190 h 379"/>
              <a:gd name="T44" fmla="*/ 1894 w 3028"/>
              <a:gd name="T45" fmla="*/ 379 h 379"/>
              <a:gd name="T46" fmla="*/ 1705 w 3028"/>
              <a:gd name="T47" fmla="*/ 190 h 379"/>
              <a:gd name="T48" fmla="*/ 1516 w 3028"/>
              <a:gd name="T49" fmla="*/ 190 h 379"/>
              <a:gd name="T50" fmla="*/ 1705 w 3028"/>
              <a:gd name="T51" fmla="*/ 379 h 379"/>
              <a:gd name="T52" fmla="*/ 1516 w 3028"/>
              <a:gd name="T53" fmla="*/ 190 h 379"/>
              <a:gd name="T54" fmla="*/ 1322 w 3028"/>
              <a:gd name="T55" fmla="*/ 189 h 379"/>
              <a:gd name="T56" fmla="*/ 1511 w 3028"/>
              <a:gd name="T57" fmla="*/ 378 h 379"/>
              <a:gd name="T58" fmla="*/ 1322 w 3028"/>
              <a:gd name="T59" fmla="*/ 189 h 379"/>
              <a:gd name="T60" fmla="*/ 1133 w 3028"/>
              <a:gd name="T61" fmla="*/ 189 h 379"/>
              <a:gd name="T62" fmla="*/ 1322 w 3028"/>
              <a:gd name="T63" fmla="*/ 378 h 379"/>
              <a:gd name="T64" fmla="*/ 1133 w 3028"/>
              <a:gd name="T65" fmla="*/ 189 h 379"/>
              <a:gd name="T66" fmla="*/ 945 w 3028"/>
              <a:gd name="T67" fmla="*/ 189 h 379"/>
              <a:gd name="T68" fmla="*/ 1133 w 3028"/>
              <a:gd name="T69" fmla="*/ 378 h 379"/>
              <a:gd name="T70" fmla="*/ 945 w 3028"/>
              <a:gd name="T71" fmla="*/ 189 h 379"/>
              <a:gd name="T72" fmla="*/ 756 w 3028"/>
              <a:gd name="T73" fmla="*/ 189 h 379"/>
              <a:gd name="T74" fmla="*/ 945 w 3028"/>
              <a:gd name="T75" fmla="*/ 378 h 379"/>
              <a:gd name="T76" fmla="*/ 756 w 3028"/>
              <a:gd name="T77" fmla="*/ 189 h 379"/>
              <a:gd name="T78" fmla="*/ 567 w 3028"/>
              <a:gd name="T79" fmla="*/ 189 h 379"/>
              <a:gd name="T80" fmla="*/ 756 w 3028"/>
              <a:gd name="T81" fmla="*/ 378 h 379"/>
              <a:gd name="T82" fmla="*/ 567 w 3028"/>
              <a:gd name="T83" fmla="*/ 189 h 379"/>
              <a:gd name="T84" fmla="*/ 378 w 3028"/>
              <a:gd name="T85" fmla="*/ 189 h 379"/>
              <a:gd name="T86" fmla="*/ 567 w 3028"/>
              <a:gd name="T87" fmla="*/ 378 h 379"/>
              <a:gd name="T88" fmla="*/ 378 w 3028"/>
              <a:gd name="T89" fmla="*/ 189 h 379"/>
              <a:gd name="T90" fmla="*/ 189 w 3028"/>
              <a:gd name="T91" fmla="*/ 189 h 379"/>
              <a:gd name="T92" fmla="*/ 378 w 3028"/>
              <a:gd name="T93" fmla="*/ 378 h 379"/>
              <a:gd name="T94" fmla="*/ 189 w 3028"/>
              <a:gd name="T95" fmla="*/ 189 h 379"/>
              <a:gd name="T96" fmla="*/ 0 w 3028"/>
              <a:gd name="T97" fmla="*/ 189 h 379"/>
              <a:gd name="T98" fmla="*/ 189 w 3028"/>
              <a:gd name="T99" fmla="*/ 378 h 379"/>
              <a:gd name="T100" fmla="*/ 0 w 3028"/>
              <a:gd name="T101" fmla="*/ 189 h 379"/>
              <a:gd name="T102" fmla="*/ 189 w 3028"/>
              <a:gd name="T103" fmla="*/ 189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8" h="37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2839" y="190"/>
                </a:moveTo>
                <a:lnTo>
                  <a:pt x="2839" y="190"/>
                </a:lnTo>
                <a:lnTo>
                  <a:pt x="3028" y="190"/>
                </a:lnTo>
                <a:lnTo>
                  <a:pt x="3028" y="379"/>
                </a:lnTo>
                <a:lnTo>
                  <a:pt x="2839" y="379"/>
                </a:lnTo>
                <a:lnTo>
                  <a:pt x="2839" y="190"/>
                </a:lnTo>
                <a:close/>
                <a:moveTo>
                  <a:pt x="2650" y="190"/>
                </a:moveTo>
                <a:lnTo>
                  <a:pt x="2650" y="190"/>
                </a:lnTo>
                <a:lnTo>
                  <a:pt x="2839" y="190"/>
                </a:lnTo>
                <a:lnTo>
                  <a:pt x="2839" y="379"/>
                </a:lnTo>
                <a:lnTo>
                  <a:pt x="2650" y="379"/>
                </a:lnTo>
                <a:lnTo>
                  <a:pt x="2650" y="190"/>
                </a:lnTo>
                <a:close/>
                <a:moveTo>
                  <a:pt x="2461" y="190"/>
                </a:moveTo>
                <a:lnTo>
                  <a:pt x="2461" y="190"/>
                </a:lnTo>
                <a:lnTo>
                  <a:pt x="2650" y="190"/>
                </a:lnTo>
                <a:lnTo>
                  <a:pt x="2650" y="379"/>
                </a:lnTo>
                <a:lnTo>
                  <a:pt x="2461" y="379"/>
                </a:lnTo>
                <a:lnTo>
                  <a:pt x="2461" y="190"/>
                </a:lnTo>
                <a:close/>
                <a:moveTo>
                  <a:pt x="2272" y="190"/>
                </a:moveTo>
                <a:lnTo>
                  <a:pt x="2272" y="190"/>
                </a:lnTo>
                <a:lnTo>
                  <a:pt x="2461" y="190"/>
                </a:lnTo>
                <a:lnTo>
                  <a:pt x="2461" y="379"/>
                </a:lnTo>
                <a:lnTo>
                  <a:pt x="2272" y="379"/>
                </a:lnTo>
                <a:lnTo>
                  <a:pt x="2272" y="190"/>
                </a:lnTo>
                <a:close/>
                <a:moveTo>
                  <a:pt x="2083" y="190"/>
                </a:moveTo>
                <a:lnTo>
                  <a:pt x="2083" y="190"/>
                </a:lnTo>
                <a:lnTo>
                  <a:pt x="2272" y="190"/>
                </a:lnTo>
                <a:lnTo>
                  <a:pt x="2272" y="379"/>
                </a:lnTo>
                <a:lnTo>
                  <a:pt x="2083" y="379"/>
                </a:lnTo>
                <a:lnTo>
                  <a:pt x="2083" y="190"/>
                </a:lnTo>
                <a:close/>
                <a:moveTo>
                  <a:pt x="1894" y="190"/>
                </a:moveTo>
                <a:lnTo>
                  <a:pt x="1894" y="190"/>
                </a:lnTo>
                <a:lnTo>
                  <a:pt x="2083" y="190"/>
                </a:lnTo>
                <a:lnTo>
                  <a:pt x="2083" y="379"/>
                </a:lnTo>
                <a:lnTo>
                  <a:pt x="1894" y="379"/>
                </a:lnTo>
                <a:lnTo>
                  <a:pt x="1894" y="190"/>
                </a:lnTo>
                <a:close/>
                <a:moveTo>
                  <a:pt x="1705" y="190"/>
                </a:moveTo>
                <a:lnTo>
                  <a:pt x="1705" y="190"/>
                </a:lnTo>
                <a:lnTo>
                  <a:pt x="1894" y="190"/>
                </a:lnTo>
                <a:lnTo>
                  <a:pt x="1894" y="379"/>
                </a:lnTo>
                <a:lnTo>
                  <a:pt x="1705" y="379"/>
                </a:lnTo>
                <a:lnTo>
                  <a:pt x="1705" y="190"/>
                </a:lnTo>
                <a:close/>
                <a:moveTo>
                  <a:pt x="1516" y="190"/>
                </a:moveTo>
                <a:lnTo>
                  <a:pt x="1516" y="190"/>
                </a:lnTo>
                <a:lnTo>
                  <a:pt x="1705" y="190"/>
                </a:lnTo>
                <a:lnTo>
                  <a:pt x="1705" y="379"/>
                </a:lnTo>
                <a:lnTo>
                  <a:pt x="1516" y="379"/>
                </a:lnTo>
                <a:lnTo>
                  <a:pt x="1516" y="190"/>
                </a:lnTo>
                <a:close/>
                <a:moveTo>
                  <a:pt x="1322" y="189"/>
                </a:moveTo>
                <a:lnTo>
                  <a:pt x="1322" y="189"/>
                </a:lnTo>
                <a:lnTo>
                  <a:pt x="1511" y="189"/>
                </a:lnTo>
                <a:lnTo>
                  <a:pt x="1511" y="378"/>
                </a:lnTo>
                <a:lnTo>
                  <a:pt x="1322" y="378"/>
                </a:lnTo>
                <a:lnTo>
                  <a:pt x="1322" y="189"/>
                </a:lnTo>
                <a:close/>
                <a:moveTo>
                  <a:pt x="1133" y="189"/>
                </a:moveTo>
                <a:lnTo>
                  <a:pt x="1133" y="189"/>
                </a:lnTo>
                <a:lnTo>
                  <a:pt x="1322" y="189"/>
                </a:lnTo>
                <a:lnTo>
                  <a:pt x="1322" y="378"/>
                </a:lnTo>
                <a:lnTo>
                  <a:pt x="1133" y="378"/>
                </a:lnTo>
                <a:lnTo>
                  <a:pt x="1133" y="189"/>
                </a:lnTo>
                <a:close/>
                <a:moveTo>
                  <a:pt x="945" y="189"/>
                </a:moveTo>
                <a:lnTo>
                  <a:pt x="945" y="189"/>
                </a:lnTo>
                <a:lnTo>
                  <a:pt x="1133" y="189"/>
                </a:lnTo>
                <a:lnTo>
                  <a:pt x="1133" y="378"/>
                </a:lnTo>
                <a:lnTo>
                  <a:pt x="945" y="378"/>
                </a:lnTo>
                <a:lnTo>
                  <a:pt x="945" y="189"/>
                </a:lnTo>
                <a:close/>
                <a:moveTo>
                  <a:pt x="756" y="189"/>
                </a:moveTo>
                <a:lnTo>
                  <a:pt x="756" y="189"/>
                </a:lnTo>
                <a:lnTo>
                  <a:pt x="945" y="189"/>
                </a:lnTo>
                <a:lnTo>
                  <a:pt x="945" y="378"/>
                </a:lnTo>
                <a:lnTo>
                  <a:pt x="756" y="378"/>
                </a:lnTo>
                <a:lnTo>
                  <a:pt x="756" y="189"/>
                </a:lnTo>
                <a:close/>
                <a:moveTo>
                  <a:pt x="567" y="189"/>
                </a:moveTo>
                <a:lnTo>
                  <a:pt x="567" y="189"/>
                </a:lnTo>
                <a:lnTo>
                  <a:pt x="756" y="189"/>
                </a:lnTo>
                <a:lnTo>
                  <a:pt x="756" y="378"/>
                </a:lnTo>
                <a:lnTo>
                  <a:pt x="567" y="378"/>
                </a:lnTo>
                <a:lnTo>
                  <a:pt x="567" y="189"/>
                </a:lnTo>
                <a:close/>
                <a:moveTo>
                  <a:pt x="378" y="189"/>
                </a:moveTo>
                <a:lnTo>
                  <a:pt x="378" y="189"/>
                </a:lnTo>
                <a:lnTo>
                  <a:pt x="567" y="189"/>
                </a:lnTo>
                <a:lnTo>
                  <a:pt x="567" y="378"/>
                </a:lnTo>
                <a:lnTo>
                  <a:pt x="378" y="378"/>
                </a:lnTo>
                <a:lnTo>
                  <a:pt x="378" y="189"/>
                </a:lnTo>
                <a:close/>
                <a:moveTo>
                  <a:pt x="189" y="189"/>
                </a:moveTo>
                <a:lnTo>
                  <a:pt x="189" y="189"/>
                </a:lnTo>
                <a:lnTo>
                  <a:pt x="378" y="189"/>
                </a:lnTo>
                <a:lnTo>
                  <a:pt x="378" y="378"/>
                </a:lnTo>
                <a:lnTo>
                  <a:pt x="189" y="378"/>
                </a:lnTo>
                <a:lnTo>
                  <a:pt x="189" y="189"/>
                </a:lnTo>
                <a:close/>
                <a:moveTo>
                  <a:pt x="0" y="189"/>
                </a:moveTo>
                <a:lnTo>
                  <a:pt x="0" y="189"/>
                </a:lnTo>
                <a:lnTo>
                  <a:pt x="189" y="189"/>
                </a:lnTo>
                <a:lnTo>
                  <a:pt x="189" y="378"/>
                </a:lnTo>
                <a:lnTo>
                  <a:pt x="0" y="378"/>
                </a:lnTo>
                <a:lnTo>
                  <a:pt x="0" y="189"/>
                </a:lnTo>
                <a:close/>
                <a:moveTo>
                  <a:pt x="189" y="189"/>
                </a:moveTo>
                <a:lnTo>
                  <a:pt x="189" y="189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1" name="Freeform 38"/>
          <p:cNvSpPr>
            <a:spLocks/>
          </p:cNvSpPr>
          <p:nvPr/>
        </p:nvSpPr>
        <p:spPr bwMode="auto">
          <a:xfrm>
            <a:off x="8100242" y="1946429"/>
            <a:ext cx="112713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2" name="Freeform 39"/>
          <p:cNvSpPr>
            <a:spLocks noEditPoints="1"/>
          </p:cNvSpPr>
          <p:nvPr/>
        </p:nvSpPr>
        <p:spPr bwMode="auto">
          <a:xfrm>
            <a:off x="8100242" y="1946429"/>
            <a:ext cx="112713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  <a:gd name="T12" fmla="*/ 189 w 189"/>
              <a:gd name="T13" fmla="*/ 0 h 188"/>
              <a:gd name="T14" fmla="*/ 189 w 189"/>
              <a:gd name="T15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3" name="Freeform 40"/>
          <p:cNvSpPr>
            <a:spLocks/>
          </p:cNvSpPr>
          <p:nvPr/>
        </p:nvSpPr>
        <p:spPr bwMode="auto">
          <a:xfrm>
            <a:off x="7989117" y="1946429"/>
            <a:ext cx="111125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4" name="Freeform 41"/>
          <p:cNvSpPr>
            <a:spLocks noEditPoints="1"/>
          </p:cNvSpPr>
          <p:nvPr/>
        </p:nvSpPr>
        <p:spPr bwMode="auto">
          <a:xfrm>
            <a:off x="7989117" y="1946429"/>
            <a:ext cx="111125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  <a:gd name="T12" fmla="*/ 189 w 189"/>
              <a:gd name="T13" fmla="*/ 0 h 188"/>
              <a:gd name="T14" fmla="*/ 189 w 189"/>
              <a:gd name="T15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5" name="Freeform 42"/>
          <p:cNvSpPr>
            <a:spLocks/>
          </p:cNvSpPr>
          <p:nvPr/>
        </p:nvSpPr>
        <p:spPr bwMode="auto">
          <a:xfrm>
            <a:off x="7876404" y="1946429"/>
            <a:ext cx="112713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6" name="Freeform 43"/>
          <p:cNvSpPr>
            <a:spLocks noEditPoints="1"/>
          </p:cNvSpPr>
          <p:nvPr/>
        </p:nvSpPr>
        <p:spPr bwMode="auto">
          <a:xfrm>
            <a:off x="7876404" y="1946429"/>
            <a:ext cx="112713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  <a:gd name="T12" fmla="*/ 189 w 189"/>
              <a:gd name="T13" fmla="*/ 0 h 188"/>
              <a:gd name="T14" fmla="*/ 189 w 189"/>
              <a:gd name="T15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7" name="Freeform 44"/>
          <p:cNvSpPr>
            <a:spLocks/>
          </p:cNvSpPr>
          <p:nvPr/>
        </p:nvSpPr>
        <p:spPr bwMode="auto">
          <a:xfrm>
            <a:off x="7765279" y="1946429"/>
            <a:ext cx="111125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8" name="Freeform 45"/>
          <p:cNvSpPr>
            <a:spLocks noEditPoints="1"/>
          </p:cNvSpPr>
          <p:nvPr/>
        </p:nvSpPr>
        <p:spPr bwMode="auto">
          <a:xfrm>
            <a:off x="7765279" y="1946429"/>
            <a:ext cx="111125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  <a:gd name="T12" fmla="*/ 189 w 189"/>
              <a:gd name="T13" fmla="*/ 0 h 188"/>
              <a:gd name="T14" fmla="*/ 189 w 189"/>
              <a:gd name="T15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9" name="Freeform 46"/>
          <p:cNvSpPr>
            <a:spLocks/>
          </p:cNvSpPr>
          <p:nvPr/>
        </p:nvSpPr>
        <p:spPr bwMode="auto">
          <a:xfrm>
            <a:off x="7652566" y="1946429"/>
            <a:ext cx="112713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0" name="Freeform 47"/>
          <p:cNvSpPr>
            <a:spLocks noEditPoints="1"/>
          </p:cNvSpPr>
          <p:nvPr/>
        </p:nvSpPr>
        <p:spPr bwMode="auto">
          <a:xfrm>
            <a:off x="7652566" y="1946429"/>
            <a:ext cx="112713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  <a:gd name="T12" fmla="*/ 189 w 189"/>
              <a:gd name="T13" fmla="*/ 0 h 188"/>
              <a:gd name="T14" fmla="*/ 189 w 189"/>
              <a:gd name="T15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1" name="Freeform 48"/>
          <p:cNvSpPr>
            <a:spLocks/>
          </p:cNvSpPr>
          <p:nvPr/>
        </p:nvSpPr>
        <p:spPr bwMode="auto">
          <a:xfrm>
            <a:off x="7541441" y="1946429"/>
            <a:ext cx="111125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2" name="Freeform 49"/>
          <p:cNvSpPr>
            <a:spLocks noEditPoints="1"/>
          </p:cNvSpPr>
          <p:nvPr/>
        </p:nvSpPr>
        <p:spPr bwMode="auto">
          <a:xfrm>
            <a:off x="7541441" y="1946429"/>
            <a:ext cx="111125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  <a:gd name="T12" fmla="*/ 189 w 189"/>
              <a:gd name="T13" fmla="*/ 0 h 188"/>
              <a:gd name="T14" fmla="*/ 189 w 189"/>
              <a:gd name="T15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3" name="Freeform 50"/>
          <p:cNvSpPr>
            <a:spLocks/>
          </p:cNvSpPr>
          <p:nvPr/>
        </p:nvSpPr>
        <p:spPr bwMode="auto">
          <a:xfrm>
            <a:off x="7428728" y="1946429"/>
            <a:ext cx="112713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4" name="Freeform 51"/>
          <p:cNvSpPr>
            <a:spLocks noEditPoints="1"/>
          </p:cNvSpPr>
          <p:nvPr/>
        </p:nvSpPr>
        <p:spPr bwMode="auto">
          <a:xfrm>
            <a:off x="7428728" y="1946429"/>
            <a:ext cx="112713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  <a:gd name="T12" fmla="*/ 189 w 189"/>
              <a:gd name="T13" fmla="*/ 0 h 188"/>
              <a:gd name="T14" fmla="*/ 189 w 189"/>
              <a:gd name="T15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5" name="Freeform 52"/>
          <p:cNvSpPr>
            <a:spLocks/>
          </p:cNvSpPr>
          <p:nvPr/>
        </p:nvSpPr>
        <p:spPr bwMode="auto">
          <a:xfrm>
            <a:off x="7317603" y="1946429"/>
            <a:ext cx="111125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6" name="Freeform 53"/>
          <p:cNvSpPr>
            <a:spLocks noEditPoints="1"/>
          </p:cNvSpPr>
          <p:nvPr/>
        </p:nvSpPr>
        <p:spPr bwMode="auto">
          <a:xfrm>
            <a:off x="7317603" y="1946429"/>
            <a:ext cx="111125" cy="111125"/>
          </a:xfrm>
          <a:custGeom>
            <a:avLst/>
            <a:gdLst>
              <a:gd name="T0" fmla="*/ 0 w 189"/>
              <a:gd name="T1" fmla="*/ 0 h 188"/>
              <a:gd name="T2" fmla="*/ 0 w 189"/>
              <a:gd name="T3" fmla="*/ 0 h 188"/>
              <a:gd name="T4" fmla="*/ 189 w 189"/>
              <a:gd name="T5" fmla="*/ 0 h 188"/>
              <a:gd name="T6" fmla="*/ 189 w 189"/>
              <a:gd name="T7" fmla="*/ 188 h 188"/>
              <a:gd name="T8" fmla="*/ 0 w 189"/>
              <a:gd name="T9" fmla="*/ 188 h 188"/>
              <a:gd name="T10" fmla="*/ 0 w 189"/>
              <a:gd name="T11" fmla="*/ 0 h 188"/>
              <a:gd name="T12" fmla="*/ 189 w 189"/>
              <a:gd name="T13" fmla="*/ 0 h 188"/>
              <a:gd name="T14" fmla="*/ 189 w 189"/>
              <a:gd name="T15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8"/>
                </a:lnTo>
                <a:lnTo>
                  <a:pt x="0" y="188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7" name="Freeform 54"/>
          <p:cNvSpPr>
            <a:spLocks/>
          </p:cNvSpPr>
          <p:nvPr/>
        </p:nvSpPr>
        <p:spPr bwMode="auto">
          <a:xfrm>
            <a:off x="7203302" y="19448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8" name="Freeform 55"/>
          <p:cNvSpPr>
            <a:spLocks noEditPoints="1"/>
          </p:cNvSpPr>
          <p:nvPr/>
        </p:nvSpPr>
        <p:spPr bwMode="auto">
          <a:xfrm>
            <a:off x="7203302" y="19448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9" name="Freeform 56"/>
          <p:cNvSpPr>
            <a:spLocks/>
          </p:cNvSpPr>
          <p:nvPr/>
        </p:nvSpPr>
        <p:spPr bwMode="auto">
          <a:xfrm>
            <a:off x="7090589" y="19448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0" name="Freeform 57"/>
          <p:cNvSpPr>
            <a:spLocks noEditPoints="1"/>
          </p:cNvSpPr>
          <p:nvPr/>
        </p:nvSpPr>
        <p:spPr bwMode="auto">
          <a:xfrm>
            <a:off x="7090589" y="19448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1" name="Freeform 58"/>
          <p:cNvSpPr>
            <a:spLocks/>
          </p:cNvSpPr>
          <p:nvPr/>
        </p:nvSpPr>
        <p:spPr bwMode="auto">
          <a:xfrm>
            <a:off x="6979464" y="1944841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2" name="Freeform 59"/>
          <p:cNvSpPr>
            <a:spLocks noEditPoints="1"/>
          </p:cNvSpPr>
          <p:nvPr/>
        </p:nvSpPr>
        <p:spPr bwMode="auto">
          <a:xfrm>
            <a:off x="6979464" y="1944841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  <a:gd name="T12" fmla="*/ 188 w 188"/>
              <a:gd name="T13" fmla="*/ 0 h 189"/>
              <a:gd name="T14" fmla="*/ 188 w 188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8" y="0"/>
                </a:moveTo>
                <a:lnTo>
                  <a:pt x="188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3" name="Freeform 60"/>
          <p:cNvSpPr>
            <a:spLocks/>
          </p:cNvSpPr>
          <p:nvPr/>
        </p:nvSpPr>
        <p:spPr bwMode="auto">
          <a:xfrm>
            <a:off x="6868339" y="19448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4" name="Freeform 61"/>
          <p:cNvSpPr>
            <a:spLocks noEditPoints="1"/>
          </p:cNvSpPr>
          <p:nvPr/>
        </p:nvSpPr>
        <p:spPr bwMode="auto">
          <a:xfrm>
            <a:off x="6868339" y="19448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5" name="Freeform 62"/>
          <p:cNvSpPr>
            <a:spLocks/>
          </p:cNvSpPr>
          <p:nvPr/>
        </p:nvSpPr>
        <p:spPr bwMode="auto">
          <a:xfrm>
            <a:off x="6755626" y="19448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6" name="Freeform 63"/>
          <p:cNvSpPr>
            <a:spLocks noEditPoints="1"/>
          </p:cNvSpPr>
          <p:nvPr/>
        </p:nvSpPr>
        <p:spPr bwMode="auto">
          <a:xfrm>
            <a:off x="6755626" y="19448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7" name="Freeform 64"/>
          <p:cNvSpPr>
            <a:spLocks/>
          </p:cNvSpPr>
          <p:nvPr/>
        </p:nvSpPr>
        <p:spPr bwMode="auto">
          <a:xfrm>
            <a:off x="6644501" y="19448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8" name="Freeform 65"/>
          <p:cNvSpPr>
            <a:spLocks noEditPoints="1"/>
          </p:cNvSpPr>
          <p:nvPr/>
        </p:nvSpPr>
        <p:spPr bwMode="auto">
          <a:xfrm>
            <a:off x="6644501" y="19448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9" name="Freeform 66"/>
          <p:cNvSpPr>
            <a:spLocks/>
          </p:cNvSpPr>
          <p:nvPr/>
        </p:nvSpPr>
        <p:spPr bwMode="auto">
          <a:xfrm>
            <a:off x="6531788" y="19448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0" name="Freeform 67"/>
          <p:cNvSpPr>
            <a:spLocks noEditPoints="1"/>
          </p:cNvSpPr>
          <p:nvPr/>
        </p:nvSpPr>
        <p:spPr bwMode="auto">
          <a:xfrm>
            <a:off x="6531788" y="19448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1" name="Freeform 68"/>
          <p:cNvSpPr>
            <a:spLocks/>
          </p:cNvSpPr>
          <p:nvPr/>
        </p:nvSpPr>
        <p:spPr bwMode="auto">
          <a:xfrm>
            <a:off x="6420663" y="19448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2" name="Freeform 69"/>
          <p:cNvSpPr>
            <a:spLocks noEditPoints="1"/>
          </p:cNvSpPr>
          <p:nvPr/>
        </p:nvSpPr>
        <p:spPr bwMode="auto">
          <a:xfrm>
            <a:off x="6420663" y="1944841"/>
            <a:ext cx="1792292" cy="223838"/>
          </a:xfrm>
          <a:custGeom>
            <a:avLst/>
            <a:gdLst>
              <a:gd name="T0" fmla="*/ 0 w 3028"/>
              <a:gd name="T1" fmla="*/ 0 h 378"/>
              <a:gd name="T2" fmla="*/ 189 w 3028"/>
              <a:gd name="T3" fmla="*/ 189 h 378"/>
              <a:gd name="T4" fmla="*/ 0 w 3028"/>
              <a:gd name="T5" fmla="*/ 0 h 378"/>
              <a:gd name="T6" fmla="*/ 2839 w 3028"/>
              <a:gd name="T7" fmla="*/ 189 h 378"/>
              <a:gd name="T8" fmla="*/ 3028 w 3028"/>
              <a:gd name="T9" fmla="*/ 378 h 378"/>
              <a:gd name="T10" fmla="*/ 2839 w 3028"/>
              <a:gd name="T11" fmla="*/ 189 h 378"/>
              <a:gd name="T12" fmla="*/ 2650 w 3028"/>
              <a:gd name="T13" fmla="*/ 189 h 378"/>
              <a:gd name="T14" fmla="*/ 2839 w 3028"/>
              <a:gd name="T15" fmla="*/ 378 h 378"/>
              <a:gd name="T16" fmla="*/ 2650 w 3028"/>
              <a:gd name="T17" fmla="*/ 189 h 378"/>
              <a:gd name="T18" fmla="*/ 2461 w 3028"/>
              <a:gd name="T19" fmla="*/ 189 h 378"/>
              <a:gd name="T20" fmla="*/ 2650 w 3028"/>
              <a:gd name="T21" fmla="*/ 378 h 378"/>
              <a:gd name="T22" fmla="*/ 2461 w 3028"/>
              <a:gd name="T23" fmla="*/ 189 h 378"/>
              <a:gd name="T24" fmla="*/ 2272 w 3028"/>
              <a:gd name="T25" fmla="*/ 189 h 378"/>
              <a:gd name="T26" fmla="*/ 2461 w 3028"/>
              <a:gd name="T27" fmla="*/ 378 h 378"/>
              <a:gd name="T28" fmla="*/ 2272 w 3028"/>
              <a:gd name="T29" fmla="*/ 189 h 378"/>
              <a:gd name="T30" fmla="*/ 2083 w 3028"/>
              <a:gd name="T31" fmla="*/ 189 h 378"/>
              <a:gd name="T32" fmla="*/ 2272 w 3028"/>
              <a:gd name="T33" fmla="*/ 378 h 378"/>
              <a:gd name="T34" fmla="*/ 2083 w 3028"/>
              <a:gd name="T35" fmla="*/ 189 h 378"/>
              <a:gd name="T36" fmla="*/ 1894 w 3028"/>
              <a:gd name="T37" fmla="*/ 189 h 378"/>
              <a:gd name="T38" fmla="*/ 2083 w 3028"/>
              <a:gd name="T39" fmla="*/ 378 h 378"/>
              <a:gd name="T40" fmla="*/ 1894 w 3028"/>
              <a:gd name="T41" fmla="*/ 189 h 378"/>
              <a:gd name="T42" fmla="*/ 1705 w 3028"/>
              <a:gd name="T43" fmla="*/ 189 h 378"/>
              <a:gd name="T44" fmla="*/ 1894 w 3028"/>
              <a:gd name="T45" fmla="*/ 378 h 378"/>
              <a:gd name="T46" fmla="*/ 1705 w 3028"/>
              <a:gd name="T47" fmla="*/ 189 h 378"/>
              <a:gd name="T48" fmla="*/ 1516 w 3028"/>
              <a:gd name="T49" fmla="*/ 189 h 378"/>
              <a:gd name="T50" fmla="*/ 1705 w 3028"/>
              <a:gd name="T51" fmla="*/ 378 h 378"/>
              <a:gd name="T52" fmla="*/ 1516 w 3028"/>
              <a:gd name="T53" fmla="*/ 189 h 378"/>
              <a:gd name="T54" fmla="*/ 1322 w 3028"/>
              <a:gd name="T55" fmla="*/ 189 h 378"/>
              <a:gd name="T56" fmla="*/ 1511 w 3028"/>
              <a:gd name="T57" fmla="*/ 378 h 378"/>
              <a:gd name="T58" fmla="*/ 1322 w 3028"/>
              <a:gd name="T59" fmla="*/ 189 h 378"/>
              <a:gd name="T60" fmla="*/ 1133 w 3028"/>
              <a:gd name="T61" fmla="*/ 189 h 378"/>
              <a:gd name="T62" fmla="*/ 1322 w 3028"/>
              <a:gd name="T63" fmla="*/ 378 h 378"/>
              <a:gd name="T64" fmla="*/ 1133 w 3028"/>
              <a:gd name="T65" fmla="*/ 189 h 378"/>
              <a:gd name="T66" fmla="*/ 945 w 3028"/>
              <a:gd name="T67" fmla="*/ 189 h 378"/>
              <a:gd name="T68" fmla="*/ 1133 w 3028"/>
              <a:gd name="T69" fmla="*/ 378 h 378"/>
              <a:gd name="T70" fmla="*/ 945 w 3028"/>
              <a:gd name="T71" fmla="*/ 189 h 378"/>
              <a:gd name="T72" fmla="*/ 756 w 3028"/>
              <a:gd name="T73" fmla="*/ 189 h 378"/>
              <a:gd name="T74" fmla="*/ 945 w 3028"/>
              <a:gd name="T75" fmla="*/ 378 h 378"/>
              <a:gd name="T76" fmla="*/ 756 w 3028"/>
              <a:gd name="T77" fmla="*/ 189 h 378"/>
              <a:gd name="T78" fmla="*/ 567 w 3028"/>
              <a:gd name="T79" fmla="*/ 189 h 378"/>
              <a:gd name="T80" fmla="*/ 756 w 3028"/>
              <a:gd name="T81" fmla="*/ 378 h 378"/>
              <a:gd name="T82" fmla="*/ 567 w 3028"/>
              <a:gd name="T83" fmla="*/ 189 h 378"/>
              <a:gd name="T84" fmla="*/ 378 w 3028"/>
              <a:gd name="T85" fmla="*/ 189 h 378"/>
              <a:gd name="T86" fmla="*/ 567 w 3028"/>
              <a:gd name="T87" fmla="*/ 378 h 378"/>
              <a:gd name="T88" fmla="*/ 378 w 3028"/>
              <a:gd name="T89" fmla="*/ 189 h 378"/>
              <a:gd name="T90" fmla="*/ 189 w 3028"/>
              <a:gd name="T91" fmla="*/ 189 h 378"/>
              <a:gd name="T92" fmla="*/ 378 w 3028"/>
              <a:gd name="T93" fmla="*/ 378 h 378"/>
              <a:gd name="T94" fmla="*/ 189 w 3028"/>
              <a:gd name="T95" fmla="*/ 189 h 378"/>
              <a:gd name="T96" fmla="*/ 0 w 3028"/>
              <a:gd name="T97" fmla="*/ 189 h 378"/>
              <a:gd name="T98" fmla="*/ 189 w 3028"/>
              <a:gd name="T99" fmla="*/ 378 h 378"/>
              <a:gd name="T100" fmla="*/ 0 w 3028"/>
              <a:gd name="T101" fmla="*/ 189 h 378"/>
              <a:gd name="T102" fmla="*/ 189 w 3028"/>
              <a:gd name="T103" fmla="*/ 189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8" h="37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2839" y="189"/>
                </a:moveTo>
                <a:lnTo>
                  <a:pt x="2839" y="189"/>
                </a:lnTo>
                <a:lnTo>
                  <a:pt x="3028" y="189"/>
                </a:lnTo>
                <a:lnTo>
                  <a:pt x="3028" y="378"/>
                </a:lnTo>
                <a:lnTo>
                  <a:pt x="2839" y="378"/>
                </a:lnTo>
                <a:lnTo>
                  <a:pt x="2839" y="189"/>
                </a:lnTo>
                <a:close/>
                <a:moveTo>
                  <a:pt x="2650" y="189"/>
                </a:moveTo>
                <a:lnTo>
                  <a:pt x="2650" y="189"/>
                </a:lnTo>
                <a:lnTo>
                  <a:pt x="2839" y="189"/>
                </a:lnTo>
                <a:lnTo>
                  <a:pt x="2839" y="378"/>
                </a:lnTo>
                <a:lnTo>
                  <a:pt x="2650" y="378"/>
                </a:lnTo>
                <a:lnTo>
                  <a:pt x="2650" y="189"/>
                </a:lnTo>
                <a:close/>
                <a:moveTo>
                  <a:pt x="2461" y="189"/>
                </a:moveTo>
                <a:lnTo>
                  <a:pt x="2461" y="189"/>
                </a:lnTo>
                <a:lnTo>
                  <a:pt x="2650" y="189"/>
                </a:lnTo>
                <a:lnTo>
                  <a:pt x="2650" y="378"/>
                </a:lnTo>
                <a:lnTo>
                  <a:pt x="2461" y="378"/>
                </a:lnTo>
                <a:lnTo>
                  <a:pt x="2461" y="189"/>
                </a:lnTo>
                <a:close/>
                <a:moveTo>
                  <a:pt x="2272" y="189"/>
                </a:moveTo>
                <a:lnTo>
                  <a:pt x="2272" y="189"/>
                </a:lnTo>
                <a:lnTo>
                  <a:pt x="2461" y="189"/>
                </a:lnTo>
                <a:lnTo>
                  <a:pt x="2461" y="378"/>
                </a:lnTo>
                <a:lnTo>
                  <a:pt x="2272" y="378"/>
                </a:lnTo>
                <a:lnTo>
                  <a:pt x="2272" y="189"/>
                </a:lnTo>
                <a:close/>
                <a:moveTo>
                  <a:pt x="2083" y="189"/>
                </a:moveTo>
                <a:lnTo>
                  <a:pt x="2083" y="189"/>
                </a:lnTo>
                <a:lnTo>
                  <a:pt x="2272" y="189"/>
                </a:lnTo>
                <a:lnTo>
                  <a:pt x="2272" y="378"/>
                </a:lnTo>
                <a:lnTo>
                  <a:pt x="2083" y="378"/>
                </a:lnTo>
                <a:lnTo>
                  <a:pt x="2083" y="189"/>
                </a:lnTo>
                <a:close/>
                <a:moveTo>
                  <a:pt x="1894" y="189"/>
                </a:moveTo>
                <a:lnTo>
                  <a:pt x="1894" y="189"/>
                </a:lnTo>
                <a:lnTo>
                  <a:pt x="2083" y="189"/>
                </a:lnTo>
                <a:lnTo>
                  <a:pt x="2083" y="378"/>
                </a:lnTo>
                <a:lnTo>
                  <a:pt x="1894" y="378"/>
                </a:lnTo>
                <a:lnTo>
                  <a:pt x="1894" y="189"/>
                </a:lnTo>
                <a:close/>
                <a:moveTo>
                  <a:pt x="1705" y="189"/>
                </a:moveTo>
                <a:lnTo>
                  <a:pt x="1705" y="189"/>
                </a:lnTo>
                <a:lnTo>
                  <a:pt x="1894" y="189"/>
                </a:lnTo>
                <a:lnTo>
                  <a:pt x="1894" y="378"/>
                </a:lnTo>
                <a:lnTo>
                  <a:pt x="1705" y="378"/>
                </a:lnTo>
                <a:lnTo>
                  <a:pt x="1705" y="189"/>
                </a:lnTo>
                <a:close/>
                <a:moveTo>
                  <a:pt x="1516" y="189"/>
                </a:moveTo>
                <a:lnTo>
                  <a:pt x="1516" y="189"/>
                </a:lnTo>
                <a:lnTo>
                  <a:pt x="1705" y="189"/>
                </a:lnTo>
                <a:lnTo>
                  <a:pt x="1705" y="378"/>
                </a:lnTo>
                <a:lnTo>
                  <a:pt x="1516" y="378"/>
                </a:lnTo>
                <a:lnTo>
                  <a:pt x="1516" y="189"/>
                </a:lnTo>
                <a:close/>
                <a:moveTo>
                  <a:pt x="1322" y="189"/>
                </a:moveTo>
                <a:lnTo>
                  <a:pt x="1322" y="189"/>
                </a:lnTo>
                <a:lnTo>
                  <a:pt x="1511" y="189"/>
                </a:lnTo>
                <a:lnTo>
                  <a:pt x="1511" y="378"/>
                </a:lnTo>
                <a:lnTo>
                  <a:pt x="1322" y="378"/>
                </a:lnTo>
                <a:lnTo>
                  <a:pt x="1322" y="189"/>
                </a:lnTo>
                <a:close/>
                <a:moveTo>
                  <a:pt x="1133" y="189"/>
                </a:moveTo>
                <a:lnTo>
                  <a:pt x="1133" y="189"/>
                </a:lnTo>
                <a:lnTo>
                  <a:pt x="1322" y="189"/>
                </a:lnTo>
                <a:lnTo>
                  <a:pt x="1322" y="378"/>
                </a:lnTo>
                <a:lnTo>
                  <a:pt x="1133" y="378"/>
                </a:lnTo>
                <a:lnTo>
                  <a:pt x="1133" y="189"/>
                </a:lnTo>
                <a:close/>
                <a:moveTo>
                  <a:pt x="945" y="189"/>
                </a:moveTo>
                <a:lnTo>
                  <a:pt x="945" y="189"/>
                </a:lnTo>
                <a:lnTo>
                  <a:pt x="1133" y="189"/>
                </a:lnTo>
                <a:lnTo>
                  <a:pt x="1133" y="378"/>
                </a:lnTo>
                <a:lnTo>
                  <a:pt x="945" y="378"/>
                </a:lnTo>
                <a:lnTo>
                  <a:pt x="945" y="189"/>
                </a:lnTo>
                <a:close/>
                <a:moveTo>
                  <a:pt x="756" y="189"/>
                </a:moveTo>
                <a:lnTo>
                  <a:pt x="756" y="189"/>
                </a:lnTo>
                <a:lnTo>
                  <a:pt x="945" y="189"/>
                </a:lnTo>
                <a:lnTo>
                  <a:pt x="945" y="378"/>
                </a:lnTo>
                <a:lnTo>
                  <a:pt x="756" y="378"/>
                </a:lnTo>
                <a:lnTo>
                  <a:pt x="756" y="189"/>
                </a:lnTo>
                <a:close/>
                <a:moveTo>
                  <a:pt x="567" y="189"/>
                </a:moveTo>
                <a:lnTo>
                  <a:pt x="567" y="189"/>
                </a:lnTo>
                <a:lnTo>
                  <a:pt x="756" y="189"/>
                </a:lnTo>
                <a:lnTo>
                  <a:pt x="756" y="378"/>
                </a:lnTo>
                <a:lnTo>
                  <a:pt x="567" y="378"/>
                </a:lnTo>
                <a:lnTo>
                  <a:pt x="567" y="189"/>
                </a:lnTo>
                <a:close/>
                <a:moveTo>
                  <a:pt x="378" y="189"/>
                </a:moveTo>
                <a:lnTo>
                  <a:pt x="378" y="189"/>
                </a:lnTo>
                <a:lnTo>
                  <a:pt x="567" y="189"/>
                </a:lnTo>
                <a:lnTo>
                  <a:pt x="567" y="378"/>
                </a:lnTo>
                <a:lnTo>
                  <a:pt x="378" y="378"/>
                </a:lnTo>
                <a:lnTo>
                  <a:pt x="378" y="189"/>
                </a:lnTo>
                <a:close/>
                <a:moveTo>
                  <a:pt x="189" y="189"/>
                </a:moveTo>
                <a:lnTo>
                  <a:pt x="189" y="189"/>
                </a:lnTo>
                <a:lnTo>
                  <a:pt x="378" y="189"/>
                </a:lnTo>
                <a:lnTo>
                  <a:pt x="378" y="378"/>
                </a:lnTo>
                <a:lnTo>
                  <a:pt x="189" y="378"/>
                </a:lnTo>
                <a:lnTo>
                  <a:pt x="189" y="189"/>
                </a:lnTo>
                <a:close/>
                <a:moveTo>
                  <a:pt x="0" y="189"/>
                </a:moveTo>
                <a:lnTo>
                  <a:pt x="0" y="189"/>
                </a:lnTo>
                <a:lnTo>
                  <a:pt x="189" y="189"/>
                </a:lnTo>
                <a:lnTo>
                  <a:pt x="189" y="378"/>
                </a:lnTo>
                <a:lnTo>
                  <a:pt x="0" y="378"/>
                </a:lnTo>
                <a:lnTo>
                  <a:pt x="0" y="189"/>
                </a:lnTo>
                <a:close/>
                <a:moveTo>
                  <a:pt x="189" y="189"/>
                </a:moveTo>
                <a:lnTo>
                  <a:pt x="189" y="189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3" name="Freeform 70"/>
          <p:cNvSpPr>
            <a:spLocks/>
          </p:cNvSpPr>
          <p:nvPr/>
        </p:nvSpPr>
        <p:spPr bwMode="auto">
          <a:xfrm>
            <a:off x="8100242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4" name="Freeform 71"/>
          <p:cNvSpPr>
            <a:spLocks noEditPoints="1"/>
          </p:cNvSpPr>
          <p:nvPr/>
        </p:nvSpPr>
        <p:spPr bwMode="auto">
          <a:xfrm>
            <a:off x="8100242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5" name="Freeform 72"/>
          <p:cNvSpPr>
            <a:spLocks/>
          </p:cNvSpPr>
          <p:nvPr/>
        </p:nvSpPr>
        <p:spPr bwMode="auto">
          <a:xfrm>
            <a:off x="7989117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6" name="Freeform 73"/>
          <p:cNvSpPr>
            <a:spLocks noEditPoints="1"/>
          </p:cNvSpPr>
          <p:nvPr/>
        </p:nvSpPr>
        <p:spPr bwMode="auto">
          <a:xfrm>
            <a:off x="7989117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7" name="Freeform 74"/>
          <p:cNvSpPr>
            <a:spLocks/>
          </p:cNvSpPr>
          <p:nvPr/>
        </p:nvSpPr>
        <p:spPr bwMode="auto">
          <a:xfrm>
            <a:off x="7876404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8" name="Freeform 75"/>
          <p:cNvSpPr>
            <a:spLocks noEditPoints="1"/>
          </p:cNvSpPr>
          <p:nvPr/>
        </p:nvSpPr>
        <p:spPr bwMode="auto">
          <a:xfrm>
            <a:off x="7876404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9" name="Freeform 76"/>
          <p:cNvSpPr>
            <a:spLocks/>
          </p:cNvSpPr>
          <p:nvPr/>
        </p:nvSpPr>
        <p:spPr bwMode="auto">
          <a:xfrm>
            <a:off x="7765279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0" name="Freeform 77"/>
          <p:cNvSpPr>
            <a:spLocks noEditPoints="1"/>
          </p:cNvSpPr>
          <p:nvPr/>
        </p:nvSpPr>
        <p:spPr bwMode="auto">
          <a:xfrm>
            <a:off x="7765279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1" name="Freeform 78"/>
          <p:cNvSpPr>
            <a:spLocks/>
          </p:cNvSpPr>
          <p:nvPr/>
        </p:nvSpPr>
        <p:spPr bwMode="auto">
          <a:xfrm>
            <a:off x="7652566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2" name="Freeform 79"/>
          <p:cNvSpPr>
            <a:spLocks noEditPoints="1"/>
          </p:cNvSpPr>
          <p:nvPr/>
        </p:nvSpPr>
        <p:spPr bwMode="auto">
          <a:xfrm>
            <a:off x="7652566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3" name="Freeform 80"/>
          <p:cNvSpPr>
            <a:spLocks/>
          </p:cNvSpPr>
          <p:nvPr/>
        </p:nvSpPr>
        <p:spPr bwMode="auto">
          <a:xfrm>
            <a:off x="7541441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4" name="Freeform 81"/>
          <p:cNvSpPr>
            <a:spLocks noEditPoints="1"/>
          </p:cNvSpPr>
          <p:nvPr/>
        </p:nvSpPr>
        <p:spPr bwMode="auto">
          <a:xfrm>
            <a:off x="7541441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5" name="Freeform 82"/>
          <p:cNvSpPr>
            <a:spLocks/>
          </p:cNvSpPr>
          <p:nvPr/>
        </p:nvSpPr>
        <p:spPr bwMode="auto">
          <a:xfrm>
            <a:off x="7428728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6" name="Freeform 83"/>
          <p:cNvSpPr>
            <a:spLocks noEditPoints="1"/>
          </p:cNvSpPr>
          <p:nvPr/>
        </p:nvSpPr>
        <p:spPr bwMode="auto">
          <a:xfrm>
            <a:off x="7428728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7" name="Freeform 84"/>
          <p:cNvSpPr>
            <a:spLocks/>
          </p:cNvSpPr>
          <p:nvPr/>
        </p:nvSpPr>
        <p:spPr bwMode="auto">
          <a:xfrm>
            <a:off x="7317603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8" name="Freeform 85"/>
          <p:cNvSpPr>
            <a:spLocks noEditPoints="1"/>
          </p:cNvSpPr>
          <p:nvPr/>
        </p:nvSpPr>
        <p:spPr bwMode="auto">
          <a:xfrm>
            <a:off x="7317603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9" name="Freeform 86"/>
          <p:cNvSpPr>
            <a:spLocks/>
          </p:cNvSpPr>
          <p:nvPr/>
        </p:nvSpPr>
        <p:spPr bwMode="auto">
          <a:xfrm>
            <a:off x="7203302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0" name="Freeform 87"/>
          <p:cNvSpPr>
            <a:spLocks noEditPoints="1"/>
          </p:cNvSpPr>
          <p:nvPr/>
        </p:nvSpPr>
        <p:spPr bwMode="auto">
          <a:xfrm>
            <a:off x="7203302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1" name="Freeform 88"/>
          <p:cNvSpPr>
            <a:spLocks/>
          </p:cNvSpPr>
          <p:nvPr/>
        </p:nvSpPr>
        <p:spPr bwMode="auto">
          <a:xfrm>
            <a:off x="7090589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2" name="Freeform 89"/>
          <p:cNvSpPr>
            <a:spLocks noEditPoints="1"/>
          </p:cNvSpPr>
          <p:nvPr/>
        </p:nvSpPr>
        <p:spPr bwMode="auto">
          <a:xfrm>
            <a:off x="7090589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3" name="Freeform 90"/>
          <p:cNvSpPr>
            <a:spLocks/>
          </p:cNvSpPr>
          <p:nvPr/>
        </p:nvSpPr>
        <p:spPr bwMode="auto">
          <a:xfrm>
            <a:off x="6979464" y="2168679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4" name="Freeform 91"/>
          <p:cNvSpPr>
            <a:spLocks noEditPoints="1"/>
          </p:cNvSpPr>
          <p:nvPr/>
        </p:nvSpPr>
        <p:spPr bwMode="auto">
          <a:xfrm>
            <a:off x="6979464" y="2168679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  <a:gd name="T12" fmla="*/ 188 w 188"/>
              <a:gd name="T13" fmla="*/ 0 h 189"/>
              <a:gd name="T14" fmla="*/ 188 w 188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8" y="0"/>
                </a:moveTo>
                <a:lnTo>
                  <a:pt x="188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5" name="Freeform 92"/>
          <p:cNvSpPr>
            <a:spLocks/>
          </p:cNvSpPr>
          <p:nvPr/>
        </p:nvSpPr>
        <p:spPr bwMode="auto">
          <a:xfrm>
            <a:off x="6868339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6" name="Freeform 93"/>
          <p:cNvSpPr>
            <a:spLocks noEditPoints="1"/>
          </p:cNvSpPr>
          <p:nvPr/>
        </p:nvSpPr>
        <p:spPr bwMode="auto">
          <a:xfrm>
            <a:off x="6868339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7" name="Freeform 94"/>
          <p:cNvSpPr>
            <a:spLocks/>
          </p:cNvSpPr>
          <p:nvPr/>
        </p:nvSpPr>
        <p:spPr bwMode="auto">
          <a:xfrm>
            <a:off x="6755626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8" name="Freeform 95"/>
          <p:cNvSpPr>
            <a:spLocks noEditPoints="1"/>
          </p:cNvSpPr>
          <p:nvPr/>
        </p:nvSpPr>
        <p:spPr bwMode="auto">
          <a:xfrm>
            <a:off x="6755626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9" name="Freeform 96"/>
          <p:cNvSpPr>
            <a:spLocks/>
          </p:cNvSpPr>
          <p:nvPr/>
        </p:nvSpPr>
        <p:spPr bwMode="auto">
          <a:xfrm>
            <a:off x="6644501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0" name="Freeform 97"/>
          <p:cNvSpPr>
            <a:spLocks noEditPoints="1"/>
          </p:cNvSpPr>
          <p:nvPr/>
        </p:nvSpPr>
        <p:spPr bwMode="auto">
          <a:xfrm>
            <a:off x="6644501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1" name="Freeform 98"/>
          <p:cNvSpPr>
            <a:spLocks/>
          </p:cNvSpPr>
          <p:nvPr/>
        </p:nvSpPr>
        <p:spPr bwMode="auto">
          <a:xfrm>
            <a:off x="6531788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2" name="Freeform 99"/>
          <p:cNvSpPr>
            <a:spLocks noEditPoints="1"/>
          </p:cNvSpPr>
          <p:nvPr/>
        </p:nvSpPr>
        <p:spPr bwMode="auto">
          <a:xfrm>
            <a:off x="6531788" y="21686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3" name="Freeform 100"/>
          <p:cNvSpPr>
            <a:spLocks/>
          </p:cNvSpPr>
          <p:nvPr/>
        </p:nvSpPr>
        <p:spPr bwMode="auto">
          <a:xfrm>
            <a:off x="6420663" y="21686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4" name="Freeform 101"/>
          <p:cNvSpPr>
            <a:spLocks noEditPoints="1"/>
          </p:cNvSpPr>
          <p:nvPr/>
        </p:nvSpPr>
        <p:spPr bwMode="auto">
          <a:xfrm>
            <a:off x="6420663" y="2168679"/>
            <a:ext cx="1792292" cy="223838"/>
          </a:xfrm>
          <a:custGeom>
            <a:avLst/>
            <a:gdLst>
              <a:gd name="T0" fmla="*/ 0 w 3028"/>
              <a:gd name="T1" fmla="*/ 0 h 378"/>
              <a:gd name="T2" fmla="*/ 189 w 3028"/>
              <a:gd name="T3" fmla="*/ 189 h 378"/>
              <a:gd name="T4" fmla="*/ 0 w 3028"/>
              <a:gd name="T5" fmla="*/ 0 h 378"/>
              <a:gd name="T6" fmla="*/ 2839 w 3028"/>
              <a:gd name="T7" fmla="*/ 189 h 378"/>
              <a:gd name="T8" fmla="*/ 3028 w 3028"/>
              <a:gd name="T9" fmla="*/ 378 h 378"/>
              <a:gd name="T10" fmla="*/ 2839 w 3028"/>
              <a:gd name="T11" fmla="*/ 189 h 378"/>
              <a:gd name="T12" fmla="*/ 2650 w 3028"/>
              <a:gd name="T13" fmla="*/ 189 h 378"/>
              <a:gd name="T14" fmla="*/ 2839 w 3028"/>
              <a:gd name="T15" fmla="*/ 378 h 378"/>
              <a:gd name="T16" fmla="*/ 2650 w 3028"/>
              <a:gd name="T17" fmla="*/ 189 h 378"/>
              <a:gd name="T18" fmla="*/ 2461 w 3028"/>
              <a:gd name="T19" fmla="*/ 189 h 378"/>
              <a:gd name="T20" fmla="*/ 2650 w 3028"/>
              <a:gd name="T21" fmla="*/ 378 h 378"/>
              <a:gd name="T22" fmla="*/ 2461 w 3028"/>
              <a:gd name="T23" fmla="*/ 189 h 378"/>
              <a:gd name="T24" fmla="*/ 2272 w 3028"/>
              <a:gd name="T25" fmla="*/ 189 h 378"/>
              <a:gd name="T26" fmla="*/ 2461 w 3028"/>
              <a:gd name="T27" fmla="*/ 378 h 378"/>
              <a:gd name="T28" fmla="*/ 2272 w 3028"/>
              <a:gd name="T29" fmla="*/ 189 h 378"/>
              <a:gd name="T30" fmla="*/ 2083 w 3028"/>
              <a:gd name="T31" fmla="*/ 189 h 378"/>
              <a:gd name="T32" fmla="*/ 2272 w 3028"/>
              <a:gd name="T33" fmla="*/ 378 h 378"/>
              <a:gd name="T34" fmla="*/ 2083 w 3028"/>
              <a:gd name="T35" fmla="*/ 189 h 378"/>
              <a:gd name="T36" fmla="*/ 1894 w 3028"/>
              <a:gd name="T37" fmla="*/ 189 h 378"/>
              <a:gd name="T38" fmla="*/ 2083 w 3028"/>
              <a:gd name="T39" fmla="*/ 378 h 378"/>
              <a:gd name="T40" fmla="*/ 1894 w 3028"/>
              <a:gd name="T41" fmla="*/ 189 h 378"/>
              <a:gd name="T42" fmla="*/ 1705 w 3028"/>
              <a:gd name="T43" fmla="*/ 189 h 378"/>
              <a:gd name="T44" fmla="*/ 1894 w 3028"/>
              <a:gd name="T45" fmla="*/ 378 h 378"/>
              <a:gd name="T46" fmla="*/ 1705 w 3028"/>
              <a:gd name="T47" fmla="*/ 189 h 378"/>
              <a:gd name="T48" fmla="*/ 1516 w 3028"/>
              <a:gd name="T49" fmla="*/ 189 h 378"/>
              <a:gd name="T50" fmla="*/ 1705 w 3028"/>
              <a:gd name="T51" fmla="*/ 378 h 378"/>
              <a:gd name="T52" fmla="*/ 1516 w 3028"/>
              <a:gd name="T53" fmla="*/ 189 h 378"/>
              <a:gd name="T54" fmla="*/ 1322 w 3028"/>
              <a:gd name="T55" fmla="*/ 189 h 378"/>
              <a:gd name="T56" fmla="*/ 1511 w 3028"/>
              <a:gd name="T57" fmla="*/ 378 h 378"/>
              <a:gd name="T58" fmla="*/ 1322 w 3028"/>
              <a:gd name="T59" fmla="*/ 189 h 378"/>
              <a:gd name="T60" fmla="*/ 1133 w 3028"/>
              <a:gd name="T61" fmla="*/ 189 h 378"/>
              <a:gd name="T62" fmla="*/ 1322 w 3028"/>
              <a:gd name="T63" fmla="*/ 378 h 378"/>
              <a:gd name="T64" fmla="*/ 1133 w 3028"/>
              <a:gd name="T65" fmla="*/ 189 h 378"/>
              <a:gd name="T66" fmla="*/ 945 w 3028"/>
              <a:gd name="T67" fmla="*/ 189 h 378"/>
              <a:gd name="T68" fmla="*/ 1133 w 3028"/>
              <a:gd name="T69" fmla="*/ 378 h 378"/>
              <a:gd name="T70" fmla="*/ 945 w 3028"/>
              <a:gd name="T71" fmla="*/ 189 h 378"/>
              <a:gd name="T72" fmla="*/ 756 w 3028"/>
              <a:gd name="T73" fmla="*/ 189 h 378"/>
              <a:gd name="T74" fmla="*/ 945 w 3028"/>
              <a:gd name="T75" fmla="*/ 378 h 378"/>
              <a:gd name="T76" fmla="*/ 756 w 3028"/>
              <a:gd name="T77" fmla="*/ 189 h 378"/>
              <a:gd name="T78" fmla="*/ 567 w 3028"/>
              <a:gd name="T79" fmla="*/ 189 h 378"/>
              <a:gd name="T80" fmla="*/ 756 w 3028"/>
              <a:gd name="T81" fmla="*/ 378 h 378"/>
              <a:gd name="T82" fmla="*/ 567 w 3028"/>
              <a:gd name="T83" fmla="*/ 189 h 378"/>
              <a:gd name="T84" fmla="*/ 378 w 3028"/>
              <a:gd name="T85" fmla="*/ 189 h 378"/>
              <a:gd name="T86" fmla="*/ 567 w 3028"/>
              <a:gd name="T87" fmla="*/ 378 h 378"/>
              <a:gd name="T88" fmla="*/ 378 w 3028"/>
              <a:gd name="T89" fmla="*/ 189 h 378"/>
              <a:gd name="T90" fmla="*/ 189 w 3028"/>
              <a:gd name="T91" fmla="*/ 189 h 378"/>
              <a:gd name="T92" fmla="*/ 378 w 3028"/>
              <a:gd name="T93" fmla="*/ 378 h 378"/>
              <a:gd name="T94" fmla="*/ 189 w 3028"/>
              <a:gd name="T95" fmla="*/ 189 h 378"/>
              <a:gd name="T96" fmla="*/ 0 w 3028"/>
              <a:gd name="T97" fmla="*/ 189 h 378"/>
              <a:gd name="T98" fmla="*/ 189 w 3028"/>
              <a:gd name="T99" fmla="*/ 378 h 378"/>
              <a:gd name="T100" fmla="*/ 0 w 3028"/>
              <a:gd name="T101" fmla="*/ 189 h 378"/>
              <a:gd name="T102" fmla="*/ 189 w 3028"/>
              <a:gd name="T103" fmla="*/ 189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8" h="37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2839" y="189"/>
                </a:moveTo>
                <a:lnTo>
                  <a:pt x="2839" y="189"/>
                </a:lnTo>
                <a:lnTo>
                  <a:pt x="3028" y="189"/>
                </a:lnTo>
                <a:lnTo>
                  <a:pt x="3028" y="378"/>
                </a:lnTo>
                <a:lnTo>
                  <a:pt x="2839" y="378"/>
                </a:lnTo>
                <a:lnTo>
                  <a:pt x="2839" y="189"/>
                </a:lnTo>
                <a:close/>
                <a:moveTo>
                  <a:pt x="2650" y="189"/>
                </a:moveTo>
                <a:lnTo>
                  <a:pt x="2650" y="189"/>
                </a:lnTo>
                <a:lnTo>
                  <a:pt x="2839" y="189"/>
                </a:lnTo>
                <a:lnTo>
                  <a:pt x="2839" y="378"/>
                </a:lnTo>
                <a:lnTo>
                  <a:pt x="2650" y="378"/>
                </a:lnTo>
                <a:lnTo>
                  <a:pt x="2650" y="189"/>
                </a:lnTo>
                <a:close/>
                <a:moveTo>
                  <a:pt x="2461" y="189"/>
                </a:moveTo>
                <a:lnTo>
                  <a:pt x="2461" y="189"/>
                </a:lnTo>
                <a:lnTo>
                  <a:pt x="2650" y="189"/>
                </a:lnTo>
                <a:lnTo>
                  <a:pt x="2650" y="378"/>
                </a:lnTo>
                <a:lnTo>
                  <a:pt x="2461" y="378"/>
                </a:lnTo>
                <a:lnTo>
                  <a:pt x="2461" y="189"/>
                </a:lnTo>
                <a:close/>
                <a:moveTo>
                  <a:pt x="2272" y="189"/>
                </a:moveTo>
                <a:lnTo>
                  <a:pt x="2272" y="189"/>
                </a:lnTo>
                <a:lnTo>
                  <a:pt x="2461" y="189"/>
                </a:lnTo>
                <a:lnTo>
                  <a:pt x="2461" y="378"/>
                </a:lnTo>
                <a:lnTo>
                  <a:pt x="2272" y="378"/>
                </a:lnTo>
                <a:lnTo>
                  <a:pt x="2272" y="189"/>
                </a:lnTo>
                <a:close/>
                <a:moveTo>
                  <a:pt x="2083" y="189"/>
                </a:moveTo>
                <a:lnTo>
                  <a:pt x="2083" y="189"/>
                </a:lnTo>
                <a:lnTo>
                  <a:pt x="2272" y="189"/>
                </a:lnTo>
                <a:lnTo>
                  <a:pt x="2272" y="378"/>
                </a:lnTo>
                <a:lnTo>
                  <a:pt x="2083" y="378"/>
                </a:lnTo>
                <a:lnTo>
                  <a:pt x="2083" y="189"/>
                </a:lnTo>
                <a:close/>
                <a:moveTo>
                  <a:pt x="1894" y="189"/>
                </a:moveTo>
                <a:lnTo>
                  <a:pt x="1894" y="189"/>
                </a:lnTo>
                <a:lnTo>
                  <a:pt x="2083" y="189"/>
                </a:lnTo>
                <a:lnTo>
                  <a:pt x="2083" y="378"/>
                </a:lnTo>
                <a:lnTo>
                  <a:pt x="1894" y="378"/>
                </a:lnTo>
                <a:lnTo>
                  <a:pt x="1894" y="189"/>
                </a:lnTo>
                <a:close/>
                <a:moveTo>
                  <a:pt x="1705" y="189"/>
                </a:moveTo>
                <a:lnTo>
                  <a:pt x="1705" y="189"/>
                </a:lnTo>
                <a:lnTo>
                  <a:pt x="1894" y="189"/>
                </a:lnTo>
                <a:lnTo>
                  <a:pt x="1894" y="378"/>
                </a:lnTo>
                <a:lnTo>
                  <a:pt x="1705" y="378"/>
                </a:lnTo>
                <a:lnTo>
                  <a:pt x="1705" y="189"/>
                </a:lnTo>
                <a:close/>
                <a:moveTo>
                  <a:pt x="1516" y="189"/>
                </a:moveTo>
                <a:lnTo>
                  <a:pt x="1516" y="189"/>
                </a:lnTo>
                <a:lnTo>
                  <a:pt x="1705" y="189"/>
                </a:lnTo>
                <a:lnTo>
                  <a:pt x="1705" y="378"/>
                </a:lnTo>
                <a:lnTo>
                  <a:pt x="1516" y="378"/>
                </a:lnTo>
                <a:lnTo>
                  <a:pt x="1516" y="189"/>
                </a:lnTo>
                <a:close/>
                <a:moveTo>
                  <a:pt x="1322" y="189"/>
                </a:moveTo>
                <a:lnTo>
                  <a:pt x="1322" y="189"/>
                </a:lnTo>
                <a:lnTo>
                  <a:pt x="1511" y="189"/>
                </a:lnTo>
                <a:lnTo>
                  <a:pt x="1511" y="378"/>
                </a:lnTo>
                <a:lnTo>
                  <a:pt x="1322" y="378"/>
                </a:lnTo>
                <a:lnTo>
                  <a:pt x="1322" y="189"/>
                </a:lnTo>
                <a:close/>
                <a:moveTo>
                  <a:pt x="1133" y="189"/>
                </a:moveTo>
                <a:lnTo>
                  <a:pt x="1133" y="189"/>
                </a:lnTo>
                <a:lnTo>
                  <a:pt x="1322" y="189"/>
                </a:lnTo>
                <a:lnTo>
                  <a:pt x="1322" y="378"/>
                </a:lnTo>
                <a:lnTo>
                  <a:pt x="1133" y="378"/>
                </a:lnTo>
                <a:lnTo>
                  <a:pt x="1133" y="189"/>
                </a:lnTo>
                <a:close/>
                <a:moveTo>
                  <a:pt x="945" y="189"/>
                </a:moveTo>
                <a:lnTo>
                  <a:pt x="945" y="189"/>
                </a:lnTo>
                <a:lnTo>
                  <a:pt x="1133" y="189"/>
                </a:lnTo>
                <a:lnTo>
                  <a:pt x="1133" y="378"/>
                </a:lnTo>
                <a:lnTo>
                  <a:pt x="945" y="378"/>
                </a:lnTo>
                <a:lnTo>
                  <a:pt x="945" y="189"/>
                </a:lnTo>
                <a:close/>
                <a:moveTo>
                  <a:pt x="756" y="189"/>
                </a:moveTo>
                <a:lnTo>
                  <a:pt x="756" y="189"/>
                </a:lnTo>
                <a:lnTo>
                  <a:pt x="945" y="189"/>
                </a:lnTo>
                <a:lnTo>
                  <a:pt x="945" y="378"/>
                </a:lnTo>
                <a:lnTo>
                  <a:pt x="756" y="378"/>
                </a:lnTo>
                <a:lnTo>
                  <a:pt x="756" y="189"/>
                </a:lnTo>
                <a:close/>
                <a:moveTo>
                  <a:pt x="567" y="189"/>
                </a:moveTo>
                <a:lnTo>
                  <a:pt x="567" y="189"/>
                </a:lnTo>
                <a:lnTo>
                  <a:pt x="756" y="189"/>
                </a:lnTo>
                <a:lnTo>
                  <a:pt x="756" y="378"/>
                </a:lnTo>
                <a:lnTo>
                  <a:pt x="567" y="378"/>
                </a:lnTo>
                <a:lnTo>
                  <a:pt x="567" y="189"/>
                </a:lnTo>
                <a:close/>
                <a:moveTo>
                  <a:pt x="378" y="189"/>
                </a:moveTo>
                <a:lnTo>
                  <a:pt x="378" y="189"/>
                </a:lnTo>
                <a:lnTo>
                  <a:pt x="567" y="189"/>
                </a:lnTo>
                <a:lnTo>
                  <a:pt x="567" y="378"/>
                </a:lnTo>
                <a:lnTo>
                  <a:pt x="378" y="378"/>
                </a:lnTo>
                <a:lnTo>
                  <a:pt x="378" y="189"/>
                </a:lnTo>
                <a:close/>
                <a:moveTo>
                  <a:pt x="189" y="189"/>
                </a:moveTo>
                <a:lnTo>
                  <a:pt x="189" y="189"/>
                </a:lnTo>
                <a:lnTo>
                  <a:pt x="378" y="189"/>
                </a:lnTo>
                <a:lnTo>
                  <a:pt x="378" y="378"/>
                </a:lnTo>
                <a:lnTo>
                  <a:pt x="189" y="378"/>
                </a:lnTo>
                <a:lnTo>
                  <a:pt x="189" y="189"/>
                </a:lnTo>
                <a:close/>
                <a:moveTo>
                  <a:pt x="0" y="189"/>
                </a:moveTo>
                <a:lnTo>
                  <a:pt x="0" y="189"/>
                </a:lnTo>
                <a:lnTo>
                  <a:pt x="189" y="189"/>
                </a:lnTo>
                <a:lnTo>
                  <a:pt x="189" y="378"/>
                </a:lnTo>
                <a:lnTo>
                  <a:pt x="0" y="378"/>
                </a:lnTo>
                <a:lnTo>
                  <a:pt x="0" y="189"/>
                </a:lnTo>
                <a:close/>
                <a:moveTo>
                  <a:pt x="189" y="189"/>
                </a:moveTo>
                <a:lnTo>
                  <a:pt x="189" y="189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5" name="Freeform 102"/>
          <p:cNvSpPr>
            <a:spLocks/>
          </p:cNvSpPr>
          <p:nvPr/>
        </p:nvSpPr>
        <p:spPr bwMode="auto">
          <a:xfrm>
            <a:off x="8100242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6" name="Freeform 103"/>
          <p:cNvSpPr>
            <a:spLocks noEditPoints="1"/>
          </p:cNvSpPr>
          <p:nvPr/>
        </p:nvSpPr>
        <p:spPr bwMode="auto">
          <a:xfrm>
            <a:off x="8100242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7" name="Freeform 104"/>
          <p:cNvSpPr>
            <a:spLocks/>
          </p:cNvSpPr>
          <p:nvPr/>
        </p:nvSpPr>
        <p:spPr bwMode="auto">
          <a:xfrm>
            <a:off x="7989117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8" name="Freeform 105"/>
          <p:cNvSpPr>
            <a:spLocks noEditPoints="1"/>
          </p:cNvSpPr>
          <p:nvPr/>
        </p:nvSpPr>
        <p:spPr bwMode="auto">
          <a:xfrm>
            <a:off x="7989117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9" name="Freeform 106"/>
          <p:cNvSpPr>
            <a:spLocks/>
          </p:cNvSpPr>
          <p:nvPr/>
        </p:nvSpPr>
        <p:spPr bwMode="auto">
          <a:xfrm>
            <a:off x="7876404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0" name="Freeform 107"/>
          <p:cNvSpPr>
            <a:spLocks noEditPoints="1"/>
          </p:cNvSpPr>
          <p:nvPr/>
        </p:nvSpPr>
        <p:spPr bwMode="auto">
          <a:xfrm>
            <a:off x="7876404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1" name="Freeform 108"/>
          <p:cNvSpPr>
            <a:spLocks/>
          </p:cNvSpPr>
          <p:nvPr/>
        </p:nvSpPr>
        <p:spPr bwMode="auto">
          <a:xfrm>
            <a:off x="7765279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2" name="Freeform 109"/>
          <p:cNvSpPr>
            <a:spLocks noEditPoints="1"/>
          </p:cNvSpPr>
          <p:nvPr/>
        </p:nvSpPr>
        <p:spPr bwMode="auto">
          <a:xfrm>
            <a:off x="7765279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3" name="Freeform 110"/>
          <p:cNvSpPr>
            <a:spLocks/>
          </p:cNvSpPr>
          <p:nvPr/>
        </p:nvSpPr>
        <p:spPr bwMode="auto">
          <a:xfrm>
            <a:off x="7652566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4" name="Freeform 111"/>
          <p:cNvSpPr>
            <a:spLocks noEditPoints="1"/>
          </p:cNvSpPr>
          <p:nvPr/>
        </p:nvSpPr>
        <p:spPr bwMode="auto">
          <a:xfrm>
            <a:off x="7652566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5" name="Freeform 112"/>
          <p:cNvSpPr>
            <a:spLocks/>
          </p:cNvSpPr>
          <p:nvPr/>
        </p:nvSpPr>
        <p:spPr bwMode="auto">
          <a:xfrm>
            <a:off x="7541441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6" name="Freeform 113"/>
          <p:cNvSpPr>
            <a:spLocks noEditPoints="1"/>
          </p:cNvSpPr>
          <p:nvPr/>
        </p:nvSpPr>
        <p:spPr bwMode="auto">
          <a:xfrm>
            <a:off x="7541441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7" name="Freeform 114"/>
          <p:cNvSpPr>
            <a:spLocks/>
          </p:cNvSpPr>
          <p:nvPr/>
        </p:nvSpPr>
        <p:spPr bwMode="auto">
          <a:xfrm>
            <a:off x="7428728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8" name="Freeform 115"/>
          <p:cNvSpPr>
            <a:spLocks noEditPoints="1"/>
          </p:cNvSpPr>
          <p:nvPr/>
        </p:nvSpPr>
        <p:spPr bwMode="auto">
          <a:xfrm>
            <a:off x="7428728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9" name="Freeform 116"/>
          <p:cNvSpPr>
            <a:spLocks/>
          </p:cNvSpPr>
          <p:nvPr/>
        </p:nvSpPr>
        <p:spPr bwMode="auto">
          <a:xfrm>
            <a:off x="7317603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0" name="Freeform 117"/>
          <p:cNvSpPr>
            <a:spLocks noEditPoints="1"/>
          </p:cNvSpPr>
          <p:nvPr/>
        </p:nvSpPr>
        <p:spPr bwMode="auto">
          <a:xfrm>
            <a:off x="7317603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1" name="Freeform 118"/>
          <p:cNvSpPr>
            <a:spLocks/>
          </p:cNvSpPr>
          <p:nvPr/>
        </p:nvSpPr>
        <p:spPr bwMode="auto">
          <a:xfrm>
            <a:off x="7203302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2" name="Freeform 119"/>
          <p:cNvSpPr>
            <a:spLocks noEditPoints="1"/>
          </p:cNvSpPr>
          <p:nvPr/>
        </p:nvSpPr>
        <p:spPr bwMode="auto">
          <a:xfrm>
            <a:off x="7203302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3" name="Freeform 120"/>
          <p:cNvSpPr>
            <a:spLocks/>
          </p:cNvSpPr>
          <p:nvPr/>
        </p:nvSpPr>
        <p:spPr bwMode="auto">
          <a:xfrm>
            <a:off x="7090589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4" name="Freeform 121"/>
          <p:cNvSpPr>
            <a:spLocks noEditPoints="1"/>
          </p:cNvSpPr>
          <p:nvPr/>
        </p:nvSpPr>
        <p:spPr bwMode="auto">
          <a:xfrm>
            <a:off x="7090589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5" name="Freeform 122"/>
          <p:cNvSpPr>
            <a:spLocks/>
          </p:cNvSpPr>
          <p:nvPr/>
        </p:nvSpPr>
        <p:spPr bwMode="auto">
          <a:xfrm>
            <a:off x="6979464" y="2392516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6" name="Freeform 123"/>
          <p:cNvSpPr>
            <a:spLocks noEditPoints="1"/>
          </p:cNvSpPr>
          <p:nvPr/>
        </p:nvSpPr>
        <p:spPr bwMode="auto">
          <a:xfrm>
            <a:off x="6979464" y="2392516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  <a:gd name="T12" fmla="*/ 188 w 188"/>
              <a:gd name="T13" fmla="*/ 0 h 189"/>
              <a:gd name="T14" fmla="*/ 188 w 188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8" y="0"/>
                </a:moveTo>
                <a:lnTo>
                  <a:pt x="188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7" name="Freeform 124"/>
          <p:cNvSpPr>
            <a:spLocks/>
          </p:cNvSpPr>
          <p:nvPr/>
        </p:nvSpPr>
        <p:spPr bwMode="auto">
          <a:xfrm>
            <a:off x="6868339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8" name="Freeform 125"/>
          <p:cNvSpPr>
            <a:spLocks noEditPoints="1"/>
          </p:cNvSpPr>
          <p:nvPr/>
        </p:nvSpPr>
        <p:spPr bwMode="auto">
          <a:xfrm>
            <a:off x="6868339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9" name="Freeform 126"/>
          <p:cNvSpPr>
            <a:spLocks/>
          </p:cNvSpPr>
          <p:nvPr/>
        </p:nvSpPr>
        <p:spPr bwMode="auto">
          <a:xfrm>
            <a:off x="6755626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0" name="Freeform 127"/>
          <p:cNvSpPr>
            <a:spLocks noEditPoints="1"/>
          </p:cNvSpPr>
          <p:nvPr/>
        </p:nvSpPr>
        <p:spPr bwMode="auto">
          <a:xfrm>
            <a:off x="6755626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1" name="Freeform 128"/>
          <p:cNvSpPr>
            <a:spLocks/>
          </p:cNvSpPr>
          <p:nvPr/>
        </p:nvSpPr>
        <p:spPr bwMode="auto">
          <a:xfrm>
            <a:off x="6644501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2" name="Freeform 129"/>
          <p:cNvSpPr>
            <a:spLocks noEditPoints="1"/>
          </p:cNvSpPr>
          <p:nvPr/>
        </p:nvSpPr>
        <p:spPr bwMode="auto">
          <a:xfrm>
            <a:off x="6644501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3" name="Freeform 130"/>
          <p:cNvSpPr>
            <a:spLocks/>
          </p:cNvSpPr>
          <p:nvPr/>
        </p:nvSpPr>
        <p:spPr bwMode="auto">
          <a:xfrm>
            <a:off x="6531788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4" name="Freeform 131"/>
          <p:cNvSpPr>
            <a:spLocks noEditPoints="1"/>
          </p:cNvSpPr>
          <p:nvPr/>
        </p:nvSpPr>
        <p:spPr bwMode="auto">
          <a:xfrm>
            <a:off x="6531788" y="23925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5" name="Freeform 132"/>
          <p:cNvSpPr>
            <a:spLocks/>
          </p:cNvSpPr>
          <p:nvPr/>
        </p:nvSpPr>
        <p:spPr bwMode="auto">
          <a:xfrm>
            <a:off x="6420663" y="23925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6" name="Freeform 133"/>
          <p:cNvSpPr>
            <a:spLocks noEditPoints="1"/>
          </p:cNvSpPr>
          <p:nvPr/>
        </p:nvSpPr>
        <p:spPr bwMode="auto">
          <a:xfrm>
            <a:off x="6420663" y="2392516"/>
            <a:ext cx="1792292" cy="223838"/>
          </a:xfrm>
          <a:custGeom>
            <a:avLst/>
            <a:gdLst>
              <a:gd name="T0" fmla="*/ 0 w 3028"/>
              <a:gd name="T1" fmla="*/ 0 h 378"/>
              <a:gd name="T2" fmla="*/ 189 w 3028"/>
              <a:gd name="T3" fmla="*/ 189 h 378"/>
              <a:gd name="T4" fmla="*/ 0 w 3028"/>
              <a:gd name="T5" fmla="*/ 0 h 378"/>
              <a:gd name="T6" fmla="*/ 2839 w 3028"/>
              <a:gd name="T7" fmla="*/ 189 h 378"/>
              <a:gd name="T8" fmla="*/ 3028 w 3028"/>
              <a:gd name="T9" fmla="*/ 378 h 378"/>
              <a:gd name="T10" fmla="*/ 2839 w 3028"/>
              <a:gd name="T11" fmla="*/ 189 h 378"/>
              <a:gd name="T12" fmla="*/ 2650 w 3028"/>
              <a:gd name="T13" fmla="*/ 189 h 378"/>
              <a:gd name="T14" fmla="*/ 2839 w 3028"/>
              <a:gd name="T15" fmla="*/ 378 h 378"/>
              <a:gd name="T16" fmla="*/ 2650 w 3028"/>
              <a:gd name="T17" fmla="*/ 189 h 378"/>
              <a:gd name="T18" fmla="*/ 2461 w 3028"/>
              <a:gd name="T19" fmla="*/ 189 h 378"/>
              <a:gd name="T20" fmla="*/ 2650 w 3028"/>
              <a:gd name="T21" fmla="*/ 378 h 378"/>
              <a:gd name="T22" fmla="*/ 2461 w 3028"/>
              <a:gd name="T23" fmla="*/ 189 h 378"/>
              <a:gd name="T24" fmla="*/ 2272 w 3028"/>
              <a:gd name="T25" fmla="*/ 189 h 378"/>
              <a:gd name="T26" fmla="*/ 2461 w 3028"/>
              <a:gd name="T27" fmla="*/ 378 h 378"/>
              <a:gd name="T28" fmla="*/ 2272 w 3028"/>
              <a:gd name="T29" fmla="*/ 189 h 378"/>
              <a:gd name="T30" fmla="*/ 2083 w 3028"/>
              <a:gd name="T31" fmla="*/ 189 h 378"/>
              <a:gd name="T32" fmla="*/ 2272 w 3028"/>
              <a:gd name="T33" fmla="*/ 378 h 378"/>
              <a:gd name="T34" fmla="*/ 2083 w 3028"/>
              <a:gd name="T35" fmla="*/ 189 h 378"/>
              <a:gd name="T36" fmla="*/ 1894 w 3028"/>
              <a:gd name="T37" fmla="*/ 189 h 378"/>
              <a:gd name="T38" fmla="*/ 2083 w 3028"/>
              <a:gd name="T39" fmla="*/ 378 h 378"/>
              <a:gd name="T40" fmla="*/ 1894 w 3028"/>
              <a:gd name="T41" fmla="*/ 189 h 378"/>
              <a:gd name="T42" fmla="*/ 1705 w 3028"/>
              <a:gd name="T43" fmla="*/ 189 h 378"/>
              <a:gd name="T44" fmla="*/ 1894 w 3028"/>
              <a:gd name="T45" fmla="*/ 378 h 378"/>
              <a:gd name="T46" fmla="*/ 1705 w 3028"/>
              <a:gd name="T47" fmla="*/ 189 h 378"/>
              <a:gd name="T48" fmla="*/ 1516 w 3028"/>
              <a:gd name="T49" fmla="*/ 189 h 378"/>
              <a:gd name="T50" fmla="*/ 1705 w 3028"/>
              <a:gd name="T51" fmla="*/ 378 h 378"/>
              <a:gd name="T52" fmla="*/ 1516 w 3028"/>
              <a:gd name="T53" fmla="*/ 189 h 378"/>
              <a:gd name="T54" fmla="*/ 1322 w 3028"/>
              <a:gd name="T55" fmla="*/ 189 h 378"/>
              <a:gd name="T56" fmla="*/ 1511 w 3028"/>
              <a:gd name="T57" fmla="*/ 378 h 378"/>
              <a:gd name="T58" fmla="*/ 1322 w 3028"/>
              <a:gd name="T59" fmla="*/ 189 h 378"/>
              <a:gd name="T60" fmla="*/ 1133 w 3028"/>
              <a:gd name="T61" fmla="*/ 189 h 378"/>
              <a:gd name="T62" fmla="*/ 1322 w 3028"/>
              <a:gd name="T63" fmla="*/ 378 h 378"/>
              <a:gd name="T64" fmla="*/ 1133 w 3028"/>
              <a:gd name="T65" fmla="*/ 189 h 378"/>
              <a:gd name="T66" fmla="*/ 945 w 3028"/>
              <a:gd name="T67" fmla="*/ 189 h 378"/>
              <a:gd name="T68" fmla="*/ 1133 w 3028"/>
              <a:gd name="T69" fmla="*/ 378 h 378"/>
              <a:gd name="T70" fmla="*/ 945 w 3028"/>
              <a:gd name="T71" fmla="*/ 189 h 378"/>
              <a:gd name="T72" fmla="*/ 756 w 3028"/>
              <a:gd name="T73" fmla="*/ 189 h 378"/>
              <a:gd name="T74" fmla="*/ 945 w 3028"/>
              <a:gd name="T75" fmla="*/ 378 h 378"/>
              <a:gd name="T76" fmla="*/ 756 w 3028"/>
              <a:gd name="T77" fmla="*/ 189 h 378"/>
              <a:gd name="T78" fmla="*/ 567 w 3028"/>
              <a:gd name="T79" fmla="*/ 189 h 378"/>
              <a:gd name="T80" fmla="*/ 756 w 3028"/>
              <a:gd name="T81" fmla="*/ 378 h 378"/>
              <a:gd name="T82" fmla="*/ 567 w 3028"/>
              <a:gd name="T83" fmla="*/ 189 h 378"/>
              <a:gd name="T84" fmla="*/ 378 w 3028"/>
              <a:gd name="T85" fmla="*/ 189 h 378"/>
              <a:gd name="T86" fmla="*/ 567 w 3028"/>
              <a:gd name="T87" fmla="*/ 378 h 378"/>
              <a:gd name="T88" fmla="*/ 378 w 3028"/>
              <a:gd name="T89" fmla="*/ 189 h 378"/>
              <a:gd name="T90" fmla="*/ 189 w 3028"/>
              <a:gd name="T91" fmla="*/ 189 h 378"/>
              <a:gd name="T92" fmla="*/ 378 w 3028"/>
              <a:gd name="T93" fmla="*/ 378 h 378"/>
              <a:gd name="T94" fmla="*/ 189 w 3028"/>
              <a:gd name="T95" fmla="*/ 189 h 378"/>
              <a:gd name="T96" fmla="*/ 0 w 3028"/>
              <a:gd name="T97" fmla="*/ 189 h 378"/>
              <a:gd name="T98" fmla="*/ 189 w 3028"/>
              <a:gd name="T99" fmla="*/ 378 h 378"/>
              <a:gd name="T100" fmla="*/ 0 w 3028"/>
              <a:gd name="T101" fmla="*/ 189 h 378"/>
              <a:gd name="T102" fmla="*/ 189 w 3028"/>
              <a:gd name="T103" fmla="*/ 189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8" h="378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2839" y="189"/>
                </a:moveTo>
                <a:lnTo>
                  <a:pt x="2839" y="189"/>
                </a:lnTo>
                <a:lnTo>
                  <a:pt x="3028" y="189"/>
                </a:lnTo>
                <a:lnTo>
                  <a:pt x="3028" y="378"/>
                </a:lnTo>
                <a:lnTo>
                  <a:pt x="2839" y="378"/>
                </a:lnTo>
                <a:lnTo>
                  <a:pt x="2839" y="189"/>
                </a:lnTo>
                <a:close/>
                <a:moveTo>
                  <a:pt x="2650" y="189"/>
                </a:moveTo>
                <a:lnTo>
                  <a:pt x="2650" y="189"/>
                </a:lnTo>
                <a:lnTo>
                  <a:pt x="2839" y="189"/>
                </a:lnTo>
                <a:lnTo>
                  <a:pt x="2839" y="378"/>
                </a:lnTo>
                <a:lnTo>
                  <a:pt x="2650" y="378"/>
                </a:lnTo>
                <a:lnTo>
                  <a:pt x="2650" y="189"/>
                </a:lnTo>
                <a:close/>
                <a:moveTo>
                  <a:pt x="2461" y="189"/>
                </a:moveTo>
                <a:lnTo>
                  <a:pt x="2461" y="189"/>
                </a:lnTo>
                <a:lnTo>
                  <a:pt x="2650" y="189"/>
                </a:lnTo>
                <a:lnTo>
                  <a:pt x="2650" y="378"/>
                </a:lnTo>
                <a:lnTo>
                  <a:pt x="2461" y="378"/>
                </a:lnTo>
                <a:lnTo>
                  <a:pt x="2461" y="189"/>
                </a:lnTo>
                <a:close/>
                <a:moveTo>
                  <a:pt x="2272" y="189"/>
                </a:moveTo>
                <a:lnTo>
                  <a:pt x="2272" y="189"/>
                </a:lnTo>
                <a:lnTo>
                  <a:pt x="2461" y="189"/>
                </a:lnTo>
                <a:lnTo>
                  <a:pt x="2461" y="378"/>
                </a:lnTo>
                <a:lnTo>
                  <a:pt x="2272" y="378"/>
                </a:lnTo>
                <a:lnTo>
                  <a:pt x="2272" y="189"/>
                </a:lnTo>
                <a:close/>
                <a:moveTo>
                  <a:pt x="2083" y="189"/>
                </a:moveTo>
                <a:lnTo>
                  <a:pt x="2083" y="189"/>
                </a:lnTo>
                <a:lnTo>
                  <a:pt x="2272" y="189"/>
                </a:lnTo>
                <a:lnTo>
                  <a:pt x="2272" y="378"/>
                </a:lnTo>
                <a:lnTo>
                  <a:pt x="2083" y="378"/>
                </a:lnTo>
                <a:lnTo>
                  <a:pt x="2083" y="189"/>
                </a:lnTo>
                <a:close/>
                <a:moveTo>
                  <a:pt x="1894" y="189"/>
                </a:moveTo>
                <a:lnTo>
                  <a:pt x="1894" y="189"/>
                </a:lnTo>
                <a:lnTo>
                  <a:pt x="2083" y="189"/>
                </a:lnTo>
                <a:lnTo>
                  <a:pt x="2083" y="378"/>
                </a:lnTo>
                <a:lnTo>
                  <a:pt x="1894" y="378"/>
                </a:lnTo>
                <a:lnTo>
                  <a:pt x="1894" y="189"/>
                </a:lnTo>
                <a:close/>
                <a:moveTo>
                  <a:pt x="1705" y="189"/>
                </a:moveTo>
                <a:lnTo>
                  <a:pt x="1705" y="189"/>
                </a:lnTo>
                <a:lnTo>
                  <a:pt x="1894" y="189"/>
                </a:lnTo>
                <a:lnTo>
                  <a:pt x="1894" y="378"/>
                </a:lnTo>
                <a:lnTo>
                  <a:pt x="1705" y="378"/>
                </a:lnTo>
                <a:lnTo>
                  <a:pt x="1705" y="189"/>
                </a:lnTo>
                <a:close/>
                <a:moveTo>
                  <a:pt x="1516" y="189"/>
                </a:moveTo>
                <a:lnTo>
                  <a:pt x="1516" y="189"/>
                </a:lnTo>
                <a:lnTo>
                  <a:pt x="1705" y="189"/>
                </a:lnTo>
                <a:lnTo>
                  <a:pt x="1705" y="378"/>
                </a:lnTo>
                <a:lnTo>
                  <a:pt x="1516" y="378"/>
                </a:lnTo>
                <a:lnTo>
                  <a:pt x="1516" y="189"/>
                </a:lnTo>
                <a:close/>
                <a:moveTo>
                  <a:pt x="1322" y="189"/>
                </a:moveTo>
                <a:lnTo>
                  <a:pt x="1322" y="189"/>
                </a:lnTo>
                <a:lnTo>
                  <a:pt x="1511" y="189"/>
                </a:lnTo>
                <a:lnTo>
                  <a:pt x="1511" y="378"/>
                </a:lnTo>
                <a:lnTo>
                  <a:pt x="1322" y="378"/>
                </a:lnTo>
                <a:lnTo>
                  <a:pt x="1322" y="189"/>
                </a:lnTo>
                <a:close/>
                <a:moveTo>
                  <a:pt x="1133" y="189"/>
                </a:moveTo>
                <a:lnTo>
                  <a:pt x="1133" y="189"/>
                </a:lnTo>
                <a:lnTo>
                  <a:pt x="1322" y="189"/>
                </a:lnTo>
                <a:lnTo>
                  <a:pt x="1322" y="378"/>
                </a:lnTo>
                <a:lnTo>
                  <a:pt x="1133" y="378"/>
                </a:lnTo>
                <a:lnTo>
                  <a:pt x="1133" y="189"/>
                </a:lnTo>
                <a:close/>
                <a:moveTo>
                  <a:pt x="945" y="189"/>
                </a:moveTo>
                <a:lnTo>
                  <a:pt x="945" y="189"/>
                </a:lnTo>
                <a:lnTo>
                  <a:pt x="1133" y="189"/>
                </a:lnTo>
                <a:lnTo>
                  <a:pt x="1133" y="378"/>
                </a:lnTo>
                <a:lnTo>
                  <a:pt x="945" y="378"/>
                </a:lnTo>
                <a:lnTo>
                  <a:pt x="945" y="189"/>
                </a:lnTo>
                <a:close/>
                <a:moveTo>
                  <a:pt x="756" y="189"/>
                </a:moveTo>
                <a:lnTo>
                  <a:pt x="756" y="189"/>
                </a:lnTo>
                <a:lnTo>
                  <a:pt x="945" y="189"/>
                </a:lnTo>
                <a:lnTo>
                  <a:pt x="945" y="378"/>
                </a:lnTo>
                <a:lnTo>
                  <a:pt x="756" y="378"/>
                </a:lnTo>
                <a:lnTo>
                  <a:pt x="756" y="189"/>
                </a:lnTo>
                <a:close/>
                <a:moveTo>
                  <a:pt x="567" y="189"/>
                </a:moveTo>
                <a:lnTo>
                  <a:pt x="567" y="189"/>
                </a:lnTo>
                <a:lnTo>
                  <a:pt x="756" y="189"/>
                </a:lnTo>
                <a:lnTo>
                  <a:pt x="756" y="378"/>
                </a:lnTo>
                <a:lnTo>
                  <a:pt x="567" y="378"/>
                </a:lnTo>
                <a:lnTo>
                  <a:pt x="567" y="189"/>
                </a:lnTo>
                <a:close/>
                <a:moveTo>
                  <a:pt x="378" y="189"/>
                </a:moveTo>
                <a:lnTo>
                  <a:pt x="378" y="189"/>
                </a:lnTo>
                <a:lnTo>
                  <a:pt x="567" y="189"/>
                </a:lnTo>
                <a:lnTo>
                  <a:pt x="567" y="378"/>
                </a:lnTo>
                <a:lnTo>
                  <a:pt x="378" y="378"/>
                </a:lnTo>
                <a:lnTo>
                  <a:pt x="378" y="189"/>
                </a:lnTo>
                <a:close/>
                <a:moveTo>
                  <a:pt x="189" y="189"/>
                </a:moveTo>
                <a:lnTo>
                  <a:pt x="189" y="189"/>
                </a:lnTo>
                <a:lnTo>
                  <a:pt x="378" y="189"/>
                </a:lnTo>
                <a:lnTo>
                  <a:pt x="378" y="378"/>
                </a:lnTo>
                <a:lnTo>
                  <a:pt x="189" y="378"/>
                </a:lnTo>
                <a:lnTo>
                  <a:pt x="189" y="189"/>
                </a:lnTo>
                <a:close/>
                <a:moveTo>
                  <a:pt x="0" y="189"/>
                </a:moveTo>
                <a:lnTo>
                  <a:pt x="0" y="189"/>
                </a:lnTo>
                <a:lnTo>
                  <a:pt x="189" y="189"/>
                </a:lnTo>
                <a:lnTo>
                  <a:pt x="189" y="378"/>
                </a:lnTo>
                <a:lnTo>
                  <a:pt x="0" y="378"/>
                </a:lnTo>
                <a:lnTo>
                  <a:pt x="0" y="189"/>
                </a:lnTo>
                <a:close/>
                <a:moveTo>
                  <a:pt x="189" y="189"/>
                </a:moveTo>
                <a:lnTo>
                  <a:pt x="189" y="189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7" name="Freeform 134"/>
          <p:cNvSpPr>
            <a:spLocks/>
          </p:cNvSpPr>
          <p:nvPr/>
        </p:nvSpPr>
        <p:spPr bwMode="auto">
          <a:xfrm>
            <a:off x="8100242" y="26179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8" name="Freeform 135"/>
          <p:cNvSpPr>
            <a:spLocks noEditPoints="1"/>
          </p:cNvSpPr>
          <p:nvPr/>
        </p:nvSpPr>
        <p:spPr bwMode="auto">
          <a:xfrm>
            <a:off x="8100242" y="26179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9" name="Freeform 136"/>
          <p:cNvSpPr>
            <a:spLocks/>
          </p:cNvSpPr>
          <p:nvPr/>
        </p:nvSpPr>
        <p:spPr bwMode="auto">
          <a:xfrm>
            <a:off x="7987529" y="26179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0" name="Freeform 137"/>
          <p:cNvSpPr>
            <a:spLocks noEditPoints="1"/>
          </p:cNvSpPr>
          <p:nvPr/>
        </p:nvSpPr>
        <p:spPr bwMode="auto">
          <a:xfrm>
            <a:off x="7987529" y="26179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1" name="Freeform 138"/>
          <p:cNvSpPr>
            <a:spLocks/>
          </p:cNvSpPr>
          <p:nvPr/>
        </p:nvSpPr>
        <p:spPr bwMode="auto">
          <a:xfrm>
            <a:off x="7876404" y="26179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2" name="Freeform 139"/>
          <p:cNvSpPr>
            <a:spLocks noEditPoints="1"/>
          </p:cNvSpPr>
          <p:nvPr/>
        </p:nvSpPr>
        <p:spPr bwMode="auto">
          <a:xfrm>
            <a:off x="7876404" y="26179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3" name="Freeform 140"/>
          <p:cNvSpPr>
            <a:spLocks/>
          </p:cNvSpPr>
          <p:nvPr/>
        </p:nvSpPr>
        <p:spPr bwMode="auto">
          <a:xfrm>
            <a:off x="7763691" y="26179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4" name="Freeform 141"/>
          <p:cNvSpPr>
            <a:spLocks noEditPoints="1"/>
          </p:cNvSpPr>
          <p:nvPr/>
        </p:nvSpPr>
        <p:spPr bwMode="auto">
          <a:xfrm>
            <a:off x="7763691" y="26179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5" name="Freeform 142"/>
          <p:cNvSpPr>
            <a:spLocks/>
          </p:cNvSpPr>
          <p:nvPr/>
        </p:nvSpPr>
        <p:spPr bwMode="auto">
          <a:xfrm>
            <a:off x="7652566" y="26179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6" name="Freeform 143"/>
          <p:cNvSpPr>
            <a:spLocks noEditPoints="1"/>
          </p:cNvSpPr>
          <p:nvPr/>
        </p:nvSpPr>
        <p:spPr bwMode="auto">
          <a:xfrm>
            <a:off x="7652566" y="26179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7" name="Freeform 144"/>
          <p:cNvSpPr>
            <a:spLocks/>
          </p:cNvSpPr>
          <p:nvPr/>
        </p:nvSpPr>
        <p:spPr bwMode="auto">
          <a:xfrm>
            <a:off x="7539853" y="26179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8" name="Freeform 145"/>
          <p:cNvSpPr>
            <a:spLocks noEditPoints="1"/>
          </p:cNvSpPr>
          <p:nvPr/>
        </p:nvSpPr>
        <p:spPr bwMode="auto">
          <a:xfrm>
            <a:off x="7539853" y="2617941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9" name="Freeform 146"/>
          <p:cNvSpPr>
            <a:spLocks/>
          </p:cNvSpPr>
          <p:nvPr/>
        </p:nvSpPr>
        <p:spPr bwMode="auto">
          <a:xfrm>
            <a:off x="7428728" y="26179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0" name="Freeform 147"/>
          <p:cNvSpPr>
            <a:spLocks noEditPoints="1"/>
          </p:cNvSpPr>
          <p:nvPr/>
        </p:nvSpPr>
        <p:spPr bwMode="auto">
          <a:xfrm>
            <a:off x="7428728" y="26179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1" name="Freeform 148"/>
          <p:cNvSpPr>
            <a:spLocks/>
          </p:cNvSpPr>
          <p:nvPr/>
        </p:nvSpPr>
        <p:spPr bwMode="auto">
          <a:xfrm>
            <a:off x="7317603" y="26179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2" name="Freeform 149"/>
          <p:cNvSpPr>
            <a:spLocks noEditPoints="1"/>
          </p:cNvSpPr>
          <p:nvPr/>
        </p:nvSpPr>
        <p:spPr bwMode="auto">
          <a:xfrm>
            <a:off x="7317603" y="2617941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3" name="Freeform 150"/>
          <p:cNvSpPr>
            <a:spLocks/>
          </p:cNvSpPr>
          <p:nvPr/>
        </p:nvSpPr>
        <p:spPr bwMode="auto">
          <a:xfrm>
            <a:off x="7203302" y="261794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4" name="Freeform 151"/>
          <p:cNvSpPr>
            <a:spLocks noEditPoints="1"/>
          </p:cNvSpPr>
          <p:nvPr/>
        </p:nvSpPr>
        <p:spPr bwMode="auto">
          <a:xfrm>
            <a:off x="7203302" y="261794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5" name="Freeform 152"/>
          <p:cNvSpPr>
            <a:spLocks/>
          </p:cNvSpPr>
          <p:nvPr/>
        </p:nvSpPr>
        <p:spPr bwMode="auto">
          <a:xfrm>
            <a:off x="7090589" y="261794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6" name="Freeform 153"/>
          <p:cNvSpPr>
            <a:spLocks noEditPoints="1"/>
          </p:cNvSpPr>
          <p:nvPr/>
        </p:nvSpPr>
        <p:spPr bwMode="auto">
          <a:xfrm>
            <a:off x="7090589" y="261794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7" name="Freeform 154"/>
          <p:cNvSpPr>
            <a:spLocks/>
          </p:cNvSpPr>
          <p:nvPr/>
        </p:nvSpPr>
        <p:spPr bwMode="auto">
          <a:xfrm>
            <a:off x="6979464" y="261794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8" name="Freeform 155"/>
          <p:cNvSpPr>
            <a:spLocks noEditPoints="1"/>
          </p:cNvSpPr>
          <p:nvPr/>
        </p:nvSpPr>
        <p:spPr bwMode="auto">
          <a:xfrm>
            <a:off x="6979464" y="261794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9" name="Freeform 156"/>
          <p:cNvSpPr>
            <a:spLocks/>
          </p:cNvSpPr>
          <p:nvPr/>
        </p:nvSpPr>
        <p:spPr bwMode="auto">
          <a:xfrm>
            <a:off x="6866751" y="261794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0" name="Freeform 157"/>
          <p:cNvSpPr>
            <a:spLocks noEditPoints="1"/>
          </p:cNvSpPr>
          <p:nvPr/>
        </p:nvSpPr>
        <p:spPr bwMode="auto">
          <a:xfrm>
            <a:off x="6866751" y="261794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1" name="Freeform 158"/>
          <p:cNvSpPr>
            <a:spLocks/>
          </p:cNvSpPr>
          <p:nvPr/>
        </p:nvSpPr>
        <p:spPr bwMode="auto">
          <a:xfrm>
            <a:off x="6755626" y="261794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2" name="Freeform 159"/>
          <p:cNvSpPr>
            <a:spLocks noEditPoints="1"/>
          </p:cNvSpPr>
          <p:nvPr/>
        </p:nvSpPr>
        <p:spPr bwMode="auto">
          <a:xfrm>
            <a:off x="6755626" y="261794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3" name="Freeform 160"/>
          <p:cNvSpPr>
            <a:spLocks/>
          </p:cNvSpPr>
          <p:nvPr/>
        </p:nvSpPr>
        <p:spPr bwMode="auto">
          <a:xfrm>
            <a:off x="6642913" y="261794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4" name="Freeform 161"/>
          <p:cNvSpPr>
            <a:spLocks noEditPoints="1"/>
          </p:cNvSpPr>
          <p:nvPr/>
        </p:nvSpPr>
        <p:spPr bwMode="auto">
          <a:xfrm>
            <a:off x="6642913" y="261794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5" name="Freeform 162"/>
          <p:cNvSpPr>
            <a:spLocks/>
          </p:cNvSpPr>
          <p:nvPr/>
        </p:nvSpPr>
        <p:spPr bwMode="auto">
          <a:xfrm>
            <a:off x="6531788" y="261794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6" name="Freeform 163"/>
          <p:cNvSpPr>
            <a:spLocks noEditPoints="1"/>
          </p:cNvSpPr>
          <p:nvPr/>
        </p:nvSpPr>
        <p:spPr bwMode="auto">
          <a:xfrm>
            <a:off x="6531788" y="2617941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7" name="Freeform 164"/>
          <p:cNvSpPr>
            <a:spLocks/>
          </p:cNvSpPr>
          <p:nvPr/>
        </p:nvSpPr>
        <p:spPr bwMode="auto">
          <a:xfrm>
            <a:off x="6419075" y="2617941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8" name="Freeform 165"/>
          <p:cNvSpPr>
            <a:spLocks noEditPoints="1"/>
          </p:cNvSpPr>
          <p:nvPr/>
        </p:nvSpPr>
        <p:spPr bwMode="auto">
          <a:xfrm>
            <a:off x="6419075" y="2617941"/>
            <a:ext cx="1792292" cy="223838"/>
          </a:xfrm>
          <a:custGeom>
            <a:avLst/>
            <a:gdLst>
              <a:gd name="T0" fmla="*/ 0 w 3028"/>
              <a:gd name="T1" fmla="*/ 0 h 379"/>
              <a:gd name="T2" fmla="*/ 189 w 3028"/>
              <a:gd name="T3" fmla="*/ 189 h 379"/>
              <a:gd name="T4" fmla="*/ 0 w 3028"/>
              <a:gd name="T5" fmla="*/ 0 h 379"/>
              <a:gd name="T6" fmla="*/ 2839 w 3028"/>
              <a:gd name="T7" fmla="*/ 190 h 379"/>
              <a:gd name="T8" fmla="*/ 3028 w 3028"/>
              <a:gd name="T9" fmla="*/ 379 h 379"/>
              <a:gd name="T10" fmla="*/ 2839 w 3028"/>
              <a:gd name="T11" fmla="*/ 190 h 379"/>
              <a:gd name="T12" fmla="*/ 2650 w 3028"/>
              <a:gd name="T13" fmla="*/ 190 h 379"/>
              <a:gd name="T14" fmla="*/ 2839 w 3028"/>
              <a:gd name="T15" fmla="*/ 379 h 379"/>
              <a:gd name="T16" fmla="*/ 2650 w 3028"/>
              <a:gd name="T17" fmla="*/ 190 h 379"/>
              <a:gd name="T18" fmla="*/ 2461 w 3028"/>
              <a:gd name="T19" fmla="*/ 190 h 379"/>
              <a:gd name="T20" fmla="*/ 2650 w 3028"/>
              <a:gd name="T21" fmla="*/ 379 h 379"/>
              <a:gd name="T22" fmla="*/ 2461 w 3028"/>
              <a:gd name="T23" fmla="*/ 190 h 379"/>
              <a:gd name="T24" fmla="*/ 2272 w 3028"/>
              <a:gd name="T25" fmla="*/ 190 h 379"/>
              <a:gd name="T26" fmla="*/ 2461 w 3028"/>
              <a:gd name="T27" fmla="*/ 379 h 379"/>
              <a:gd name="T28" fmla="*/ 2272 w 3028"/>
              <a:gd name="T29" fmla="*/ 190 h 379"/>
              <a:gd name="T30" fmla="*/ 2083 w 3028"/>
              <a:gd name="T31" fmla="*/ 190 h 379"/>
              <a:gd name="T32" fmla="*/ 2272 w 3028"/>
              <a:gd name="T33" fmla="*/ 379 h 379"/>
              <a:gd name="T34" fmla="*/ 2083 w 3028"/>
              <a:gd name="T35" fmla="*/ 190 h 379"/>
              <a:gd name="T36" fmla="*/ 1894 w 3028"/>
              <a:gd name="T37" fmla="*/ 190 h 379"/>
              <a:gd name="T38" fmla="*/ 2083 w 3028"/>
              <a:gd name="T39" fmla="*/ 379 h 379"/>
              <a:gd name="T40" fmla="*/ 1894 w 3028"/>
              <a:gd name="T41" fmla="*/ 190 h 379"/>
              <a:gd name="T42" fmla="*/ 1705 w 3028"/>
              <a:gd name="T43" fmla="*/ 190 h 379"/>
              <a:gd name="T44" fmla="*/ 1894 w 3028"/>
              <a:gd name="T45" fmla="*/ 379 h 379"/>
              <a:gd name="T46" fmla="*/ 1705 w 3028"/>
              <a:gd name="T47" fmla="*/ 190 h 379"/>
              <a:gd name="T48" fmla="*/ 1516 w 3028"/>
              <a:gd name="T49" fmla="*/ 190 h 379"/>
              <a:gd name="T50" fmla="*/ 1705 w 3028"/>
              <a:gd name="T51" fmla="*/ 379 h 379"/>
              <a:gd name="T52" fmla="*/ 1516 w 3028"/>
              <a:gd name="T53" fmla="*/ 190 h 379"/>
              <a:gd name="T54" fmla="*/ 1323 w 3028"/>
              <a:gd name="T55" fmla="*/ 189 h 379"/>
              <a:gd name="T56" fmla="*/ 1512 w 3028"/>
              <a:gd name="T57" fmla="*/ 378 h 379"/>
              <a:gd name="T58" fmla="*/ 1323 w 3028"/>
              <a:gd name="T59" fmla="*/ 189 h 379"/>
              <a:gd name="T60" fmla="*/ 1134 w 3028"/>
              <a:gd name="T61" fmla="*/ 189 h 379"/>
              <a:gd name="T62" fmla="*/ 1323 w 3028"/>
              <a:gd name="T63" fmla="*/ 378 h 379"/>
              <a:gd name="T64" fmla="*/ 1134 w 3028"/>
              <a:gd name="T65" fmla="*/ 189 h 379"/>
              <a:gd name="T66" fmla="*/ 945 w 3028"/>
              <a:gd name="T67" fmla="*/ 189 h 379"/>
              <a:gd name="T68" fmla="*/ 1134 w 3028"/>
              <a:gd name="T69" fmla="*/ 378 h 379"/>
              <a:gd name="T70" fmla="*/ 945 w 3028"/>
              <a:gd name="T71" fmla="*/ 189 h 379"/>
              <a:gd name="T72" fmla="*/ 756 w 3028"/>
              <a:gd name="T73" fmla="*/ 189 h 379"/>
              <a:gd name="T74" fmla="*/ 945 w 3028"/>
              <a:gd name="T75" fmla="*/ 378 h 379"/>
              <a:gd name="T76" fmla="*/ 756 w 3028"/>
              <a:gd name="T77" fmla="*/ 189 h 379"/>
              <a:gd name="T78" fmla="*/ 567 w 3028"/>
              <a:gd name="T79" fmla="*/ 189 h 379"/>
              <a:gd name="T80" fmla="*/ 756 w 3028"/>
              <a:gd name="T81" fmla="*/ 378 h 379"/>
              <a:gd name="T82" fmla="*/ 567 w 3028"/>
              <a:gd name="T83" fmla="*/ 189 h 379"/>
              <a:gd name="T84" fmla="*/ 378 w 3028"/>
              <a:gd name="T85" fmla="*/ 189 h 379"/>
              <a:gd name="T86" fmla="*/ 567 w 3028"/>
              <a:gd name="T87" fmla="*/ 378 h 379"/>
              <a:gd name="T88" fmla="*/ 378 w 3028"/>
              <a:gd name="T89" fmla="*/ 189 h 379"/>
              <a:gd name="T90" fmla="*/ 189 w 3028"/>
              <a:gd name="T91" fmla="*/ 189 h 379"/>
              <a:gd name="T92" fmla="*/ 378 w 3028"/>
              <a:gd name="T93" fmla="*/ 378 h 379"/>
              <a:gd name="T94" fmla="*/ 189 w 3028"/>
              <a:gd name="T95" fmla="*/ 189 h 379"/>
              <a:gd name="T96" fmla="*/ 0 w 3028"/>
              <a:gd name="T97" fmla="*/ 189 h 379"/>
              <a:gd name="T98" fmla="*/ 189 w 3028"/>
              <a:gd name="T99" fmla="*/ 378 h 379"/>
              <a:gd name="T100" fmla="*/ 0 w 3028"/>
              <a:gd name="T101" fmla="*/ 189 h 379"/>
              <a:gd name="T102" fmla="*/ 189 w 3028"/>
              <a:gd name="T103" fmla="*/ 189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8" h="37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2839" y="190"/>
                </a:moveTo>
                <a:lnTo>
                  <a:pt x="2839" y="190"/>
                </a:lnTo>
                <a:lnTo>
                  <a:pt x="3028" y="190"/>
                </a:lnTo>
                <a:lnTo>
                  <a:pt x="3028" y="379"/>
                </a:lnTo>
                <a:lnTo>
                  <a:pt x="2839" y="379"/>
                </a:lnTo>
                <a:lnTo>
                  <a:pt x="2839" y="190"/>
                </a:lnTo>
                <a:close/>
                <a:moveTo>
                  <a:pt x="2650" y="190"/>
                </a:moveTo>
                <a:lnTo>
                  <a:pt x="2650" y="190"/>
                </a:lnTo>
                <a:lnTo>
                  <a:pt x="2839" y="190"/>
                </a:lnTo>
                <a:lnTo>
                  <a:pt x="2839" y="379"/>
                </a:lnTo>
                <a:lnTo>
                  <a:pt x="2650" y="379"/>
                </a:lnTo>
                <a:lnTo>
                  <a:pt x="2650" y="190"/>
                </a:lnTo>
                <a:close/>
                <a:moveTo>
                  <a:pt x="2461" y="190"/>
                </a:moveTo>
                <a:lnTo>
                  <a:pt x="2461" y="190"/>
                </a:lnTo>
                <a:lnTo>
                  <a:pt x="2650" y="190"/>
                </a:lnTo>
                <a:lnTo>
                  <a:pt x="2650" y="379"/>
                </a:lnTo>
                <a:lnTo>
                  <a:pt x="2461" y="379"/>
                </a:lnTo>
                <a:lnTo>
                  <a:pt x="2461" y="190"/>
                </a:lnTo>
                <a:close/>
                <a:moveTo>
                  <a:pt x="2272" y="190"/>
                </a:moveTo>
                <a:lnTo>
                  <a:pt x="2272" y="190"/>
                </a:lnTo>
                <a:lnTo>
                  <a:pt x="2461" y="190"/>
                </a:lnTo>
                <a:lnTo>
                  <a:pt x="2461" y="379"/>
                </a:lnTo>
                <a:lnTo>
                  <a:pt x="2272" y="379"/>
                </a:lnTo>
                <a:lnTo>
                  <a:pt x="2272" y="190"/>
                </a:lnTo>
                <a:close/>
                <a:moveTo>
                  <a:pt x="2083" y="190"/>
                </a:moveTo>
                <a:lnTo>
                  <a:pt x="2083" y="190"/>
                </a:lnTo>
                <a:lnTo>
                  <a:pt x="2272" y="190"/>
                </a:lnTo>
                <a:lnTo>
                  <a:pt x="2272" y="379"/>
                </a:lnTo>
                <a:lnTo>
                  <a:pt x="2083" y="379"/>
                </a:lnTo>
                <a:lnTo>
                  <a:pt x="2083" y="190"/>
                </a:lnTo>
                <a:close/>
                <a:moveTo>
                  <a:pt x="1894" y="190"/>
                </a:moveTo>
                <a:lnTo>
                  <a:pt x="1894" y="190"/>
                </a:lnTo>
                <a:lnTo>
                  <a:pt x="2083" y="190"/>
                </a:lnTo>
                <a:lnTo>
                  <a:pt x="2083" y="379"/>
                </a:lnTo>
                <a:lnTo>
                  <a:pt x="1894" y="379"/>
                </a:lnTo>
                <a:lnTo>
                  <a:pt x="1894" y="190"/>
                </a:lnTo>
                <a:close/>
                <a:moveTo>
                  <a:pt x="1705" y="190"/>
                </a:moveTo>
                <a:lnTo>
                  <a:pt x="1705" y="190"/>
                </a:lnTo>
                <a:lnTo>
                  <a:pt x="1894" y="190"/>
                </a:lnTo>
                <a:lnTo>
                  <a:pt x="1894" y="379"/>
                </a:lnTo>
                <a:lnTo>
                  <a:pt x="1705" y="379"/>
                </a:lnTo>
                <a:lnTo>
                  <a:pt x="1705" y="190"/>
                </a:lnTo>
                <a:close/>
                <a:moveTo>
                  <a:pt x="1516" y="190"/>
                </a:moveTo>
                <a:lnTo>
                  <a:pt x="1516" y="190"/>
                </a:lnTo>
                <a:lnTo>
                  <a:pt x="1705" y="190"/>
                </a:lnTo>
                <a:lnTo>
                  <a:pt x="1705" y="379"/>
                </a:lnTo>
                <a:lnTo>
                  <a:pt x="1516" y="379"/>
                </a:lnTo>
                <a:lnTo>
                  <a:pt x="1516" y="190"/>
                </a:lnTo>
                <a:close/>
                <a:moveTo>
                  <a:pt x="1323" y="189"/>
                </a:moveTo>
                <a:lnTo>
                  <a:pt x="1323" y="189"/>
                </a:lnTo>
                <a:lnTo>
                  <a:pt x="1512" y="189"/>
                </a:lnTo>
                <a:lnTo>
                  <a:pt x="1512" y="378"/>
                </a:lnTo>
                <a:lnTo>
                  <a:pt x="1323" y="378"/>
                </a:lnTo>
                <a:lnTo>
                  <a:pt x="1323" y="189"/>
                </a:lnTo>
                <a:close/>
                <a:moveTo>
                  <a:pt x="1134" y="189"/>
                </a:moveTo>
                <a:lnTo>
                  <a:pt x="1134" y="189"/>
                </a:lnTo>
                <a:lnTo>
                  <a:pt x="1323" y="189"/>
                </a:lnTo>
                <a:lnTo>
                  <a:pt x="1323" y="378"/>
                </a:lnTo>
                <a:lnTo>
                  <a:pt x="1134" y="378"/>
                </a:lnTo>
                <a:lnTo>
                  <a:pt x="1134" y="189"/>
                </a:lnTo>
                <a:close/>
                <a:moveTo>
                  <a:pt x="945" y="189"/>
                </a:moveTo>
                <a:lnTo>
                  <a:pt x="945" y="189"/>
                </a:lnTo>
                <a:lnTo>
                  <a:pt x="1134" y="189"/>
                </a:lnTo>
                <a:lnTo>
                  <a:pt x="1134" y="378"/>
                </a:lnTo>
                <a:lnTo>
                  <a:pt x="945" y="378"/>
                </a:lnTo>
                <a:lnTo>
                  <a:pt x="945" y="189"/>
                </a:lnTo>
                <a:close/>
                <a:moveTo>
                  <a:pt x="756" y="189"/>
                </a:moveTo>
                <a:lnTo>
                  <a:pt x="756" y="189"/>
                </a:lnTo>
                <a:lnTo>
                  <a:pt x="945" y="189"/>
                </a:lnTo>
                <a:lnTo>
                  <a:pt x="945" y="378"/>
                </a:lnTo>
                <a:lnTo>
                  <a:pt x="756" y="378"/>
                </a:lnTo>
                <a:lnTo>
                  <a:pt x="756" y="189"/>
                </a:lnTo>
                <a:close/>
                <a:moveTo>
                  <a:pt x="567" y="189"/>
                </a:moveTo>
                <a:lnTo>
                  <a:pt x="567" y="189"/>
                </a:lnTo>
                <a:lnTo>
                  <a:pt x="756" y="189"/>
                </a:lnTo>
                <a:lnTo>
                  <a:pt x="756" y="378"/>
                </a:lnTo>
                <a:lnTo>
                  <a:pt x="567" y="378"/>
                </a:lnTo>
                <a:lnTo>
                  <a:pt x="567" y="189"/>
                </a:lnTo>
                <a:close/>
                <a:moveTo>
                  <a:pt x="378" y="189"/>
                </a:moveTo>
                <a:lnTo>
                  <a:pt x="378" y="189"/>
                </a:lnTo>
                <a:lnTo>
                  <a:pt x="567" y="189"/>
                </a:lnTo>
                <a:lnTo>
                  <a:pt x="567" y="378"/>
                </a:lnTo>
                <a:lnTo>
                  <a:pt x="378" y="378"/>
                </a:lnTo>
                <a:lnTo>
                  <a:pt x="378" y="189"/>
                </a:lnTo>
                <a:close/>
                <a:moveTo>
                  <a:pt x="189" y="189"/>
                </a:moveTo>
                <a:lnTo>
                  <a:pt x="189" y="189"/>
                </a:lnTo>
                <a:lnTo>
                  <a:pt x="378" y="189"/>
                </a:lnTo>
                <a:lnTo>
                  <a:pt x="378" y="378"/>
                </a:lnTo>
                <a:lnTo>
                  <a:pt x="189" y="378"/>
                </a:lnTo>
                <a:lnTo>
                  <a:pt x="189" y="189"/>
                </a:lnTo>
                <a:close/>
                <a:moveTo>
                  <a:pt x="0" y="189"/>
                </a:moveTo>
                <a:lnTo>
                  <a:pt x="0" y="189"/>
                </a:lnTo>
                <a:lnTo>
                  <a:pt x="189" y="189"/>
                </a:lnTo>
                <a:lnTo>
                  <a:pt x="189" y="378"/>
                </a:lnTo>
                <a:lnTo>
                  <a:pt x="0" y="378"/>
                </a:lnTo>
                <a:lnTo>
                  <a:pt x="0" y="189"/>
                </a:lnTo>
                <a:close/>
                <a:moveTo>
                  <a:pt x="189" y="189"/>
                </a:moveTo>
                <a:lnTo>
                  <a:pt x="189" y="189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9" name="Freeform 166"/>
          <p:cNvSpPr>
            <a:spLocks/>
          </p:cNvSpPr>
          <p:nvPr/>
        </p:nvSpPr>
        <p:spPr bwMode="auto">
          <a:xfrm>
            <a:off x="8100242" y="28417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0" name="Freeform 167"/>
          <p:cNvSpPr>
            <a:spLocks noEditPoints="1"/>
          </p:cNvSpPr>
          <p:nvPr/>
        </p:nvSpPr>
        <p:spPr bwMode="auto">
          <a:xfrm>
            <a:off x="8100242" y="28417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1" name="Freeform 168"/>
          <p:cNvSpPr>
            <a:spLocks/>
          </p:cNvSpPr>
          <p:nvPr/>
        </p:nvSpPr>
        <p:spPr bwMode="auto">
          <a:xfrm>
            <a:off x="7987529" y="28417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2" name="Freeform 169"/>
          <p:cNvSpPr>
            <a:spLocks noEditPoints="1"/>
          </p:cNvSpPr>
          <p:nvPr/>
        </p:nvSpPr>
        <p:spPr bwMode="auto">
          <a:xfrm>
            <a:off x="7987529" y="28417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3" name="Freeform 170"/>
          <p:cNvSpPr>
            <a:spLocks/>
          </p:cNvSpPr>
          <p:nvPr/>
        </p:nvSpPr>
        <p:spPr bwMode="auto">
          <a:xfrm>
            <a:off x="7876404" y="28417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4" name="Freeform 171"/>
          <p:cNvSpPr>
            <a:spLocks noEditPoints="1"/>
          </p:cNvSpPr>
          <p:nvPr/>
        </p:nvSpPr>
        <p:spPr bwMode="auto">
          <a:xfrm>
            <a:off x="7876404" y="28417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5" name="Freeform 172"/>
          <p:cNvSpPr>
            <a:spLocks/>
          </p:cNvSpPr>
          <p:nvPr/>
        </p:nvSpPr>
        <p:spPr bwMode="auto">
          <a:xfrm>
            <a:off x="7763691" y="28417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6" name="Freeform 173"/>
          <p:cNvSpPr>
            <a:spLocks noEditPoints="1"/>
          </p:cNvSpPr>
          <p:nvPr/>
        </p:nvSpPr>
        <p:spPr bwMode="auto">
          <a:xfrm>
            <a:off x="7763691" y="28417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7" name="Freeform 174"/>
          <p:cNvSpPr>
            <a:spLocks/>
          </p:cNvSpPr>
          <p:nvPr/>
        </p:nvSpPr>
        <p:spPr bwMode="auto">
          <a:xfrm>
            <a:off x="7652566" y="28417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8" name="Freeform 175"/>
          <p:cNvSpPr>
            <a:spLocks noEditPoints="1"/>
          </p:cNvSpPr>
          <p:nvPr/>
        </p:nvSpPr>
        <p:spPr bwMode="auto">
          <a:xfrm>
            <a:off x="7652566" y="28417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9" name="Freeform 176"/>
          <p:cNvSpPr>
            <a:spLocks/>
          </p:cNvSpPr>
          <p:nvPr/>
        </p:nvSpPr>
        <p:spPr bwMode="auto">
          <a:xfrm>
            <a:off x="7539853" y="28417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0" name="Freeform 177"/>
          <p:cNvSpPr>
            <a:spLocks noEditPoints="1"/>
          </p:cNvSpPr>
          <p:nvPr/>
        </p:nvSpPr>
        <p:spPr bwMode="auto">
          <a:xfrm>
            <a:off x="7539853" y="2841779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1" name="Freeform 178"/>
          <p:cNvSpPr>
            <a:spLocks/>
          </p:cNvSpPr>
          <p:nvPr/>
        </p:nvSpPr>
        <p:spPr bwMode="auto">
          <a:xfrm>
            <a:off x="7428728" y="28417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2" name="Freeform 179"/>
          <p:cNvSpPr>
            <a:spLocks noEditPoints="1"/>
          </p:cNvSpPr>
          <p:nvPr/>
        </p:nvSpPr>
        <p:spPr bwMode="auto">
          <a:xfrm>
            <a:off x="7428728" y="28417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3" name="Freeform 180"/>
          <p:cNvSpPr>
            <a:spLocks/>
          </p:cNvSpPr>
          <p:nvPr/>
        </p:nvSpPr>
        <p:spPr bwMode="auto">
          <a:xfrm>
            <a:off x="7317603" y="28417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4" name="Freeform 181"/>
          <p:cNvSpPr>
            <a:spLocks noEditPoints="1"/>
          </p:cNvSpPr>
          <p:nvPr/>
        </p:nvSpPr>
        <p:spPr bwMode="auto">
          <a:xfrm>
            <a:off x="7317603" y="2841779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5" name="Freeform 182"/>
          <p:cNvSpPr>
            <a:spLocks/>
          </p:cNvSpPr>
          <p:nvPr/>
        </p:nvSpPr>
        <p:spPr bwMode="auto">
          <a:xfrm>
            <a:off x="7203302" y="2841779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6" name="Freeform 183"/>
          <p:cNvSpPr>
            <a:spLocks noEditPoints="1"/>
          </p:cNvSpPr>
          <p:nvPr/>
        </p:nvSpPr>
        <p:spPr bwMode="auto">
          <a:xfrm>
            <a:off x="7203302" y="2841779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7" name="Freeform 184"/>
          <p:cNvSpPr>
            <a:spLocks/>
          </p:cNvSpPr>
          <p:nvPr/>
        </p:nvSpPr>
        <p:spPr bwMode="auto">
          <a:xfrm>
            <a:off x="7090589" y="2841779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8" name="Freeform 185"/>
          <p:cNvSpPr>
            <a:spLocks noEditPoints="1"/>
          </p:cNvSpPr>
          <p:nvPr/>
        </p:nvSpPr>
        <p:spPr bwMode="auto">
          <a:xfrm>
            <a:off x="7090589" y="2841779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9" name="Freeform 186"/>
          <p:cNvSpPr>
            <a:spLocks/>
          </p:cNvSpPr>
          <p:nvPr/>
        </p:nvSpPr>
        <p:spPr bwMode="auto">
          <a:xfrm>
            <a:off x="6979464" y="2841779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0" name="Freeform 187"/>
          <p:cNvSpPr>
            <a:spLocks noEditPoints="1"/>
          </p:cNvSpPr>
          <p:nvPr/>
        </p:nvSpPr>
        <p:spPr bwMode="auto">
          <a:xfrm>
            <a:off x="6979464" y="2841779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1" name="Freeform 188"/>
          <p:cNvSpPr>
            <a:spLocks/>
          </p:cNvSpPr>
          <p:nvPr/>
        </p:nvSpPr>
        <p:spPr bwMode="auto">
          <a:xfrm>
            <a:off x="6866751" y="2841779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2" name="Freeform 189"/>
          <p:cNvSpPr>
            <a:spLocks noEditPoints="1"/>
          </p:cNvSpPr>
          <p:nvPr/>
        </p:nvSpPr>
        <p:spPr bwMode="auto">
          <a:xfrm>
            <a:off x="6866751" y="2841779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3" name="Freeform 190"/>
          <p:cNvSpPr>
            <a:spLocks/>
          </p:cNvSpPr>
          <p:nvPr/>
        </p:nvSpPr>
        <p:spPr bwMode="auto">
          <a:xfrm>
            <a:off x="6755626" y="2841779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4" name="Freeform 191"/>
          <p:cNvSpPr>
            <a:spLocks noEditPoints="1"/>
          </p:cNvSpPr>
          <p:nvPr/>
        </p:nvSpPr>
        <p:spPr bwMode="auto">
          <a:xfrm>
            <a:off x="6755626" y="2841779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5" name="Freeform 192"/>
          <p:cNvSpPr>
            <a:spLocks/>
          </p:cNvSpPr>
          <p:nvPr/>
        </p:nvSpPr>
        <p:spPr bwMode="auto">
          <a:xfrm>
            <a:off x="6642913" y="2841779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6" name="Freeform 193"/>
          <p:cNvSpPr>
            <a:spLocks noEditPoints="1"/>
          </p:cNvSpPr>
          <p:nvPr/>
        </p:nvSpPr>
        <p:spPr bwMode="auto">
          <a:xfrm>
            <a:off x="6642913" y="2841779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7" name="Freeform 194"/>
          <p:cNvSpPr>
            <a:spLocks/>
          </p:cNvSpPr>
          <p:nvPr/>
        </p:nvSpPr>
        <p:spPr bwMode="auto">
          <a:xfrm>
            <a:off x="6531788" y="2841779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8" name="Freeform 195"/>
          <p:cNvSpPr>
            <a:spLocks noEditPoints="1"/>
          </p:cNvSpPr>
          <p:nvPr/>
        </p:nvSpPr>
        <p:spPr bwMode="auto">
          <a:xfrm>
            <a:off x="6531788" y="2841779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9" name="Freeform 196"/>
          <p:cNvSpPr>
            <a:spLocks/>
          </p:cNvSpPr>
          <p:nvPr/>
        </p:nvSpPr>
        <p:spPr bwMode="auto">
          <a:xfrm>
            <a:off x="6419075" y="2841779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90" name="Freeform 197"/>
          <p:cNvSpPr>
            <a:spLocks noEditPoints="1"/>
          </p:cNvSpPr>
          <p:nvPr/>
        </p:nvSpPr>
        <p:spPr bwMode="auto">
          <a:xfrm>
            <a:off x="6419075" y="2841779"/>
            <a:ext cx="1792292" cy="223838"/>
          </a:xfrm>
          <a:custGeom>
            <a:avLst/>
            <a:gdLst>
              <a:gd name="T0" fmla="*/ 0 w 3028"/>
              <a:gd name="T1" fmla="*/ 0 h 379"/>
              <a:gd name="T2" fmla="*/ 189 w 3028"/>
              <a:gd name="T3" fmla="*/ 189 h 379"/>
              <a:gd name="T4" fmla="*/ 0 w 3028"/>
              <a:gd name="T5" fmla="*/ 0 h 379"/>
              <a:gd name="T6" fmla="*/ 2839 w 3028"/>
              <a:gd name="T7" fmla="*/ 190 h 379"/>
              <a:gd name="T8" fmla="*/ 3028 w 3028"/>
              <a:gd name="T9" fmla="*/ 379 h 379"/>
              <a:gd name="T10" fmla="*/ 2839 w 3028"/>
              <a:gd name="T11" fmla="*/ 190 h 379"/>
              <a:gd name="T12" fmla="*/ 2650 w 3028"/>
              <a:gd name="T13" fmla="*/ 190 h 379"/>
              <a:gd name="T14" fmla="*/ 2839 w 3028"/>
              <a:gd name="T15" fmla="*/ 379 h 379"/>
              <a:gd name="T16" fmla="*/ 2650 w 3028"/>
              <a:gd name="T17" fmla="*/ 190 h 379"/>
              <a:gd name="T18" fmla="*/ 2461 w 3028"/>
              <a:gd name="T19" fmla="*/ 190 h 379"/>
              <a:gd name="T20" fmla="*/ 2650 w 3028"/>
              <a:gd name="T21" fmla="*/ 379 h 379"/>
              <a:gd name="T22" fmla="*/ 2461 w 3028"/>
              <a:gd name="T23" fmla="*/ 190 h 379"/>
              <a:gd name="T24" fmla="*/ 2272 w 3028"/>
              <a:gd name="T25" fmla="*/ 190 h 379"/>
              <a:gd name="T26" fmla="*/ 2461 w 3028"/>
              <a:gd name="T27" fmla="*/ 379 h 379"/>
              <a:gd name="T28" fmla="*/ 2272 w 3028"/>
              <a:gd name="T29" fmla="*/ 190 h 379"/>
              <a:gd name="T30" fmla="*/ 2083 w 3028"/>
              <a:gd name="T31" fmla="*/ 190 h 379"/>
              <a:gd name="T32" fmla="*/ 2272 w 3028"/>
              <a:gd name="T33" fmla="*/ 379 h 379"/>
              <a:gd name="T34" fmla="*/ 2083 w 3028"/>
              <a:gd name="T35" fmla="*/ 190 h 379"/>
              <a:gd name="T36" fmla="*/ 1894 w 3028"/>
              <a:gd name="T37" fmla="*/ 190 h 379"/>
              <a:gd name="T38" fmla="*/ 2083 w 3028"/>
              <a:gd name="T39" fmla="*/ 379 h 379"/>
              <a:gd name="T40" fmla="*/ 1894 w 3028"/>
              <a:gd name="T41" fmla="*/ 190 h 379"/>
              <a:gd name="T42" fmla="*/ 1705 w 3028"/>
              <a:gd name="T43" fmla="*/ 190 h 379"/>
              <a:gd name="T44" fmla="*/ 1894 w 3028"/>
              <a:gd name="T45" fmla="*/ 379 h 379"/>
              <a:gd name="T46" fmla="*/ 1705 w 3028"/>
              <a:gd name="T47" fmla="*/ 190 h 379"/>
              <a:gd name="T48" fmla="*/ 1516 w 3028"/>
              <a:gd name="T49" fmla="*/ 190 h 379"/>
              <a:gd name="T50" fmla="*/ 1705 w 3028"/>
              <a:gd name="T51" fmla="*/ 379 h 379"/>
              <a:gd name="T52" fmla="*/ 1516 w 3028"/>
              <a:gd name="T53" fmla="*/ 190 h 379"/>
              <a:gd name="T54" fmla="*/ 1323 w 3028"/>
              <a:gd name="T55" fmla="*/ 189 h 379"/>
              <a:gd name="T56" fmla="*/ 1512 w 3028"/>
              <a:gd name="T57" fmla="*/ 378 h 379"/>
              <a:gd name="T58" fmla="*/ 1323 w 3028"/>
              <a:gd name="T59" fmla="*/ 189 h 379"/>
              <a:gd name="T60" fmla="*/ 1134 w 3028"/>
              <a:gd name="T61" fmla="*/ 189 h 379"/>
              <a:gd name="T62" fmla="*/ 1323 w 3028"/>
              <a:gd name="T63" fmla="*/ 378 h 379"/>
              <a:gd name="T64" fmla="*/ 1134 w 3028"/>
              <a:gd name="T65" fmla="*/ 189 h 379"/>
              <a:gd name="T66" fmla="*/ 945 w 3028"/>
              <a:gd name="T67" fmla="*/ 189 h 379"/>
              <a:gd name="T68" fmla="*/ 1134 w 3028"/>
              <a:gd name="T69" fmla="*/ 378 h 379"/>
              <a:gd name="T70" fmla="*/ 945 w 3028"/>
              <a:gd name="T71" fmla="*/ 189 h 379"/>
              <a:gd name="T72" fmla="*/ 756 w 3028"/>
              <a:gd name="T73" fmla="*/ 189 h 379"/>
              <a:gd name="T74" fmla="*/ 945 w 3028"/>
              <a:gd name="T75" fmla="*/ 378 h 379"/>
              <a:gd name="T76" fmla="*/ 756 w 3028"/>
              <a:gd name="T77" fmla="*/ 189 h 379"/>
              <a:gd name="T78" fmla="*/ 567 w 3028"/>
              <a:gd name="T79" fmla="*/ 189 h 379"/>
              <a:gd name="T80" fmla="*/ 756 w 3028"/>
              <a:gd name="T81" fmla="*/ 378 h 379"/>
              <a:gd name="T82" fmla="*/ 567 w 3028"/>
              <a:gd name="T83" fmla="*/ 189 h 379"/>
              <a:gd name="T84" fmla="*/ 378 w 3028"/>
              <a:gd name="T85" fmla="*/ 189 h 379"/>
              <a:gd name="T86" fmla="*/ 567 w 3028"/>
              <a:gd name="T87" fmla="*/ 378 h 379"/>
              <a:gd name="T88" fmla="*/ 378 w 3028"/>
              <a:gd name="T89" fmla="*/ 189 h 379"/>
              <a:gd name="T90" fmla="*/ 189 w 3028"/>
              <a:gd name="T91" fmla="*/ 189 h 379"/>
              <a:gd name="T92" fmla="*/ 378 w 3028"/>
              <a:gd name="T93" fmla="*/ 378 h 379"/>
              <a:gd name="T94" fmla="*/ 189 w 3028"/>
              <a:gd name="T95" fmla="*/ 189 h 379"/>
              <a:gd name="T96" fmla="*/ 0 w 3028"/>
              <a:gd name="T97" fmla="*/ 189 h 379"/>
              <a:gd name="T98" fmla="*/ 189 w 3028"/>
              <a:gd name="T99" fmla="*/ 378 h 379"/>
              <a:gd name="T100" fmla="*/ 0 w 3028"/>
              <a:gd name="T101" fmla="*/ 189 h 379"/>
              <a:gd name="T102" fmla="*/ 189 w 3028"/>
              <a:gd name="T103" fmla="*/ 189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8" h="37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2839" y="190"/>
                </a:moveTo>
                <a:lnTo>
                  <a:pt x="2839" y="190"/>
                </a:lnTo>
                <a:lnTo>
                  <a:pt x="3028" y="190"/>
                </a:lnTo>
                <a:lnTo>
                  <a:pt x="3028" y="379"/>
                </a:lnTo>
                <a:lnTo>
                  <a:pt x="2839" y="379"/>
                </a:lnTo>
                <a:lnTo>
                  <a:pt x="2839" y="190"/>
                </a:lnTo>
                <a:close/>
                <a:moveTo>
                  <a:pt x="2650" y="190"/>
                </a:moveTo>
                <a:lnTo>
                  <a:pt x="2650" y="190"/>
                </a:lnTo>
                <a:lnTo>
                  <a:pt x="2839" y="190"/>
                </a:lnTo>
                <a:lnTo>
                  <a:pt x="2839" y="379"/>
                </a:lnTo>
                <a:lnTo>
                  <a:pt x="2650" y="379"/>
                </a:lnTo>
                <a:lnTo>
                  <a:pt x="2650" y="190"/>
                </a:lnTo>
                <a:close/>
                <a:moveTo>
                  <a:pt x="2461" y="190"/>
                </a:moveTo>
                <a:lnTo>
                  <a:pt x="2461" y="190"/>
                </a:lnTo>
                <a:lnTo>
                  <a:pt x="2650" y="190"/>
                </a:lnTo>
                <a:lnTo>
                  <a:pt x="2650" y="379"/>
                </a:lnTo>
                <a:lnTo>
                  <a:pt x="2461" y="379"/>
                </a:lnTo>
                <a:lnTo>
                  <a:pt x="2461" y="190"/>
                </a:lnTo>
                <a:close/>
                <a:moveTo>
                  <a:pt x="2272" y="190"/>
                </a:moveTo>
                <a:lnTo>
                  <a:pt x="2272" y="190"/>
                </a:lnTo>
                <a:lnTo>
                  <a:pt x="2461" y="190"/>
                </a:lnTo>
                <a:lnTo>
                  <a:pt x="2461" y="379"/>
                </a:lnTo>
                <a:lnTo>
                  <a:pt x="2272" y="379"/>
                </a:lnTo>
                <a:lnTo>
                  <a:pt x="2272" y="190"/>
                </a:lnTo>
                <a:close/>
                <a:moveTo>
                  <a:pt x="2083" y="190"/>
                </a:moveTo>
                <a:lnTo>
                  <a:pt x="2083" y="190"/>
                </a:lnTo>
                <a:lnTo>
                  <a:pt x="2272" y="190"/>
                </a:lnTo>
                <a:lnTo>
                  <a:pt x="2272" y="379"/>
                </a:lnTo>
                <a:lnTo>
                  <a:pt x="2083" y="379"/>
                </a:lnTo>
                <a:lnTo>
                  <a:pt x="2083" y="190"/>
                </a:lnTo>
                <a:close/>
                <a:moveTo>
                  <a:pt x="1894" y="190"/>
                </a:moveTo>
                <a:lnTo>
                  <a:pt x="1894" y="190"/>
                </a:lnTo>
                <a:lnTo>
                  <a:pt x="2083" y="190"/>
                </a:lnTo>
                <a:lnTo>
                  <a:pt x="2083" y="379"/>
                </a:lnTo>
                <a:lnTo>
                  <a:pt x="1894" y="379"/>
                </a:lnTo>
                <a:lnTo>
                  <a:pt x="1894" y="190"/>
                </a:lnTo>
                <a:close/>
                <a:moveTo>
                  <a:pt x="1705" y="190"/>
                </a:moveTo>
                <a:lnTo>
                  <a:pt x="1705" y="190"/>
                </a:lnTo>
                <a:lnTo>
                  <a:pt x="1894" y="190"/>
                </a:lnTo>
                <a:lnTo>
                  <a:pt x="1894" y="379"/>
                </a:lnTo>
                <a:lnTo>
                  <a:pt x="1705" y="379"/>
                </a:lnTo>
                <a:lnTo>
                  <a:pt x="1705" y="190"/>
                </a:lnTo>
                <a:close/>
                <a:moveTo>
                  <a:pt x="1516" y="190"/>
                </a:moveTo>
                <a:lnTo>
                  <a:pt x="1516" y="190"/>
                </a:lnTo>
                <a:lnTo>
                  <a:pt x="1705" y="190"/>
                </a:lnTo>
                <a:lnTo>
                  <a:pt x="1705" y="379"/>
                </a:lnTo>
                <a:lnTo>
                  <a:pt x="1516" y="379"/>
                </a:lnTo>
                <a:lnTo>
                  <a:pt x="1516" y="190"/>
                </a:lnTo>
                <a:close/>
                <a:moveTo>
                  <a:pt x="1323" y="189"/>
                </a:moveTo>
                <a:lnTo>
                  <a:pt x="1323" y="189"/>
                </a:lnTo>
                <a:lnTo>
                  <a:pt x="1512" y="189"/>
                </a:lnTo>
                <a:lnTo>
                  <a:pt x="1512" y="378"/>
                </a:lnTo>
                <a:lnTo>
                  <a:pt x="1323" y="378"/>
                </a:lnTo>
                <a:lnTo>
                  <a:pt x="1323" y="189"/>
                </a:lnTo>
                <a:close/>
                <a:moveTo>
                  <a:pt x="1134" y="189"/>
                </a:moveTo>
                <a:lnTo>
                  <a:pt x="1134" y="189"/>
                </a:lnTo>
                <a:lnTo>
                  <a:pt x="1323" y="189"/>
                </a:lnTo>
                <a:lnTo>
                  <a:pt x="1323" y="378"/>
                </a:lnTo>
                <a:lnTo>
                  <a:pt x="1134" y="378"/>
                </a:lnTo>
                <a:lnTo>
                  <a:pt x="1134" y="189"/>
                </a:lnTo>
                <a:close/>
                <a:moveTo>
                  <a:pt x="945" y="189"/>
                </a:moveTo>
                <a:lnTo>
                  <a:pt x="945" y="189"/>
                </a:lnTo>
                <a:lnTo>
                  <a:pt x="1134" y="189"/>
                </a:lnTo>
                <a:lnTo>
                  <a:pt x="1134" y="378"/>
                </a:lnTo>
                <a:lnTo>
                  <a:pt x="945" y="378"/>
                </a:lnTo>
                <a:lnTo>
                  <a:pt x="945" y="189"/>
                </a:lnTo>
                <a:close/>
                <a:moveTo>
                  <a:pt x="756" y="189"/>
                </a:moveTo>
                <a:lnTo>
                  <a:pt x="756" y="189"/>
                </a:lnTo>
                <a:lnTo>
                  <a:pt x="945" y="189"/>
                </a:lnTo>
                <a:lnTo>
                  <a:pt x="945" y="378"/>
                </a:lnTo>
                <a:lnTo>
                  <a:pt x="756" y="378"/>
                </a:lnTo>
                <a:lnTo>
                  <a:pt x="756" y="189"/>
                </a:lnTo>
                <a:close/>
                <a:moveTo>
                  <a:pt x="567" y="189"/>
                </a:moveTo>
                <a:lnTo>
                  <a:pt x="567" y="189"/>
                </a:lnTo>
                <a:lnTo>
                  <a:pt x="756" y="189"/>
                </a:lnTo>
                <a:lnTo>
                  <a:pt x="756" y="378"/>
                </a:lnTo>
                <a:lnTo>
                  <a:pt x="567" y="378"/>
                </a:lnTo>
                <a:lnTo>
                  <a:pt x="567" y="189"/>
                </a:lnTo>
                <a:close/>
                <a:moveTo>
                  <a:pt x="378" y="189"/>
                </a:moveTo>
                <a:lnTo>
                  <a:pt x="378" y="189"/>
                </a:lnTo>
                <a:lnTo>
                  <a:pt x="567" y="189"/>
                </a:lnTo>
                <a:lnTo>
                  <a:pt x="567" y="378"/>
                </a:lnTo>
                <a:lnTo>
                  <a:pt x="378" y="378"/>
                </a:lnTo>
                <a:lnTo>
                  <a:pt x="378" y="189"/>
                </a:lnTo>
                <a:close/>
                <a:moveTo>
                  <a:pt x="189" y="189"/>
                </a:moveTo>
                <a:lnTo>
                  <a:pt x="189" y="189"/>
                </a:lnTo>
                <a:lnTo>
                  <a:pt x="378" y="189"/>
                </a:lnTo>
                <a:lnTo>
                  <a:pt x="378" y="378"/>
                </a:lnTo>
                <a:lnTo>
                  <a:pt x="189" y="378"/>
                </a:lnTo>
                <a:lnTo>
                  <a:pt x="189" y="189"/>
                </a:lnTo>
                <a:close/>
                <a:moveTo>
                  <a:pt x="0" y="189"/>
                </a:moveTo>
                <a:lnTo>
                  <a:pt x="0" y="189"/>
                </a:lnTo>
                <a:lnTo>
                  <a:pt x="189" y="189"/>
                </a:lnTo>
                <a:lnTo>
                  <a:pt x="189" y="378"/>
                </a:lnTo>
                <a:lnTo>
                  <a:pt x="0" y="378"/>
                </a:lnTo>
                <a:lnTo>
                  <a:pt x="0" y="189"/>
                </a:lnTo>
                <a:close/>
                <a:moveTo>
                  <a:pt x="189" y="189"/>
                </a:moveTo>
                <a:lnTo>
                  <a:pt x="189" y="189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91" name="Freeform 198"/>
          <p:cNvSpPr>
            <a:spLocks/>
          </p:cNvSpPr>
          <p:nvPr/>
        </p:nvSpPr>
        <p:spPr bwMode="auto">
          <a:xfrm>
            <a:off x="8100242" y="30656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92" name="Freeform 199"/>
          <p:cNvSpPr>
            <a:spLocks noEditPoints="1"/>
          </p:cNvSpPr>
          <p:nvPr/>
        </p:nvSpPr>
        <p:spPr bwMode="auto">
          <a:xfrm>
            <a:off x="8100242" y="30656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93" name="Freeform 200"/>
          <p:cNvSpPr>
            <a:spLocks/>
          </p:cNvSpPr>
          <p:nvPr/>
        </p:nvSpPr>
        <p:spPr bwMode="auto">
          <a:xfrm>
            <a:off x="7987529" y="30656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94" name="Freeform 201"/>
          <p:cNvSpPr>
            <a:spLocks noEditPoints="1"/>
          </p:cNvSpPr>
          <p:nvPr/>
        </p:nvSpPr>
        <p:spPr bwMode="auto">
          <a:xfrm>
            <a:off x="7987529" y="30656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95" name="Freeform 202"/>
          <p:cNvSpPr>
            <a:spLocks/>
          </p:cNvSpPr>
          <p:nvPr/>
        </p:nvSpPr>
        <p:spPr bwMode="auto">
          <a:xfrm>
            <a:off x="7876404" y="30656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96" name="Freeform 203"/>
          <p:cNvSpPr>
            <a:spLocks noEditPoints="1"/>
          </p:cNvSpPr>
          <p:nvPr/>
        </p:nvSpPr>
        <p:spPr bwMode="auto">
          <a:xfrm>
            <a:off x="7876404" y="30656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97" name="Freeform 204"/>
          <p:cNvSpPr>
            <a:spLocks/>
          </p:cNvSpPr>
          <p:nvPr/>
        </p:nvSpPr>
        <p:spPr bwMode="auto">
          <a:xfrm>
            <a:off x="7763691" y="30656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98" name="Freeform 205"/>
          <p:cNvSpPr>
            <a:spLocks noEditPoints="1"/>
          </p:cNvSpPr>
          <p:nvPr/>
        </p:nvSpPr>
        <p:spPr bwMode="auto">
          <a:xfrm>
            <a:off x="7763691" y="30656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9" name="Freeform 207"/>
          <p:cNvSpPr>
            <a:spLocks/>
          </p:cNvSpPr>
          <p:nvPr/>
        </p:nvSpPr>
        <p:spPr bwMode="auto">
          <a:xfrm>
            <a:off x="7652566" y="30656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0" name="Freeform 208"/>
          <p:cNvSpPr>
            <a:spLocks noEditPoints="1"/>
          </p:cNvSpPr>
          <p:nvPr/>
        </p:nvSpPr>
        <p:spPr bwMode="auto">
          <a:xfrm>
            <a:off x="7652566" y="30656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1" name="Freeform 209"/>
          <p:cNvSpPr>
            <a:spLocks/>
          </p:cNvSpPr>
          <p:nvPr/>
        </p:nvSpPr>
        <p:spPr bwMode="auto">
          <a:xfrm>
            <a:off x="7539853" y="30656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2" name="Freeform 210"/>
          <p:cNvSpPr>
            <a:spLocks noEditPoints="1"/>
          </p:cNvSpPr>
          <p:nvPr/>
        </p:nvSpPr>
        <p:spPr bwMode="auto">
          <a:xfrm>
            <a:off x="7539853" y="3065616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3" name="Freeform 211"/>
          <p:cNvSpPr>
            <a:spLocks/>
          </p:cNvSpPr>
          <p:nvPr/>
        </p:nvSpPr>
        <p:spPr bwMode="auto">
          <a:xfrm>
            <a:off x="7428728" y="30656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4" name="Freeform 212"/>
          <p:cNvSpPr>
            <a:spLocks noEditPoints="1"/>
          </p:cNvSpPr>
          <p:nvPr/>
        </p:nvSpPr>
        <p:spPr bwMode="auto">
          <a:xfrm>
            <a:off x="7428728" y="30656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5" name="Freeform 213"/>
          <p:cNvSpPr>
            <a:spLocks/>
          </p:cNvSpPr>
          <p:nvPr/>
        </p:nvSpPr>
        <p:spPr bwMode="auto">
          <a:xfrm>
            <a:off x="7317603" y="30656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6" name="Freeform 214"/>
          <p:cNvSpPr>
            <a:spLocks noEditPoints="1"/>
          </p:cNvSpPr>
          <p:nvPr/>
        </p:nvSpPr>
        <p:spPr bwMode="auto">
          <a:xfrm>
            <a:off x="7317603" y="3065616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7" name="Freeform 215"/>
          <p:cNvSpPr>
            <a:spLocks/>
          </p:cNvSpPr>
          <p:nvPr/>
        </p:nvSpPr>
        <p:spPr bwMode="auto">
          <a:xfrm>
            <a:off x="7203302" y="3065616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8" name="Freeform 216"/>
          <p:cNvSpPr>
            <a:spLocks noEditPoints="1"/>
          </p:cNvSpPr>
          <p:nvPr/>
        </p:nvSpPr>
        <p:spPr bwMode="auto">
          <a:xfrm>
            <a:off x="7203302" y="3065616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9" name="Freeform 217"/>
          <p:cNvSpPr>
            <a:spLocks/>
          </p:cNvSpPr>
          <p:nvPr/>
        </p:nvSpPr>
        <p:spPr bwMode="auto">
          <a:xfrm>
            <a:off x="7090590" y="3065616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0" name="Freeform 218"/>
          <p:cNvSpPr>
            <a:spLocks noEditPoints="1"/>
          </p:cNvSpPr>
          <p:nvPr/>
        </p:nvSpPr>
        <p:spPr bwMode="auto">
          <a:xfrm>
            <a:off x="7090590" y="3065616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1" name="Freeform 219"/>
          <p:cNvSpPr>
            <a:spLocks/>
          </p:cNvSpPr>
          <p:nvPr/>
        </p:nvSpPr>
        <p:spPr bwMode="auto">
          <a:xfrm>
            <a:off x="6979464" y="3065616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2" name="Freeform 220"/>
          <p:cNvSpPr>
            <a:spLocks noEditPoints="1"/>
          </p:cNvSpPr>
          <p:nvPr/>
        </p:nvSpPr>
        <p:spPr bwMode="auto">
          <a:xfrm>
            <a:off x="6979464" y="3065616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3" name="Freeform 221"/>
          <p:cNvSpPr>
            <a:spLocks/>
          </p:cNvSpPr>
          <p:nvPr/>
        </p:nvSpPr>
        <p:spPr bwMode="auto">
          <a:xfrm>
            <a:off x="6866751" y="3065616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4" name="Freeform 222"/>
          <p:cNvSpPr>
            <a:spLocks noEditPoints="1"/>
          </p:cNvSpPr>
          <p:nvPr/>
        </p:nvSpPr>
        <p:spPr bwMode="auto">
          <a:xfrm>
            <a:off x="6866751" y="3065616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5" name="Freeform 223"/>
          <p:cNvSpPr>
            <a:spLocks/>
          </p:cNvSpPr>
          <p:nvPr/>
        </p:nvSpPr>
        <p:spPr bwMode="auto">
          <a:xfrm>
            <a:off x="6755626" y="3065616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6" name="Freeform 224"/>
          <p:cNvSpPr>
            <a:spLocks noEditPoints="1"/>
          </p:cNvSpPr>
          <p:nvPr/>
        </p:nvSpPr>
        <p:spPr bwMode="auto">
          <a:xfrm>
            <a:off x="6755626" y="3065616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7" name="Freeform 225"/>
          <p:cNvSpPr>
            <a:spLocks/>
          </p:cNvSpPr>
          <p:nvPr/>
        </p:nvSpPr>
        <p:spPr bwMode="auto">
          <a:xfrm>
            <a:off x="6642913" y="3065616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8" name="Freeform 226"/>
          <p:cNvSpPr>
            <a:spLocks noEditPoints="1"/>
          </p:cNvSpPr>
          <p:nvPr/>
        </p:nvSpPr>
        <p:spPr bwMode="auto">
          <a:xfrm>
            <a:off x="6642913" y="3065616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9" name="Freeform 227"/>
          <p:cNvSpPr>
            <a:spLocks/>
          </p:cNvSpPr>
          <p:nvPr/>
        </p:nvSpPr>
        <p:spPr bwMode="auto">
          <a:xfrm>
            <a:off x="6531788" y="3065616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0" name="Freeform 228"/>
          <p:cNvSpPr>
            <a:spLocks noEditPoints="1"/>
          </p:cNvSpPr>
          <p:nvPr/>
        </p:nvSpPr>
        <p:spPr bwMode="auto">
          <a:xfrm>
            <a:off x="6531788" y="3065616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1" name="Freeform 229"/>
          <p:cNvSpPr>
            <a:spLocks/>
          </p:cNvSpPr>
          <p:nvPr/>
        </p:nvSpPr>
        <p:spPr bwMode="auto">
          <a:xfrm>
            <a:off x="6419075" y="3065616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2" name="Freeform 230"/>
          <p:cNvSpPr>
            <a:spLocks noEditPoints="1"/>
          </p:cNvSpPr>
          <p:nvPr/>
        </p:nvSpPr>
        <p:spPr bwMode="auto">
          <a:xfrm>
            <a:off x="6419075" y="3065616"/>
            <a:ext cx="1792293" cy="223838"/>
          </a:xfrm>
          <a:custGeom>
            <a:avLst/>
            <a:gdLst>
              <a:gd name="T0" fmla="*/ 0 w 3028"/>
              <a:gd name="T1" fmla="*/ 0 h 379"/>
              <a:gd name="T2" fmla="*/ 189 w 3028"/>
              <a:gd name="T3" fmla="*/ 189 h 379"/>
              <a:gd name="T4" fmla="*/ 0 w 3028"/>
              <a:gd name="T5" fmla="*/ 0 h 379"/>
              <a:gd name="T6" fmla="*/ 2839 w 3028"/>
              <a:gd name="T7" fmla="*/ 190 h 379"/>
              <a:gd name="T8" fmla="*/ 3028 w 3028"/>
              <a:gd name="T9" fmla="*/ 379 h 379"/>
              <a:gd name="T10" fmla="*/ 2839 w 3028"/>
              <a:gd name="T11" fmla="*/ 190 h 379"/>
              <a:gd name="T12" fmla="*/ 2650 w 3028"/>
              <a:gd name="T13" fmla="*/ 190 h 379"/>
              <a:gd name="T14" fmla="*/ 2839 w 3028"/>
              <a:gd name="T15" fmla="*/ 379 h 379"/>
              <a:gd name="T16" fmla="*/ 2650 w 3028"/>
              <a:gd name="T17" fmla="*/ 190 h 379"/>
              <a:gd name="T18" fmla="*/ 2461 w 3028"/>
              <a:gd name="T19" fmla="*/ 190 h 379"/>
              <a:gd name="T20" fmla="*/ 2650 w 3028"/>
              <a:gd name="T21" fmla="*/ 379 h 379"/>
              <a:gd name="T22" fmla="*/ 2461 w 3028"/>
              <a:gd name="T23" fmla="*/ 190 h 379"/>
              <a:gd name="T24" fmla="*/ 2272 w 3028"/>
              <a:gd name="T25" fmla="*/ 190 h 379"/>
              <a:gd name="T26" fmla="*/ 2461 w 3028"/>
              <a:gd name="T27" fmla="*/ 379 h 379"/>
              <a:gd name="T28" fmla="*/ 2272 w 3028"/>
              <a:gd name="T29" fmla="*/ 190 h 379"/>
              <a:gd name="T30" fmla="*/ 2083 w 3028"/>
              <a:gd name="T31" fmla="*/ 190 h 379"/>
              <a:gd name="T32" fmla="*/ 2272 w 3028"/>
              <a:gd name="T33" fmla="*/ 379 h 379"/>
              <a:gd name="T34" fmla="*/ 2083 w 3028"/>
              <a:gd name="T35" fmla="*/ 190 h 379"/>
              <a:gd name="T36" fmla="*/ 1894 w 3028"/>
              <a:gd name="T37" fmla="*/ 190 h 379"/>
              <a:gd name="T38" fmla="*/ 2083 w 3028"/>
              <a:gd name="T39" fmla="*/ 379 h 379"/>
              <a:gd name="T40" fmla="*/ 1894 w 3028"/>
              <a:gd name="T41" fmla="*/ 190 h 379"/>
              <a:gd name="T42" fmla="*/ 1705 w 3028"/>
              <a:gd name="T43" fmla="*/ 190 h 379"/>
              <a:gd name="T44" fmla="*/ 1894 w 3028"/>
              <a:gd name="T45" fmla="*/ 379 h 379"/>
              <a:gd name="T46" fmla="*/ 1705 w 3028"/>
              <a:gd name="T47" fmla="*/ 190 h 379"/>
              <a:gd name="T48" fmla="*/ 1516 w 3028"/>
              <a:gd name="T49" fmla="*/ 190 h 379"/>
              <a:gd name="T50" fmla="*/ 1705 w 3028"/>
              <a:gd name="T51" fmla="*/ 379 h 379"/>
              <a:gd name="T52" fmla="*/ 1516 w 3028"/>
              <a:gd name="T53" fmla="*/ 190 h 379"/>
              <a:gd name="T54" fmla="*/ 1323 w 3028"/>
              <a:gd name="T55" fmla="*/ 189 h 379"/>
              <a:gd name="T56" fmla="*/ 1512 w 3028"/>
              <a:gd name="T57" fmla="*/ 378 h 379"/>
              <a:gd name="T58" fmla="*/ 1323 w 3028"/>
              <a:gd name="T59" fmla="*/ 189 h 379"/>
              <a:gd name="T60" fmla="*/ 1134 w 3028"/>
              <a:gd name="T61" fmla="*/ 189 h 379"/>
              <a:gd name="T62" fmla="*/ 1323 w 3028"/>
              <a:gd name="T63" fmla="*/ 378 h 379"/>
              <a:gd name="T64" fmla="*/ 1134 w 3028"/>
              <a:gd name="T65" fmla="*/ 189 h 379"/>
              <a:gd name="T66" fmla="*/ 945 w 3028"/>
              <a:gd name="T67" fmla="*/ 189 h 379"/>
              <a:gd name="T68" fmla="*/ 1134 w 3028"/>
              <a:gd name="T69" fmla="*/ 378 h 379"/>
              <a:gd name="T70" fmla="*/ 945 w 3028"/>
              <a:gd name="T71" fmla="*/ 189 h 379"/>
              <a:gd name="T72" fmla="*/ 756 w 3028"/>
              <a:gd name="T73" fmla="*/ 189 h 379"/>
              <a:gd name="T74" fmla="*/ 945 w 3028"/>
              <a:gd name="T75" fmla="*/ 378 h 379"/>
              <a:gd name="T76" fmla="*/ 756 w 3028"/>
              <a:gd name="T77" fmla="*/ 189 h 379"/>
              <a:gd name="T78" fmla="*/ 567 w 3028"/>
              <a:gd name="T79" fmla="*/ 189 h 379"/>
              <a:gd name="T80" fmla="*/ 756 w 3028"/>
              <a:gd name="T81" fmla="*/ 378 h 379"/>
              <a:gd name="T82" fmla="*/ 567 w 3028"/>
              <a:gd name="T83" fmla="*/ 189 h 379"/>
              <a:gd name="T84" fmla="*/ 378 w 3028"/>
              <a:gd name="T85" fmla="*/ 189 h 379"/>
              <a:gd name="T86" fmla="*/ 567 w 3028"/>
              <a:gd name="T87" fmla="*/ 378 h 379"/>
              <a:gd name="T88" fmla="*/ 378 w 3028"/>
              <a:gd name="T89" fmla="*/ 189 h 379"/>
              <a:gd name="T90" fmla="*/ 189 w 3028"/>
              <a:gd name="T91" fmla="*/ 189 h 379"/>
              <a:gd name="T92" fmla="*/ 378 w 3028"/>
              <a:gd name="T93" fmla="*/ 378 h 379"/>
              <a:gd name="T94" fmla="*/ 189 w 3028"/>
              <a:gd name="T95" fmla="*/ 189 h 379"/>
              <a:gd name="T96" fmla="*/ 0 w 3028"/>
              <a:gd name="T97" fmla="*/ 189 h 379"/>
              <a:gd name="T98" fmla="*/ 189 w 3028"/>
              <a:gd name="T99" fmla="*/ 378 h 379"/>
              <a:gd name="T100" fmla="*/ 0 w 3028"/>
              <a:gd name="T101" fmla="*/ 189 h 379"/>
              <a:gd name="T102" fmla="*/ 189 w 3028"/>
              <a:gd name="T103" fmla="*/ 189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8" h="37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2839" y="190"/>
                </a:moveTo>
                <a:lnTo>
                  <a:pt x="2839" y="190"/>
                </a:lnTo>
                <a:lnTo>
                  <a:pt x="3028" y="190"/>
                </a:lnTo>
                <a:lnTo>
                  <a:pt x="3028" y="379"/>
                </a:lnTo>
                <a:lnTo>
                  <a:pt x="2839" y="379"/>
                </a:lnTo>
                <a:lnTo>
                  <a:pt x="2839" y="190"/>
                </a:lnTo>
                <a:close/>
                <a:moveTo>
                  <a:pt x="2650" y="190"/>
                </a:moveTo>
                <a:lnTo>
                  <a:pt x="2650" y="190"/>
                </a:lnTo>
                <a:lnTo>
                  <a:pt x="2839" y="190"/>
                </a:lnTo>
                <a:lnTo>
                  <a:pt x="2839" y="379"/>
                </a:lnTo>
                <a:lnTo>
                  <a:pt x="2650" y="379"/>
                </a:lnTo>
                <a:lnTo>
                  <a:pt x="2650" y="190"/>
                </a:lnTo>
                <a:close/>
                <a:moveTo>
                  <a:pt x="2461" y="190"/>
                </a:moveTo>
                <a:lnTo>
                  <a:pt x="2461" y="190"/>
                </a:lnTo>
                <a:lnTo>
                  <a:pt x="2650" y="190"/>
                </a:lnTo>
                <a:lnTo>
                  <a:pt x="2650" y="379"/>
                </a:lnTo>
                <a:lnTo>
                  <a:pt x="2461" y="379"/>
                </a:lnTo>
                <a:lnTo>
                  <a:pt x="2461" y="190"/>
                </a:lnTo>
                <a:close/>
                <a:moveTo>
                  <a:pt x="2272" y="190"/>
                </a:moveTo>
                <a:lnTo>
                  <a:pt x="2272" y="190"/>
                </a:lnTo>
                <a:lnTo>
                  <a:pt x="2461" y="190"/>
                </a:lnTo>
                <a:lnTo>
                  <a:pt x="2461" y="379"/>
                </a:lnTo>
                <a:lnTo>
                  <a:pt x="2272" y="379"/>
                </a:lnTo>
                <a:lnTo>
                  <a:pt x="2272" y="190"/>
                </a:lnTo>
                <a:close/>
                <a:moveTo>
                  <a:pt x="2083" y="190"/>
                </a:moveTo>
                <a:lnTo>
                  <a:pt x="2083" y="190"/>
                </a:lnTo>
                <a:lnTo>
                  <a:pt x="2272" y="190"/>
                </a:lnTo>
                <a:lnTo>
                  <a:pt x="2272" y="379"/>
                </a:lnTo>
                <a:lnTo>
                  <a:pt x="2083" y="379"/>
                </a:lnTo>
                <a:lnTo>
                  <a:pt x="2083" y="190"/>
                </a:lnTo>
                <a:close/>
                <a:moveTo>
                  <a:pt x="1894" y="190"/>
                </a:moveTo>
                <a:lnTo>
                  <a:pt x="1894" y="190"/>
                </a:lnTo>
                <a:lnTo>
                  <a:pt x="2083" y="190"/>
                </a:lnTo>
                <a:lnTo>
                  <a:pt x="2083" y="379"/>
                </a:lnTo>
                <a:lnTo>
                  <a:pt x="1894" y="379"/>
                </a:lnTo>
                <a:lnTo>
                  <a:pt x="1894" y="190"/>
                </a:lnTo>
                <a:close/>
                <a:moveTo>
                  <a:pt x="1705" y="190"/>
                </a:moveTo>
                <a:lnTo>
                  <a:pt x="1705" y="190"/>
                </a:lnTo>
                <a:lnTo>
                  <a:pt x="1894" y="190"/>
                </a:lnTo>
                <a:lnTo>
                  <a:pt x="1894" y="379"/>
                </a:lnTo>
                <a:lnTo>
                  <a:pt x="1705" y="379"/>
                </a:lnTo>
                <a:lnTo>
                  <a:pt x="1705" y="190"/>
                </a:lnTo>
                <a:close/>
                <a:moveTo>
                  <a:pt x="1516" y="190"/>
                </a:moveTo>
                <a:lnTo>
                  <a:pt x="1516" y="190"/>
                </a:lnTo>
                <a:lnTo>
                  <a:pt x="1705" y="190"/>
                </a:lnTo>
                <a:lnTo>
                  <a:pt x="1705" y="379"/>
                </a:lnTo>
                <a:lnTo>
                  <a:pt x="1516" y="379"/>
                </a:lnTo>
                <a:lnTo>
                  <a:pt x="1516" y="190"/>
                </a:lnTo>
                <a:close/>
                <a:moveTo>
                  <a:pt x="1323" y="189"/>
                </a:moveTo>
                <a:lnTo>
                  <a:pt x="1323" y="189"/>
                </a:lnTo>
                <a:lnTo>
                  <a:pt x="1512" y="189"/>
                </a:lnTo>
                <a:lnTo>
                  <a:pt x="1512" y="378"/>
                </a:lnTo>
                <a:lnTo>
                  <a:pt x="1323" y="378"/>
                </a:lnTo>
                <a:lnTo>
                  <a:pt x="1323" y="189"/>
                </a:lnTo>
                <a:close/>
                <a:moveTo>
                  <a:pt x="1134" y="189"/>
                </a:moveTo>
                <a:lnTo>
                  <a:pt x="1134" y="189"/>
                </a:lnTo>
                <a:lnTo>
                  <a:pt x="1323" y="189"/>
                </a:lnTo>
                <a:lnTo>
                  <a:pt x="1323" y="378"/>
                </a:lnTo>
                <a:lnTo>
                  <a:pt x="1134" y="378"/>
                </a:lnTo>
                <a:lnTo>
                  <a:pt x="1134" y="189"/>
                </a:lnTo>
                <a:close/>
                <a:moveTo>
                  <a:pt x="945" y="189"/>
                </a:moveTo>
                <a:lnTo>
                  <a:pt x="945" y="189"/>
                </a:lnTo>
                <a:lnTo>
                  <a:pt x="1134" y="189"/>
                </a:lnTo>
                <a:lnTo>
                  <a:pt x="1134" y="378"/>
                </a:lnTo>
                <a:lnTo>
                  <a:pt x="945" y="378"/>
                </a:lnTo>
                <a:lnTo>
                  <a:pt x="945" y="189"/>
                </a:lnTo>
                <a:close/>
                <a:moveTo>
                  <a:pt x="756" y="189"/>
                </a:moveTo>
                <a:lnTo>
                  <a:pt x="756" y="189"/>
                </a:lnTo>
                <a:lnTo>
                  <a:pt x="945" y="189"/>
                </a:lnTo>
                <a:lnTo>
                  <a:pt x="945" y="378"/>
                </a:lnTo>
                <a:lnTo>
                  <a:pt x="756" y="378"/>
                </a:lnTo>
                <a:lnTo>
                  <a:pt x="756" y="189"/>
                </a:lnTo>
                <a:close/>
                <a:moveTo>
                  <a:pt x="567" y="189"/>
                </a:moveTo>
                <a:lnTo>
                  <a:pt x="567" y="189"/>
                </a:lnTo>
                <a:lnTo>
                  <a:pt x="756" y="189"/>
                </a:lnTo>
                <a:lnTo>
                  <a:pt x="756" y="378"/>
                </a:lnTo>
                <a:lnTo>
                  <a:pt x="567" y="378"/>
                </a:lnTo>
                <a:lnTo>
                  <a:pt x="567" y="189"/>
                </a:lnTo>
                <a:close/>
                <a:moveTo>
                  <a:pt x="378" y="189"/>
                </a:moveTo>
                <a:lnTo>
                  <a:pt x="378" y="189"/>
                </a:lnTo>
                <a:lnTo>
                  <a:pt x="567" y="189"/>
                </a:lnTo>
                <a:lnTo>
                  <a:pt x="567" y="378"/>
                </a:lnTo>
                <a:lnTo>
                  <a:pt x="378" y="378"/>
                </a:lnTo>
                <a:lnTo>
                  <a:pt x="378" y="189"/>
                </a:lnTo>
                <a:close/>
                <a:moveTo>
                  <a:pt x="189" y="189"/>
                </a:moveTo>
                <a:lnTo>
                  <a:pt x="189" y="189"/>
                </a:lnTo>
                <a:lnTo>
                  <a:pt x="378" y="189"/>
                </a:lnTo>
                <a:lnTo>
                  <a:pt x="378" y="378"/>
                </a:lnTo>
                <a:lnTo>
                  <a:pt x="189" y="378"/>
                </a:lnTo>
                <a:lnTo>
                  <a:pt x="189" y="189"/>
                </a:lnTo>
                <a:close/>
                <a:moveTo>
                  <a:pt x="0" y="189"/>
                </a:moveTo>
                <a:lnTo>
                  <a:pt x="0" y="189"/>
                </a:lnTo>
                <a:lnTo>
                  <a:pt x="189" y="189"/>
                </a:lnTo>
                <a:lnTo>
                  <a:pt x="189" y="378"/>
                </a:lnTo>
                <a:lnTo>
                  <a:pt x="0" y="378"/>
                </a:lnTo>
                <a:lnTo>
                  <a:pt x="0" y="189"/>
                </a:lnTo>
                <a:close/>
                <a:moveTo>
                  <a:pt x="189" y="189"/>
                </a:moveTo>
                <a:lnTo>
                  <a:pt x="189" y="189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3" name="Freeform 231"/>
          <p:cNvSpPr>
            <a:spLocks/>
          </p:cNvSpPr>
          <p:nvPr/>
        </p:nvSpPr>
        <p:spPr bwMode="auto">
          <a:xfrm>
            <a:off x="8100243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4" name="Freeform 232"/>
          <p:cNvSpPr>
            <a:spLocks noEditPoints="1"/>
          </p:cNvSpPr>
          <p:nvPr/>
        </p:nvSpPr>
        <p:spPr bwMode="auto">
          <a:xfrm>
            <a:off x="8100243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5" name="Freeform 233"/>
          <p:cNvSpPr>
            <a:spLocks/>
          </p:cNvSpPr>
          <p:nvPr/>
        </p:nvSpPr>
        <p:spPr bwMode="auto">
          <a:xfrm>
            <a:off x="7987530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6" name="Freeform 234"/>
          <p:cNvSpPr>
            <a:spLocks noEditPoints="1"/>
          </p:cNvSpPr>
          <p:nvPr/>
        </p:nvSpPr>
        <p:spPr bwMode="auto">
          <a:xfrm>
            <a:off x="7987530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7" name="Freeform 235"/>
          <p:cNvSpPr>
            <a:spLocks/>
          </p:cNvSpPr>
          <p:nvPr/>
        </p:nvSpPr>
        <p:spPr bwMode="auto">
          <a:xfrm>
            <a:off x="7876404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8" name="Freeform 236"/>
          <p:cNvSpPr>
            <a:spLocks noEditPoints="1"/>
          </p:cNvSpPr>
          <p:nvPr/>
        </p:nvSpPr>
        <p:spPr bwMode="auto">
          <a:xfrm>
            <a:off x="7876404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9" name="Freeform 237"/>
          <p:cNvSpPr>
            <a:spLocks/>
          </p:cNvSpPr>
          <p:nvPr/>
        </p:nvSpPr>
        <p:spPr bwMode="auto">
          <a:xfrm>
            <a:off x="7763692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0" name="Freeform 238"/>
          <p:cNvSpPr>
            <a:spLocks noEditPoints="1"/>
          </p:cNvSpPr>
          <p:nvPr/>
        </p:nvSpPr>
        <p:spPr bwMode="auto">
          <a:xfrm>
            <a:off x="7763692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1" name="Freeform 239"/>
          <p:cNvSpPr>
            <a:spLocks/>
          </p:cNvSpPr>
          <p:nvPr/>
        </p:nvSpPr>
        <p:spPr bwMode="auto">
          <a:xfrm>
            <a:off x="7652566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2" name="Freeform 240"/>
          <p:cNvSpPr>
            <a:spLocks noEditPoints="1"/>
          </p:cNvSpPr>
          <p:nvPr/>
        </p:nvSpPr>
        <p:spPr bwMode="auto">
          <a:xfrm>
            <a:off x="7652566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3" name="Freeform 241"/>
          <p:cNvSpPr>
            <a:spLocks/>
          </p:cNvSpPr>
          <p:nvPr/>
        </p:nvSpPr>
        <p:spPr bwMode="auto">
          <a:xfrm>
            <a:off x="7539853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4" name="Freeform 242"/>
          <p:cNvSpPr>
            <a:spLocks noEditPoints="1"/>
          </p:cNvSpPr>
          <p:nvPr/>
        </p:nvSpPr>
        <p:spPr bwMode="auto">
          <a:xfrm>
            <a:off x="7539853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5" name="Freeform 243"/>
          <p:cNvSpPr>
            <a:spLocks/>
          </p:cNvSpPr>
          <p:nvPr/>
        </p:nvSpPr>
        <p:spPr bwMode="auto">
          <a:xfrm>
            <a:off x="7428728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6" name="Freeform 244"/>
          <p:cNvSpPr>
            <a:spLocks noEditPoints="1"/>
          </p:cNvSpPr>
          <p:nvPr/>
        </p:nvSpPr>
        <p:spPr bwMode="auto">
          <a:xfrm>
            <a:off x="7428728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7" name="Freeform 245"/>
          <p:cNvSpPr>
            <a:spLocks/>
          </p:cNvSpPr>
          <p:nvPr/>
        </p:nvSpPr>
        <p:spPr bwMode="auto">
          <a:xfrm>
            <a:off x="7317603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8" name="Freeform 246"/>
          <p:cNvSpPr>
            <a:spLocks noEditPoints="1"/>
          </p:cNvSpPr>
          <p:nvPr/>
        </p:nvSpPr>
        <p:spPr bwMode="auto">
          <a:xfrm>
            <a:off x="7317603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9" name="Freeform 247"/>
          <p:cNvSpPr>
            <a:spLocks/>
          </p:cNvSpPr>
          <p:nvPr/>
        </p:nvSpPr>
        <p:spPr bwMode="auto">
          <a:xfrm>
            <a:off x="7203302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0" name="Freeform 248"/>
          <p:cNvSpPr>
            <a:spLocks noEditPoints="1"/>
          </p:cNvSpPr>
          <p:nvPr/>
        </p:nvSpPr>
        <p:spPr bwMode="auto">
          <a:xfrm>
            <a:off x="7203302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1" name="Freeform 249"/>
          <p:cNvSpPr>
            <a:spLocks/>
          </p:cNvSpPr>
          <p:nvPr/>
        </p:nvSpPr>
        <p:spPr bwMode="auto">
          <a:xfrm>
            <a:off x="7090590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2" name="Freeform 250"/>
          <p:cNvSpPr>
            <a:spLocks noEditPoints="1"/>
          </p:cNvSpPr>
          <p:nvPr/>
        </p:nvSpPr>
        <p:spPr bwMode="auto">
          <a:xfrm>
            <a:off x="7090590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3" name="Freeform 251"/>
          <p:cNvSpPr>
            <a:spLocks/>
          </p:cNvSpPr>
          <p:nvPr/>
        </p:nvSpPr>
        <p:spPr bwMode="auto">
          <a:xfrm>
            <a:off x="6979464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4" name="Freeform 252"/>
          <p:cNvSpPr>
            <a:spLocks noEditPoints="1"/>
          </p:cNvSpPr>
          <p:nvPr/>
        </p:nvSpPr>
        <p:spPr bwMode="auto">
          <a:xfrm>
            <a:off x="6979464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5" name="Freeform 253"/>
          <p:cNvSpPr>
            <a:spLocks/>
          </p:cNvSpPr>
          <p:nvPr/>
        </p:nvSpPr>
        <p:spPr bwMode="auto">
          <a:xfrm>
            <a:off x="6866751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6" name="Freeform 254"/>
          <p:cNvSpPr>
            <a:spLocks noEditPoints="1"/>
          </p:cNvSpPr>
          <p:nvPr/>
        </p:nvSpPr>
        <p:spPr bwMode="auto">
          <a:xfrm>
            <a:off x="6866751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7" name="Freeform 255"/>
          <p:cNvSpPr>
            <a:spLocks/>
          </p:cNvSpPr>
          <p:nvPr/>
        </p:nvSpPr>
        <p:spPr bwMode="auto">
          <a:xfrm>
            <a:off x="6755626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8" name="Freeform 256"/>
          <p:cNvSpPr>
            <a:spLocks noEditPoints="1"/>
          </p:cNvSpPr>
          <p:nvPr/>
        </p:nvSpPr>
        <p:spPr bwMode="auto">
          <a:xfrm>
            <a:off x="6755626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9" name="Freeform 257"/>
          <p:cNvSpPr>
            <a:spLocks/>
          </p:cNvSpPr>
          <p:nvPr/>
        </p:nvSpPr>
        <p:spPr bwMode="auto">
          <a:xfrm>
            <a:off x="6642913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0" name="Freeform 258"/>
          <p:cNvSpPr>
            <a:spLocks noEditPoints="1"/>
          </p:cNvSpPr>
          <p:nvPr/>
        </p:nvSpPr>
        <p:spPr bwMode="auto">
          <a:xfrm>
            <a:off x="6642913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1" name="Freeform 259"/>
          <p:cNvSpPr>
            <a:spLocks/>
          </p:cNvSpPr>
          <p:nvPr/>
        </p:nvSpPr>
        <p:spPr bwMode="auto">
          <a:xfrm>
            <a:off x="6531788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2" name="Freeform 260"/>
          <p:cNvSpPr>
            <a:spLocks noEditPoints="1"/>
          </p:cNvSpPr>
          <p:nvPr/>
        </p:nvSpPr>
        <p:spPr bwMode="auto">
          <a:xfrm>
            <a:off x="6531788" y="3289454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  <a:gd name="T12" fmla="*/ 189 w 189"/>
              <a:gd name="T13" fmla="*/ 0 h 189"/>
              <a:gd name="T14" fmla="*/ 189 w 189"/>
              <a:gd name="T15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189" y="0"/>
                </a:moveTo>
                <a:lnTo>
                  <a:pt x="189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3" name="Freeform 261"/>
          <p:cNvSpPr>
            <a:spLocks/>
          </p:cNvSpPr>
          <p:nvPr/>
        </p:nvSpPr>
        <p:spPr bwMode="auto">
          <a:xfrm>
            <a:off x="6419075" y="3289454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4" name="Freeform 262"/>
          <p:cNvSpPr>
            <a:spLocks noEditPoints="1"/>
          </p:cNvSpPr>
          <p:nvPr/>
        </p:nvSpPr>
        <p:spPr bwMode="auto">
          <a:xfrm>
            <a:off x="6419075" y="3289454"/>
            <a:ext cx="1792293" cy="223838"/>
          </a:xfrm>
          <a:custGeom>
            <a:avLst/>
            <a:gdLst>
              <a:gd name="T0" fmla="*/ 0 w 3028"/>
              <a:gd name="T1" fmla="*/ 0 h 379"/>
              <a:gd name="T2" fmla="*/ 189 w 3028"/>
              <a:gd name="T3" fmla="*/ 189 h 379"/>
              <a:gd name="T4" fmla="*/ 0 w 3028"/>
              <a:gd name="T5" fmla="*/ 0 h 379"/>
              <a:gd name="T6" fmla="*/ 2839 w 3028"/>
              <a:gd name="T7" fmla="*/ 190 h 379"/>
              <a:gd name="T8" fmla="*/ 3028 w 3028"/>
              <a:gd name="T9" fmla="*/ 379 h 379"/>
              <a:gd name="T10" fmla="*/ 2839 w 3028"/>
              <a:gd name="T11" fmla="*/ 190 h 379"/>
              <a:gd name="T12" fmla="*/ 2650 w 3028"/>
              <a:gd name="T13" fmla="*/ 190 h 379"/>
              <a:gd name="T14" fmla="*/ 2839 w 3028"/>
              <a:gd name="T15" fmla="*/ 379 h 379"/>
              <a:gd name="T16" fmla="*/ 2650 w 3028"/>
              <a:gd name="T17" fmla="*/ 190 h 379"/>
              <a:gd name="T18" fmla="*/ 2461 w 3028"/>
              <a:gd name="T19" fmla="*/ 190 h 379"/>
              <a:gd name="T20" fmla="*/ 2650 w 3028"/>
              <a:gd name="T21" fmla="*/ 379 h 379"/>
              <a:gd name="T22" fmla="*/ 2461 w 3028"/>
              <a:gd name="T23" fmla="*/ 190 h 379"/>
              <a:gd name="T24" fmla="*/ 2272 w 3028"/>
              <a:gd name="T25" fmla="*/ 190 h 379"/>
              <a:gd name="T26" fmla="*/ 2461 w 3028"/>
              <a:gd name="T27" fmla="*/ 379 h 379"/>
              <a:gd name="T28" fmla="*/ 2272 w 3028"/>
              <a:gd name="T29" fmla="*/ 190 h 379"/>
              <a:gd name="T30" fmla="*/ 2083 w 3028"/>
              <a:gd name="T31" fmla="*/ 190 h 379"/>
              <a:gd name="T32" fmla="*/ 2272 w 3028"/>
              <a:gd name="T33" fmla="*/ 379 h 379"/>
              <a:gd name="T34" fmla="*/ 2083 w 3028"/>
              <a:gd name="T35" fmla="*/ 190 h 379"/>
              <a:gd name="T36" fmla="*/ 1894 w 3028"/>
              <a:gd name="T37" fmla="*/ 190 h 379"/>
              <a:gd name="T38" fmla="*/ 2083 w 3028"/>
              <a:gd name="T39" fmla="*/ 379 h 379"/>
              <a:gd name="T40" fmla="*/ 1894 w 3028"/>
              <a:gd name="T41" fmla="*/ 190 h 379"/>
              <a:gd name="T42" fmla="*/ 1705 w 3028"/>
              <a:gd name="T43" fmla="*/ 190 h 379"/>
              <a:gd name="T44" fmla="*/ 1894 w 3028"/>
              <a:gd name="T45" fmla="*/ 379 h 379"/>
              <a:gd name="T46" fmla="*/ 1705 w 3028"/>
              <a:gd name="T47" fmla="*/ 190 h 379"/>
              <a:gd name="T48" fmla="*/ 1516 w 3028"/>
              <a:gd name="T49" fmla="*/ 190 h 379"/>
              <a:gd name="T50" fmla="*/ 1705 w 3028"/>
              <a:gd name="T51" fmla="*/ 379 h 379"/>
              <a:gd name="T52" fmla="*/ 1516 w 3028"/>
              <a:gd name="T53" fmla="*/ 190 h 379"/>
              <a:gd name="T54" fmla="*/ 1323 w 3028"/>
              <a:gd name="T55" fmla="*/ 189 h 379"/>
              <a:gd name="T56" fmla="*/ 1512 w 3028"/>
              <a:gd name="T57" fmla="*/ 378 h 379"/>
              <a:gd name="T58" fmla="*/ 1323 w 3028"/>
              <a:gd name="T59" fmla="*/ 189 h 379"/>
              <a:gd name="T60" fmla="*/ 1134 w 3028"/>
              <a:gd name="T61" fmla="*/ 189 h 379"/>
              <a:gd name="T62" fmla="*/ 1323 w 3028"/>
              <a:gd name="T63" fmla="*/ 378 h 379"/>
              <a:gd name="T64" fmla="*/ 1134 w 3028"/>
              <a:gd name="T65" fmla="*/ 189 h 379"/>
              <a:gd name="T66" fmla="*/ 945 w 3028"/>
              <a:gd name="T67" fmla="*/ 189 h 379"/>
              <a:gd name="T68" fmla="*/ 1134 w 3028"/>
              <a:gd name="T69" fmla="*/ 378 h 379"/>
              <a:gd name="T70" fmla="*/ 945 w 3028"/>
              <a:gd name="T71" fmla="*/ 189 h 379"/>
              <a:gd name="T72" fmla="*/ 756 w 3028"/>
              <a:gd name="T73" fmla="*/ 189 h 379"/>
              <a:gd name="T74" fmla="*/ 945 w 3028"/>
              <a:gd name="T75" fmla="*/ 378 h 379"/>
              <a:gd name="T76" fmla="*/ 756 w 3028"/>
              <a:gd name="T77" fmla="*/ 189 h 379"/>
              <a:gd name="T78" fmla="*/ 567 w 3028"/>
              <a:gd name="T79" fmla="*/ 189 h 379"/>
              <a:gd name="T80" fmla="*/ 756 w 3028"/>
              <a:gd name="T81" fmla="*/ 378 h 379"/>
              <a:gd name="T82" fmla="*/ 567 w 3028"/>
              <a:gd name="T83" fmla="*/ 189 h 379"/>
              <a:gd name="T84" fmla="*/ 378 w 3028"/>
              <a:gd name="T85" fmla="*/ 189 h 379"/>
              <a:gd name="T86" fmla="*/ 567 w 3028"/>
              <a:gd name="T87" fmla="*/ 378 h 379"/>
              <a:gd name="T88" fmla="*/ 378 w 3028"/>
              <a:gd name="T89" fmla="*/ 189 h 379"/>
              <a:gd name="T90" fmla="*/ 189 w 3028"/>
              <a:gd name="T91" fmla="*/ 189 h 379"/>
              <a:gd name="T92" fmla="*/ 378 w 3028"/>
              <a:gd name="T93" fmla="*/ 378 h 379"/>
              <a:gd name="T94" fmla="*/ 189 w 3028"/>
              <a:gd name="T95" fmla="*/ 189 h 379"/>
              <a:gd name="T96" fmla="*/ 0 w 3028"/>
              <a:gd name="T97" fmla="*/ 189 h 379"/>
              <a:gd name="T98" fmla="*/ 189 w 3028"/>
              <a:gd name="T99" fmla="*/ 378 h 379"/>
              <a:gd name="T100" fmla="*/ 0 w 3028"/>
              <a:gd name="T101" fmla="*/ 189 h 379"/>
              <a:gd name="T102" fmla="*/ 189 w 3028"/>
              <a:gd name="T103" fmla="*/ 189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8" h="37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  <a:moveTo>
                  <a:pt x="2839" y="190"/>
                </a:moveTo>
                <a:lnTo>
                  <a:pt x="2839" y="190"/>
                </a:lnTo>
                <a:lnTo>
                  <a:pt x="3028" y="190"/>
                </a:lnTo>
                <a:lnTo>
                  <a:pt x="3028" y="379"/>
                </a:lnTo>
                <a:lnTo>
                  <a:pt x="2839" y="379"/>
                </a:lnTo>
                <a:lnTo>
                  <a:pt x="2839" y="190"/>
                </a:lnTo>
                <a:close/>
                <a:moveTo>
                  <a:pt x="2650" y="190"/>
                </a:moveTo>
                <a:lnTo>
                  <a:pt x="2650" y="190"/>
                </a:lnTo>
                <a:lnTo>
                  <a:pt x="2839" y="190"/>
                </a:lnTo>
                <a:lnTo>
                  <a:pt x="2839" y="379"/>
                </a:lnTo>
                <a:lnTo>
                  <a:pt x="2650" y="379"/>
                </a:lnTo>
                <a:lnTo>
                  <a:pt x="2650" y="190"/>
                </a:lnTo>
                <a:close/>
                <a:moveTo>
                  <a:pt x="2461" y="190"/>
                </a:moveTo>
                <a:lnTo>
                  <a:pt x="2461" y="190"/>
                </a:lnTo>
                <a:lnTo>
                  <a:pt x="2650" y="190"/>
                </a:lnTo>
                <a:lnTo>
                  <a:pt x="2650" y="379"/>
                </a:lnTo>
                <a:lnTo>
                  <a:pt x="2461" y="379"/>
                </a:lnTo>
                <a:lnTo>
                  <a:pt x="2461" y="190"/>
                </a:lnTo>
                <a:close/>
                <a:moveTo>
                  <a:pt x="2272" y="190"/>
                </a:moveTo>
                <a:lnTo>
                  <a:pt x="2272" y="190"/>
                </a:lnTo>
                <a:lnTo>
                  <a:pt x="2461" y="190"/>
                </a:lnTo>
                <a:lnTo>
                  <a:pt x="2461" y="379"/>
                </a:lnTo>
                <a:lnTo>
                  <a:pt x="2272" y="379"/>
                </a:lnTo>
                <a:lnTo>
                  <a:pt x="2272" y="190"/>
                </a:lnTo>
                <a:close/>
                <a:moveTo>
                  <a:pt x="2083" y="190"/>
                </a:moveTo>
                <a:lnTo>
                  <a:pt x="2083" y="190"/>
                </a:lnTo>
                <a:lnTo>
                  <a:pt x="2272" y="190"/>
                </a:lnTo>
                <a:lnTo>
                  <a:pt x="2272" y="379"/>
                </a:lnTo>
                <a:lnTo>
                  <a:pt x="2083" y="379"/>
                </a:lnTo>
                <a:lnTo>
                  <a:pt x="2083" y="190"/>
                </a:lnTo>
                <a:close/>
                <a:moveTo>
                  <a:pt x="1894" y="190"/>
                </a:moveTo>
                <a:lnTo>
                  <a:pt x="1894" y="190"/>
                </a:lnTo>
                <a:lnTo>
                  <a:pt x="2083" y="190"/>
                </a:lnTo>
                <a:lnTo>
                  <a:pt x="2083" y="379"/>
                </a:lnTo>
                <a:lnTo>
                  <a:pt x="1894" y="379"/>
                </a:lnTo>
                <a:lnTo>
                  <a:pt x="1894" y="190"/>
                </a:lnTo>
                <a:close/>
                <a:moveTo>
                  <a:pt x="1705" y="190"/>
                </a:moveTo>
                <a:lnTo>
                  <a:pt x="1705" y="190"/>
                </a:lnTo>
                <a:lnTo>
                  <a:pt x="1894" y="190"/>
                </a:lnTo>
                <a:lnTo>
                  <a:pt x="1894" y="379"/>
                </a:lnTo>
                <a:lnTo>
                  <a:pt x="1705" y="379"/>
                </a:lnTo>
                <a:lnTo>
                  <a:pt x="1705" y="190"/>
                </a:lnTo>
                <a:close/>
                <a:moveTo>
                  <a:pt x="1516" y="190"/>
                </a:moveTo>
                <a:lnTo>
                  <a:pt x="1516" y="190"/>
                </a:lnTo>
                <a:lnTo>
                  <a:pt x="1705" y="190"/>
                </a:lnTo>
                <a:lnTo>
                  <a:pt x="1705" y="379"/>
                </a:lnTo>
                <a:lnTo>
                  <a:pt x="1516" y="379"/>
                </a:lnTo>
                <a:lnTo>
                  <a:pt x="1516" y="190"/>
                </a:lnTo>
                <a:close/>
                <a:moveTo>
                  <a:pt x="1323" y="189"/>
                </a:moveTo>
                <a:lnTo>
                  <a:pt x="1323" y="189"/>
                </a:lnTo>
                <a:lnTo>
                  <a:pt x="1512" y="189"/>
                </a:lnTo>
                <a:lnTo>
                  <a:pt x="1512" y="378"/>
                </a:lnTo>
                <a:lnTo>
                  <a:pt x="1323" y="378"/>
                </a:lnTo>
                <a:lnTo>
                  <a:pt x="1323" y="189"/>
                </a:lnTo>
                <a:close/>
                <a:moveTo>
                  <a:pt x="1134" y="189"/>
                </a:moveTo>
                <a:lnTo>
                  <a:pt x="1134" y="189"/>
                </a:lnTo>
                <a:lnTo>
                  <a:pt x="1323" y="189"/>
                </a:lnTo>
                <a:lnTo>
                  <a:pt x="1323" y="378"/>
                </a:lnTo>
                <a:lnTo>
                  <a:pt x="1134" y="378"/>
                </a:lnTo>
                <a:lnTo>
                  <a:pt x="1134" y="189"/>
                </a:lnTo>
                <a:close/>
                <a:moveTo>
                  <a:pt x="945" y="189"/>
                </a:moveTo>
                <a:lnTo>
                  <a:pt x="945" y="189"/>
                </a:lnTo>
                <a:lnTo>
                  <a:pt x="1134" y="189"/>
                </a:lnTo>
                <a:lnTo>
                  <a:pt x="1134" y="378"/>
                </a:lnTo>
                <a:lnTo>
                  <a:pt x="945" y="378"/>
                </a:lnTo>
                <a:lnTo>
                  <a:pt x="945" y="189"/>
                </a:lnTo>
                <a:close/>
                <a:moveTo>
                  <a:pt x="756" y="189"/>
                </a:moveTo>
                <a:lnTo>
                  <a:pt x="756" y="189"/>
                </a:lnTo>
                <a:lnTo>
                  <a:pt x="945" y="189"/>
                </a:lnTo>
                <a:lnTo>
                  <a:pt x="945" y="378"/>
                </a:lnTo>
                <a:lnTo>
                  <a:pt x="756" y="378"/>
                </a:lnTo>
                <a:lnTo>
                  <a:pt x="756" y="189"/>
                </a:lnTo>
                <a:close/>
                <a:moveTo>
                  <a:pt x="567" y="189"/>
                </a:moveTo>
                <a:lnTo>
                  <a:pt x="567" y="189"/>
                </a:lnTo>
                <a:lnTo>
                  <a:pt x="756" y="189"/>
                </a:lnTo>
                <a:lnTo>
                  <a:pt x="756" y="378"/>
                </a:lnTo>
                <a:lnTo>
                  <a:pt x="567" y="378"/>
                </a:lnTo>
                <a:lnTo>
                  <a:pt x="567" y="189"/>
                </a:lnTo>
                <a:close/>
                <a:moveTo>
                  <a:pt x="378" y="189"/>
                </a:moveTo>
                <a:lnTo>
                  <a:pt x="378" y="189"/>
                </a:lnTo>
                <a:lnTo>
                  <a:pt x="567" y="189"/>
                </a:lnTo>
                <a:lnTo>
                  <a:pt x="567" y="378"/>
                </a:lnTo>
                <a:lnTo>
                  <a:pt x="378" y="378"/>
                </a:lnTo>
                <a:lnTo>
                  <a:pt x="378" y="189"/>
                </a:lnTo>
                <a:close/>
                <a:moveTo>
                  <a:pt x="189" y="189"/>
                </a:moveTo>
                <a:lnTo>
                  <a:pt x="189" y="189"/>
                </a:lnTo>
                <a:lnTo>
                  <a:pt x="378" y="189"/>
                </a:lnTo>
                <a:lnTo>
                  <a:pt x="378" y="378"/>
                </a:lnTo>
                <a:lnTo>
                  <a:pt x="189" y="378"/>
                </a:lnTo>
                <a:lnTo>
                  <a:pt x="189" y="189"/>
                </a:lnTo>
                <a:close/>
                <a:moveTo>
                  <a:pt x="0" y="189"/>
                </a:moveTo>
                <a:lnTo>
                  <a:pt x="0" y="189"/>
                </a:lnTo>
                <a:lnTo>
                  <a:pt x="189" y="189"/>
                </a:lnTo>
                <a:lnTo>
                  <a:pt x="189" y="378"/>
                </a:lnTo>
                <a:lnTo>
                  <a:pt x="0" y="378"/>
                </a:lnTo>
                <a:lnTo>
                  <a:pt x="0" y="189"/>
                </a:lnTo>
                <a:close/>
                <a:moveTo>
                  <a:pt x="189" y="189"/>
                </a:moveTo>
                <a:lnTo>
                  <a:pt x="189" y="189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5" name="Freeform 263"/>
          <p:cNvSpPr>
            <a:spLocks/>
          </p:cNvSpPr>
          <p:nvPr/>
        </p:nvSpPr>
        <p:spPr bwMode="auto">
          <a:xfrm>
            <a:off x="6474638" y="1770216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6" name="Freeform 264"/>
          <p:cNvSpPr>
            <a:spLocks noEditPoints="1"/>
          </p:cNvSpPr>
          <p:nvPr/>
        </p:nvSpPr>
        <p:spPr bwMode="auto">
          <a:xfrm>
            <a:off x="8093893" y="1741641"/>
            <a:ext cx="77788" cy="57150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7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7" name="Freeform 265"/>
          <p:cNvSpPr>
            <a:spLocks/>
          </p:cNvSpPr>
          <p:nvPr/>
        </p:nvSpPr>
        <p:spPr bwMode="auto">
          <a:xfrm>
            <a:off x="6474638" y="1882929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8" name="Freeform 266"/>
          <p:cNvSpPr>
            <a:spLocks noEditPoints="1"/>
          </p:cNvSpPr>
          <p:nvPr/>
        </p:nvSpPr>
        <p:spPr bwMode="auto">
          <a:xfrm>
            <a:off x="8093893" y="1854354"/>
            <a:ext cx="77788" cy="55563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8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9" name="Freeform 267"/>
          <p:cNvSpPr>
            <a:spLocks/>
          </p:cNvSpPr>
          <p:nvPr/>
        </p:nvSpPr>
        <p:spPr bwMode="auto">
          <a:xfrm>
            <a:off x="6474638" y="1995641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0" name="Freeform 268"/>
          <p:cNvSpPr>
            <a:spLocks noEditPoints="1"/>
          </p:cNvSpPr>
          <p:nvPr/>
        </p:nvSpPr>
        <p:spPr bwMode="auto">
          <a:xfrm>
            <a:off x="8093893" y="1965479"/>
            <a:ext cx="77788" cy="57150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8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1" name="Freeform 269"/>
          <p:cNvSpPr>
            <a:spLocks/>
          </p:cNvSpPr>
          <p:nvPr/>
        </p:nvSpPr>
        <p:spPr bwMode="auto">
          <a:xfrm>
            <a:off x="6474638" y="2108354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2" name="Freeform 270"/>
          <p:cNvSpPr>
            <a:spLocks noEditPoints="1"/>
          </p:cNvSpPr>
          <p:nvPr/>
        </p:nvSpPr>
        <p:spPr bwMode="auto">
          <a:xfrm>
            <a:off x="8093893" y="2079779"/>
            <a:ext cx="77788" cy="55563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7"/>
                  <a:pt x="20" y="28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3" name="Freeform 271"/>
          <p:cNvSpPr>
            <a:spLocks/>
          </p:cNvSpPr>
          <p:nvPr/>
        </p:nvSpPr>
        <p:spPr bwMode="auto">
          <a:xfrm>
            <a:off x="6474638" y="2219479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4" name="Freeform 272"/>
          <p:cNvSpPr>
            <a:spLocks noEditPoints="1"/>
          </p:cNvSpPr>
          <p:nvPr/>
        </p:nvSpPr>
        <p:spPr bwMode="auto">
          <a:xfrm>
            <a:off x="8093893" y="2192491"/>
            <a:ext cx="77788" cy="55563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7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5" name="Freeform 273"/>
          <p:cNvSpPr>
            <a:spLocks/>
          </p:cNvSpPr>
          <p:nvPr/>
        </p:nvSpPr>
        <p:spPr bwMode="auto">
          <a:xfrm>
            <a:off x="6474638" y="2332191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6" name="Freeform 274"/>
          <p:cNvSpPr>
            <a:spLocks noEditPoints="1"/>
          </p:cNvSpPr>
          <p:nvPr/>
        </p:nvSpPr>
        <p:spPr bwMode="auto">
          <a:xfrm>
            <a:off x="8093893" y="2303616"/>
            <a:ext cx="77788" cy="57150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8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7" name="Freeform 275"/>
          <p:cNvSpPr>
            <a:spLocks/>
          </p:cNvSpPr>
          <p:nvPr/>
        </p:nvSpPr>
        <p:spPr bwMode="auto">
          <a:xfrm>
            <a:off x="6474638" y="2444904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8" name="Freeform 276"/>
          <p:cNvSpPr>
            <a:spLocks noEditPoints="1"/>
          </p:cNvSpPr>
          <p:nvPr/>
        </p:nvSpPr>
        <p:spPr bwMode="auto">
          <a:xfrm>
            <a:off x="8093893" y="2416329"/>
            <a:ext cx="77788" cy="57150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8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9" name="Freeform 277"/>
          <p:cNvSpPr>
            <a:spLocks/>
          </p:cNvSpPr>
          <p:nvPr/>
        </p:nvSpPr>
        <p:spPr bwMode="auto">
          <a:xfrm>
            <a:off x="6474638" y="2557616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0" name="Freeform 278"/>
          <p:cNvSpPr>
            <a:spLocks noEditPoints="1"/>
          </p:cNvSpPr>
          <p:nvPr/>
        </p:nvSpPr>
        <p:spPr bwMode="auto">
          <a:xfrm>
            <a:off x="8093893" y="2529041"/>
            <a:ext cx="77788" cy="57150"/>
          </a:xfrm>
          <a:custGeom>
            <a:avLst/>
            <a:gdLst>
              <a:gd name="T0" fmla="*/ 0 w 130"/>
              <a:gd name="T1" fmla="*/ 0 h 95"/>
              <a:gd name="T2" fmla="*/ 0 w 130"/>
              <a:gd name="T3" fmla="*/ 0 h 95"/>
              <a:gd name="T4" fmla="*/ 130 w 130"/>
              <a:gd name="T5" fmla="*/ 47 h 95"/>
              <a:gd name="T6" fmla="*/ 0 w 130"/>
              <a:gd name="T7" fmla="*/ 95 h 95"/>
              <a:gd name="T8" fmla="*/ 0 w 130"/>
              <a:gd name="T9" fmla="*/ 0 h 95"/>
              <a:gd name="T10" fmla="*/ 0 w 130"/>
              <a:gd name="T11" fmla="*/ 0 h 95"/>
              <a:gd name="T12" fmla="*/ 0 w 130"/>
              <a:gd name="T13" fmla="*/ 0 h 95"/>
              <a:gd name="T14" fmla="*/ 0 w 130"/>
              <a:gd name="T1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5">
                <a:moveTo>
                  <a:pt x="0" y="0"/>
                </a:moveTo>
                <a:lnTo>
                  <a:pt x="0" y="0"/>
                </a:lnTo>
                <a:lnTo>
                  <a:pt x="130" y="47"/>
                </a:lnTo>
                <a:lnTo>
                  <a:pt x="0" y="95"/>
                </a:lnTo>
                <a:cubicBezTo>
                  <a:pt x="20" y="67"/>
                  <a:pt x="20" y="28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1" name="Freeform 279"/>
          <p:cNvSpPr>
            <a:spLocks/>
          </p:cNvSpPr>
          <p:nvPr/>
        </p:nvSpPr>
        <p:spPr bwMode="auto">
          <a:xfrm>
            <a:off x="6474638" y="2670329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2" name="Freeform 280"/>
          <p:cNvSpPr>
            <a:spLocks noEditPoints="1"/>
          </p:cNvSpPr>
          <p:nvPr/>
        </p:nvSpPr>
        <p:spPr bwMode="auto">
          <a:xfrm>
            <a:off x="8093893" y="2641754"/>
            <a:ext cx="77788" cy="57150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7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3" name="Freeform 281"/>
          <p:cNvSpPr>
            <a:spLocks/>
          </p:cNvSpPr>
          <p:nvPr/>
        </p:nvSpPr>
        <p:spPr bwMode="auto">
          <a:xfrm>
            <a:off x="6474638" y="2783041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4" name="Freeform 282"/>
          <p:cNvSpPr>
            <a:spLocks noEditPoints="1"/>
          </p:cNvSpPr>
          <p:nvPr/>
        </p:nvSpPr>
        <p:spPr bwMode="auto">
          <a:xfrm>
            <a:off x="8093893" y="2754466"/>
            <a:ext cx="77788" cy="57150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8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5" name="Freeform 283"/>
          <p:cNvSpPr>
            <a:spLocks/>
          </p:cNvSpPr>
          <p:nvPr/>
        </p:nvSpPr>
        <p:spPr bwMode="auto">
          <a:xfrm>
            <a:off x="6474638" y="2895754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6" name="Freeform 284"/>
          <p:cNvSpPr>
            <a:spLocks noEditPoints="1"/>
          </p:cNvSpPr>
          <p:nvPr/>
        </p:nvSpPr>
        <p:spPr bwMode="auto">
          <a:xfrm>
            <a:off x="8093893" y="2867179"/>
            <a:ext cx="77788" cy="57150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8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7" name="Freeform 285"/>
          <p:cNvSpPr>
            <a:spLocks/>
          </p:cNvSpPr>
          <p:nvPr/>
        </p:nvSpPr>
        <p:spPr bwMode="auto">
          <a:xfrm>
            <a:off x="6474638" y="3008466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8" name="Freeform 286"/>
          <p:cNvSpPr>
            <a:spLocks noEditPoints="1"/>
          </p:cNvSpPr>
          <p:nvPr/>
        </p:nvSpPr>
        <p:spPr bwMode="auto">
          <a:xfrm>
            <a:off x="8093893" y="2979891"/>
            <a:ext cx="77788" cy="55563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8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9" name="Freeform 287"/>
          <p:cNvSpPr>
            <a:spLocks/>
          </p:cNvSpPr>
          <p:nvPr/>
        </p:nvSpPr>
        <p:spPr bwMode="auto">
          <a:xfrm>
            <a:off x="6474638" y="3121179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0" name="Freeform 288"/>
          <p:cNvSpPr>
            <a:spLocks noEditPoints="1"/>
          </p:cNvSpPr>
          <p:nvPr/>
        </p:nvSpPr>
        <p:spPr bwMode="auto">
          <a:xfrm>
            <a:off x="8093893" y="3092604"/>
            <a:ext cx="77788" cy="57150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7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1" name="Freeform 289"/>
          <p:cNvSpPr>
            <a:spLocks/>
          </p:cNvSpPr>
          <p:nvPr/>
        </p:nvSpPr>
        <p:spPr bwMode="auto">
          <a:xfrm>
            <a:off x="6474638" y="3233891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2" name="Freeform 290"/>
          <p:cNvSpPr>
            <a:spLocks noEditPoints="1"/>
          </p:cNvSpPr>
          <p:nvPr/>
        </p:nvSpPr>
        <p:spPr bwMode="auto">
          <a:xfrm>
            <a:off x="8093893" y="3205316"/>
            <a:ext cx="77788" cy="55563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8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3" name="Freeform 291"/>
          <p:cNvSpPr>
            <a:spLocks/>
          </p:cNvSpPr>
          <p:nvPr/>
        </p:nvSpPr>
        <p:spPr bwMode="auto">
          <a:xfrm>
            <a:off x="6474638" y="3345016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4" name="Freeform 292"/>
          <p:cNvSpPr>
            <a:spLocks noEditPoints="1"/>
          </p:cNvSpPr>
          <p:nvPr/>
        </p:nvSpPr>
        <p:spPr bwMode="auto">
          <a:xfrm>
            <a:off x="8093893" y="3318029"/>
            <a:ext cx="77788" cy="55563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8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5" name="Freeform 293"/>
          <p:cNvSpPr>
            <a:spLocks/>
          </p:cNvSpPr>
          <p:nvPr/>
        </p:nvSpPr>
        <p:spPr bwMode="auto">
          <a:xfrm>
            <a:off x="6474638" y="3459316"/>
            <a:ext cx="1681168" cy="0"/>
          </a:xfrm>
          <a:custGeom>
            <a:avLst/>
            <a:gdLst>
              <a:gd name="T0" fmla="*/ 0 w 2840"/>
              <a:gd name="T1" fmla="*/ 0 w 2840"/>
              <a:gd name="T2" fmla="*/ 2840 w 284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840">
                <a:moveTo>
                  <a:pt x="0" y="0"/>
                </a:moveTo>
                <a:lnTo>
                  <a:pt x="0" y="0"/>
                </a:lnTo>
                <a:lnTo>
                  <a:pt x="2840" y="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6" name="Freeform 294"/>
          <p:cNvSpPr>
            <a:spLocks noEditPoints="1"/>
          </p:cNvSpPr>
          <p:nvPr/>
        </p:nvSpPr>
        <p:spPr bwMode="auto">
          <a:xfrm>
            <a:off x="8093893" y="3429154"/>
            <a:ext cx="77788" cy="57150"/>
          </a:xfrm>
          <a:custGeom>
            <a:avLst/>
            <a:gdLst>
              <a:gd name="T0" fmla="*/ 0 w 130"/>
              <a:gd name="T1" fmla="*/ 0 h 96"/>
              <a:gd name="T2" fmla="*/ 0 w 130"/>
              <a:gd name="T3" fmla="*/ 0 h 96"/>
              <a:gd name="T4" fmla="*/ 130 w 130"/>
              <a:gd name="T5" fmla="*/ 48 h 96"/>
              <a:gd name="T6" fmla="*/ 0 w 130"/>
              <a:gd name="T7" fmla="*/ 96 h 96"/>
              <a:gd name="T8" fmla="*/ 0 w 130"/>
              <a:gd name="T9" fmla="*/ 0 h 96"/>
              <a:gd name="T10" fmla="*/ 0 w 130"/>
              <a:gd name="T11" fmla="*/ 0 h 96"/>
              <a:gd name="T12" fmla="*/ 0 w 130"/>
              <a:gd name="T13" fmla="*/ 0 h 96"/>
              <a:gd name="T14" fmla="*/ 0 w 130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96">
                <a:moveTo>
                  <a:pt x="0" y="0"/>
                </a:moveTo>
                <a:lnTo>
                  <a:pt x="0" y="0"/>
                </a:lnTo>
                <a:lnTo>
                  <a:pt x="130" y="48"/>
                </a:lnTo>
                <a:lnTo>
                  <a:pt x="0" y="96"/>
                </a:lnTo>
                <a:cubicBezTo>
                  <a:pt x="20" y="68"/>
                  <a:pt x="20" y="29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7" name="Freeform 295"/>
          <p:cNvSpPr>
            <a:spLocks/>
          </p:cNvSpPr>
          <p:nvPr/>
        </p:nvSpPr>
        <p:spPr bwMode="auto">
          <a:xfrm>
            <a:off x="8388424" y="1962303"/>
            <a:ext cx="4763" cy="1287463"/>
          </a:xfrm>
          <a:custGeom>
            <a:avLst/>
            <a:gdLst>
              <a:gd name="T0" fmla="*/ 8 w 8"/>
              <a:gd name="T1" fmla="*/ 0 h 2174"/>
              <a:gd name="T2" fmla="*/ 8 w 8"/>
              <a:gd name="T3" fmla="*/ 0 h 2174"/>
              <a:gd name="T4" fmla="*/ 0 w 8"/>
              <a:gd name="T5" fmla="*/ 2174 h 2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2174">
                <a:moveTo>
                  <a:pt x="8" y="0"/>
                </a:moveTo>
                <a:lnTo>
                  <a:pt x="8" y="0"/>
                </a:lnTo>
                <a:lnTo>
                  <a:pt x="0" y="2174"/>
                </a:lnTo>
              </a:path>
            </a:pathLst>
          </a:custGeom>
          <a:noFill/>
          <a:ln w="16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8" name="Freeform 296"/>
          <p:cNvSpPr>
            <a:spLocks noEditPoints="1"/>
          </p:cNvSpPr>
          <p:nvPr/>
        </p:nvSpPr>
        <p:spPr bwMode="auto">
          <a:xfrm>
            <a:off x="8326511" y="3205316"/>
            <a:ext cx="123825" cy="168275"/>
          </a:xfrm>
          <a:custGeom>
            <a:avLst/>
            <a:gdLst>
              <a:gd name="T0" fmla="*/ 209 w 209"/>
              <a:gd name="T1" fmla="*/ 0 h 285"/>
              <a:gd name="T2" fmla="*/ 209 w 209"/>
              <a:gd name="T3" fmla="*/ 0 h 285"/>
              <a:gd name="T4" fmla="*/ 103 w 209"/>
              <a:gd name="T5" fmla="*/ 285 h 285"/>
              <a:gd name="T6" fmla="*/ 0 w 209"/>
              <a:gd name="T7" fmla="*/ 0 h 285"/>
              <a:gd name="T8" fmla="*/ 209 w 209"/>
              <a:gd name="T9" fmla="*/ 0 h 285"/>
              <a:gd name="T10" fmla="*/ 209 w 209"/>
              <a:gd name="T11" fmla="*/ 0 h 285"/>
              <a:gd name="T12" fmla="*/ 209 w 209"/>
              <a:gd name="T13" fmla="*/ 0 h 285"/>
              <a:gd name="T14" fmla="*/ 209 w 209"/>
              <a:gd name="T15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9" h="285">
                <a:moveTo>
                  <a:pt x="209" y="0"/>
                </a:moveTo>
                <a:lnTo>
                  <a:pt x="209" y="0"/>
                </a:lnTo>
                <a:lnTo>
                  <a:pt x="103" y="285"/>
                </a:lnTo>
                <a:lnTo>
                  <a:pt x="0" y="0"/>
                </a:lnTo>
                <a:cubicBezTo>
                  <a:pt x="61" y="45"/>
                  <a:pt x="146" y="45"/>
                  <a:pt x="209" y="0"/>
                </a:cubicBezTo>
                <a:lnTo>
                  <a:pt x="209" y="0"/>
                </a:lnTo>
                <a:close/>
                <a:moveTo>
                  <a:pt x="209" y="0"/>
                </a:moveTo>
                <a:lnTo>
                  <a:pt x="209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9" name="Freeform 297"/>
          <p:cNvSpPr>
            <a:spLocks/>
          </p:cNvSpPr>
          <p:nvPr/>
        </p:nvSpPr>
        <p:spPr bwMode="auto">
          <a:xfrm>
            <a:off x="8095480" y="5557047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0" name="Freeform 298"/>
          <p:cNvSpPr>
            <a:spLocks/>
          </p:cNvSpPr>
          <p:nvPr/>
        </p:nvSpPr>
        <p:spPr bwMode="auto">
          <a:xfrm>
            <a:off x="8095480" y="5557047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1" name="Freeform 299"/>
          <p:cNvSpPr>
            <a:spLocks/>
          </p:cNvSpPr>
          <p:nvPr/>
        </p:nvSpPr>
        <p:spPr bwMode="auto">
          <a:xfrm>
            <a:off x="8095480" y="5445922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2" name="Freeform 300"/>
          <p:cNvSpPr>
            <a:spLocks/>
          </p:cNvSpPr>
          <p:nvPr/>
        </p:nvSpPr>
        <p:spPr bwMode="auto">
          <a:xfrm>
            <a:off x="8095480" y="5445922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3" name="Freeform 301"/>
          <p:cNvSpPr>
            <a:spLocks/>
          </p:cNvSpPr>
          <p:nvPr/>
        </p:nvSpPr>
        <p:spPr bwMode="auto">
          <a:xfrm>
            <a:off x="8095480" y="5333210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4" name="Freeform 302"/>
          <p:cNvSpPr>
            <a:spLocks/>
          </p:cNvSpPr>
          <p:nvPr/>
        </p:nvSpPr>
        <p:spPr bwMode="auto">
          <a:xfrm>
            <a:off x="8095480" y="5333210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5" name="Freeform 303"/>
          <p:cNvSpPr>
            <a:spLocks/>
          </p:cNvSpPr>
          <p:nvPr/>
        </p:nvSpPr>
        <p:spPr bwMode="auto">
          <a:xfrm>
            <a:off x="8095480" y="5222085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6" name="Freeform 304"/>
          <p:cNvSpPr>
            <a:spLocks/>
          </p:cNvSpPr>
          <p:nvPr/>
        </p:nvSpPr>
        <p:spPr bwMode="auto">
          <a:xfrm>
            <a:off x="8095480" y="5222085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7" name="Freeform 305"/>
          <p:cNvSpPr>
            <a:spLocks/>
          </p:cNvSpPr>
          <p:nvPr/>
        </p:nvSpPr>
        <p:spPr bwMode="auto">
          <a:xfrm>
            <a:off x="8095480" y="5109372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8" name="Freeform 306"/>
          <p:cNvSpPr>
            <a:spLocks/>
          </p:cNvSpPr>
          <p:nvPr/>
        </p:nvSpPr>
        <p:spPr bwMode="auto">
          <a:xfrm>
            <a:off x="8095480" y="5109372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9" name="Freeform 307"/>
          <p:cNvSpPr>
            <a:spLocks/>
          </p:cNvSpPr>
          <p:nvPr/>
        </p:nvSpPr>
        <p:spPr bwMode="auto">
          <a:xfrm>
            <a:off x="8095480" y="4998247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0" name="Freeform 308"/>
          <p:cNvSpPr>
            <a:spLocks/>
          </p:cNvSpPr>
          <p:nvPr/>
        </p:nvSpPr>
        <p:spPr bwMode="auto">
          <a:xfrm>
            <a:off x="8095480" y="4998247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1" name="Freeform 309"/>
          <p:cNvSpPr>
            <a:spLocks/>
          </p:cNvSpPr>
          <p:nvPr/>
        </p:nvSpPr>
        <p:spPr bwMode="auto">
          <a:xfrm>
            <a:off x="8095480" y="4885535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2" name="Freeform 310"/>
          <p:cNvSpPr>
            <a:spLocks/>
          </p:cNvSpPr>
          <p:nvPr/>
        </p:nvSpPr>
        <p:spPr bwMode="auto">
          <a:xfrm>
            <a:off x="8095480" y="4885535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3" name="Freeform 311"/>
          <p:cNvSpPr>
            <a:spLocks/>
          </p:cNvSpPr>
          <p:nvPr/>
        </p:nvSpPr>
        <p:spPr bwMode="auto">
          <a:xfrm>
            <a:off x="8095480" y="4774410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4" name="Freeform 312"/>
          <p:cNvSpPr>
            <a:spLocks/>
          </p:cNvSpPr>
          <p:nvPr/>
        </p:nvSpPr>
        <p:spPr bwMode="auto">
          <a:xfrm>
            <a:off x="8095480" y="4774410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5" name="Freeform 313"/>
          <p:cNvSpPr>
            <a:spLocks/>
          </p:cNvSpPr>
          <p:nvPr/>
        </p:nvSpPr>
        <p:spPr bwMode="auto">
          <a:xfrm>
            <a:off x="8095480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6" name="Freeform 314"/>
          <p:cNvSpPr>
            <a:spLocks/>
          </p:cNvSpPr>
          <p:nvPr/>
        </p:nvSpPr>
        <p:spPr bwMode="auto">
          <a:xfrm>
            <a:off x="8095480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7" name="Freeform 315"/>
          <p:cNvSpPr>
            <a:spLocks/>
          </p:cNvSpPr>
          <p:nvPr/>
        </p:nvSpPr>
        <p:spPr bwMode="auto">
          <a:xfrm>
            <a:off x="8095480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8" name="Freeform 316"/>
          <p:cNvSpPr>
            <a:spLocks/>
          </p:cNvSpPr>
          <p:nvPr/>
        </p:nvSpPr>
        <p:spPr bwMode="auto">
          <a:xfrm>
            <a:off x="8095480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9" name="Freeform 317"/>
          <p:cNvSpPr>
            <a:spLocks/>
          </p:cNvSpPr>
          <p:nvPr/>
        </p:nvSpPr>
        <p:spPr bwMode="auto">
          <a:xfrm>
            <a:off x="8095480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0" name="Freeform 318"/>
          <p:cNvSpPr>
            <a:spLocks/>
          </p:cNvSpPr>
          <p:nvPr/>
        </p:nvSpPr>
        <p:spPr bwMode="auto">
          <a:xfrm>
            <a:off x="8095480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1" name="Freeform 319"/>
          <p:cNvSpPr>
            <a:spLocks/>
          </p:cNvSpPr>
          <p:nvPr/>
        </p:nvSpPr>
        <p:spPr bwMode="auto">
          <a:xfrm>
            <a:off x="8095480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2" name="Freeform 320"/>
          <p:cNvSpPr>
            <a:spLocks/>
          </p:cNvSpPr>
          <p:nvPr/>
        </p:nvSpPr>
        <p:spPr bwMode="auto">
          <a:xfrm>
            <a:off x="8095480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3" name="Freeform 321"/>
          <p:cNvSpPr>
            <a:spLocks/>
          </p:cNvSpPr>
          <p:nvPr/>
        </p:nvSpPr>
        <p:spPr bwMode="auto">
          <a:xfrm>
            <a:off x="8095480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4" name="Freeform 322"/>
          <p:cNvSpPr>
            <a:spLocks/>
          </p:cNvSpPr>
          <p:nvPr/>
        </p:nvSpPr>
        <p:spPr bwMode="auto">
          <a:xfrm>
            <a:off x="8095480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5" name="Freeform 323"/>
          <p:cNvSpPr>
            <a:spLocks/>
          </p:cNvSpPr>
          <p:nvPr/>
        </p:nvSpPr>
        <p:spPr bwMode="auto">
          <a:xfrm>
            <a:off x="8095480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6" name="Freeform 324"/>
          <p:cNvSpPr>
            <a:spLocks/>
          </p:cNvSpPr>
          <p:nvPr/>
        </p:nvSpPr>
        <p:spPr bwMode="auto">
          <a:xfrm>
            <a:off x="8095480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7" name="Freeform 325"/>
          <p:cNvSpPr>
            <a:spLocks/>
          </p:cNvSpPr>
          <p:nvPr/>
        </p:nvSpPr>
        <p:spPr bwMode="auto">
          <a:xfrm>
            <a:off x="8095480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8" name="Freeform 326"/>
          <p:cNvSpPr>
            <a:spLocks/>
          </p:cNvSpPr>
          <p:nvPr/>
        </p:nvSpPr>
        <p:spPr bwMode="auto">
          <a:xfrm>
            <a:off x="8095480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9" name="Freeform 327"/>
          <p:cNvSpPr>
            <a:spLocks/>
          </p:cNvSpPr>
          <p:nvPr/>
        </p:nvSpPr>
        <p:spPr bwMode="auto">
          <a:xfrm>
            <a:off x="8095480" y="38774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0" name="Freeform 328"/>
          <p:cNvSpPr>
            <a:spLocks noEditPoints="1"/>
          </p:cNvSpPr>
          <p:nvPr/>
        </p:nvSpPr>
        <p:spPr bwMode="auto">
          <a:xfrm>
            <a:off x="7982767" y="3877472"/>
            <a:ext cx="225426" cy="1792288"/>
          </a:xfrm>
          <a:custGeom>
            <a:avLst/>
            <a:gdLst>
              <a:gd name="T0" fmla="*/ 190 w 379"/>
              <a:gd name="T1" fmla="*/ 0 h 3029"/>
              <a:gd name="T2" fmla="*/ 379 w 379"/>
              <a:gd name="T3" fmla="*/ 189 h 3029"/>
              <a:gd name="T4" fmla="*/ 190 w 379"/>
              <a:gd name="T5" fmla="*/ 0 h 3029"/>
              <a:gd name="T6" fmla="*/ 0 w 379"/>
              <a:gd name="T7" fmla="*/ 2840 h 3029"/>
              <a:gd name="T8" fmla="*/ 189 w 379"/>
              <a:gd name="T9" fmla="*/ 3029 h 3029"/>
              <a:gd name="T10" fmla="*/ 0 w 379"/>
              <a:gd name="T11" fmla="*/ 2840 h 3029"/>
              <a:gd name="T12" fmla="*/ 0 w 379"/>
              <a:gd name="T13" fmla="*/ 2651 h 3029"/>
              <a:gd name="T14" fmla="*/ 189 w 379"/>
              <a:gd name="T15" fmla="*/ 2840 h 3029"/>
              <a:gd name="T16" fmla="*/ 0 w 379"/>
              <a:gd name="T17" fmla="*/ 2651 h 3029"/>
              <a:gd name="T18" fmla="*/ 0 w 379"/>
              <a:gd name="T19" fmla="*/ 2462 h 3029"/>
              <a:gd name="T20" fmla="*/ 189 w 379"/>
              <a:gd name="T21" fmla="*/ 2651 h 3029"/>
              <a:gd name="T22" fmla="*/ 0 w 379"/>
              <a:gd name="T23" fmla="*/ 2462 h 3029"/>
              <a:gd name="T24" fmla="*/ 0 w 379"/>
              <a:gd name="T25" fmla="*/ 2273 h 3029"/>
              <a:gd name="T26" fmla="*/ 189 w 379"/>
              <a:gd name="T27" fmla="*/ 2462 h 3029"/>
              <a:gd name="T28" fmla="*/ 0 w 379"/>
              <a:gd name="T29" fmla="*/ 2273 h 3029"/>
              <a:gd name="T30" fmla="*/ 0 w 379"/>
              <a:gd name="T31" fmla="*/ 2084 h 3029"/>
              <a:gd name="T32" fmla="*/ 189 w 379"/>
              <a:gd name="T33" fmla="*/ 2273 h 3029"/>
              <a:gd name="T34" fmla="*/ 0 w 379"/>
              <a:gd name="T35" fmla="*/ 2084 h 3029"/>
              <a:gd name="T36" fmla="*/ 0 w 379"/>
              <a:gd name="T37" fmla="*/ 1895 h 3029"/>
              <a:gd name="T38" fmla="*/ 189 w 379"/>
              <a:gd name="T39" fmla="*/ 2084 h 3029"/>
              <a:gd name="T40" fmla="*/ 0 w 379"/>
              <a:gd name="T41" fmla="*/ 1895 h 3029"/>
              <a:gd name="T42" fmla="*/ 0 w 379"/>
              <a:gd name="T43" fmla="*/ 1706 h 3029"/>
              <a:gd name="T44" fmla="*/ 189 w 379"/>
              <a:gd name="T45" fmla="*/ 1895 h 3029"/>
              <a:gd name="T46" fmla="*/ 0 w 379"/>
              <a:gd name="T47" fmla="*/ 1706 h 3029"/>
              <a:gd name="T48" fmla="*/ 0 w 379"/>
              <a:gd name="T49" fmla="*/ 1517 h 3029"/>
              <a:gd name="T50" fmla="*/ 189 w 379"/>
              <a:gd name="T51" fmla="*/ 1706 h 3029"/>
              <a:gd name="T52" fmla="*/ 0 w 379"/>
              <a:gd name="T53" fmla="*/ 1517 h 3029"/>
              <a:gd name="T54" fmla="*/ 1 w 379"/>
              <a:gd name="T55" fmla="*/ 1323 h 3029"/>
              <a:gd name="T56" fmla="*/ 190 w 379"/>
              <a:gd name="T57" fmla="*/ 1512 h 3029"/>
              <a:gd name="T58" fmla="*/ 1 w 379"/>
              <a:gd name="T59" fmla="*/ 1323 h 3029"/>
              <a:gd name="T60" fmla="*/ 1 w 379"/>
              <a:gd name="T61" fmla="*/ 1134 h 3029"/>
              <a:gd name="T62" fmla="*/ 190 w 379"/>
              <a:gd name="T63" fmla="*/ 1323 h 3029"/>
              <a:gd name="T64" fmla="*/ 1 w 379"/>
              <a:gd name="T65" fmla="*/ 1134 h 3029"/>
              <a:gd name="T66" fmla="*/ 1 w 379"/>
              <a:gd name="T67" fmla="*/ 945 h 3029"/>
              <a:gd name="T68" fmla="*/ 190 w 379"/>
              <a:gd name="T69" fmla="*/ 1134 h 3029"/>
              <a:gd name="T70" fmla="*/ 1 w 379"/>
              <a:gd name="T71" fmla="*/ 945 h 3029"/>
              <a:gd name="T72" fmla="*/ 1 w 379"/>
              <a:gd name="T73" fmla="*/ 756 h 3029"/>
              <a:gd name="T74" fmla="*/ 190 w 379"/>
              <a:gd name="T75" fmla="*/ 945 h 3029"/>
              <a:gd name="T76" fmla="*/ 1 w 379"/>
              <a:gd name="T77" fmla="*/ 756 h 3029"/>
              <a:gd name="T78" fmla="*/ 1 w 379"/>
              <a:gd name="T79" fmla="*/ 567 h 3029"/>
              <a:gd name="T80" fmla="*/ 190 w 379"/>
              <a:gd name="T81" fmla="*/ 756 h 3029"/>
              <a:gd name="T82" fmla="*/ 1 w 379"/>
              <a:gd name="T83" fmla="*/ 567 h 3029"/>
              <a:gd name="T84" fmla="*/ 1 w 379"/>
              <a:gd name="T85" fmla="*/ 378 h 3029"/>
              <a:gd name="T86" fmla="*/ 190 w 379"/>
              <a:gd name="T87" fmla="*/ 567 h 3029"/>
              <a:gd name="T88" fmla="*/ 1 w 379"/>
              <a:gd name="T89" fmla="*/ 378 h 3029"/>
              <a:gd name="T90" fmla="*/ 1 w 379"/>
              <a:gd name="T91" fmla="*/ 189 h 3029"/>
              <a:gd name="T92" fmla="*/ 190 w 379"/>
              <a:gd name="T93" fmla="*/ 378 h 3029"/>
              <a:gd name="T94" fmla="*/ 1 w 379"/>
              <a:gd name="T95" fmla="*/ 189 h 3029"/>
              <a:gd name="T96" fmla="*/ 1 w 379"/>
              <a:gd name="T97" fmla="*/ 0 h 3029"/>
              <a:gd name="T98" fmla="*/ 190 w 379"/>
              <a:gd name="T99" fmla="*/ 189 h 3029"/>
              <a:gd name="T100" fmla="*/ 1 w 379"/>
              <a:gd name="T101" fmla="*/ 0 h 3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9" h="3029">
                <a:moveTo>
                  <a:pt x="190" y="0"/>
                </a:moveTo>
                <a:lnTo>
                  <a:pt x="190" y="0"/>
                </a:lnTo>
                <a:lnTo>
                  <a:pt x="379" y="0"/>
                </a:lnTo>
                <a:lnTo>
                  <a:pt x="379" y="189"/>
                </a:lnTo>
                <a:lnTo>
                  <a:pt x="190" y="189"/>
                </a:lnTo>
                <a:lnTo>
                  <a:pt x="190" y="0"/>
                </a:lnTo>
                <a:close/>
                <a:moveTo>
                  <a:pt x="0" y="2840"/>
                </a:moveTo>
                <a:lnTo>
                  <a:pt x="0" y="2840"/>
                </a:lnTo>
                <a:lnTo>
                  <a:pt x="189" y="2840"/>
                </a:lnTo>
                <a:lnTo>
                  <a:pt x="189" y="3029"/>
                </a:lnTo>
                <a:lnTo>
                  <a:pt x="0" y="3029"/>
                </a:lnTo>
                <a:lnTo>
                  <a:pt x="0" y="2840"/>
                </a:lnTo>
                <a:close/>
                <a:moveTo>
                  <a:pt x="0" y="2651"/>
                </a:moveTo>
                <a:lnTo>
                  <a:pt x="0" y="2651"/>
                </a:lnTo>
                <a:lnTo>
                  <a:pt x="189" y="2651"/>
                </a:lnTo>
                <a:lnTo>
                  <a:pt x="189" y="2840"/>
                </a:lnTo>
                <a:lnTo>
                  <a:pt x="0" y="2840"/>
                </a:lnTo>
                <a:lnTo>
                  <a:pt x="0" y="2651"/>
                </a:lnTo>
                <a:close/>
                <a:moveTo>
                  <a:pt x="0" y="2462"/>
                </a:moveTo>
                <a:lnTo>
                  <a:pt x="0" y="2462"/>
                </a:lnTo>
                <a:lnTo>
                  <a:pt x="189" y="2462"/>
                </a:lnTo>
                <a:lnTo>
                  <a:pt x="189" y="2651"/>
                </a:lnTo>
                <a:lnTo>
                  <a:pt x="0" y="2651"/>
                </a:lnTo>
                <a:lnTo>
                  <a:pt x="0" y="2462"/>
                </a:lnTo>
                <a:close/>
                <a:moveTo>
                  <a:pt x="0" y="2273"/>
                </a:moveTo>
                <a:lnTo>
                  <a:pt x="0" y="2273"/>
                </a:lnTo>
                <a:lnTo>
                  <a:pt x="189" y="2273"/>
                </a:lnTo>
                <a:lnTo>
                  <a:pt x="189" y="2462"/>
                </a:lnTo>
                <a:lnTo>
                  <a:pt x="0" y="2462"/>
                </a:lnTo>
                <a:lnTo>
                  <a:pt x="0" y="2273"/>
                </a:lnTo>
                <a:close/>
                <a:moveTo>
                  <a:pt x="0" y="2084"/>
                </a:moveTo>
                <a:lnTo>
                  <a:pt x="0" y="2084"/>
                </a:lnTo>
                <a:lnTo>
                  <a:pt x="189" y="2084"/>
                </a:lnTo>
                <a:lnTo>
                  <a:pt x="189" y="2273"/>
                </a:lnTo>
                <a:lnTo>
                  <a:pt x="0" y="2273"/>
                </a:lnTo>
                <a:lnTo>
                  <a:pt x="0" y="2084"/>
                </a:lnTo>
                <a:close/>
                <a:moveTo>
                  <a:pt x="0" y="1895"/>
                </a:moveTo>
                <a:lnTo>
                  <a:pt x="0" y="1895"/>
                </a:lnTo>
                <a:lnTo>
                  <a:pt x="189" y="1895"/>
                </a:lnTo>
                <a:lnTo>
                  <a:pt x="189" y="2084"/>
                </a:lnTo>
                <a:lnTo>
                  <a:pt x="0" y="2084"/>
                </a:lnTo>
                <a:lnTo>
                  <a:pt x="0" y="1895"/>
                </a:lnTo>
                <a:close/>
                <a:moveTo>
                  <a:pt x="0" y="1706"/>
                </a:moveTo>
                <a:lnTo>
                  <a:pt x="0" y="1706"/>
                </a:lnTo>
                <a:lnTo>
                  <a:pt x="189" y="1706"/>
                </a:lnTo>
                <a:lnTo>
                  <a:pt x="189" y="1895"/>
                </a:lnTo>
                <a:lnTo>
                  <a:pt x="0" y="1895"/>
                </a:lnTo>
                <a:lnTo>
                  <a:pt x="0" y="1706"/>
                </a:lnTo>
                <a:close/>
                <a:moveTo>
                  <a:pt x="0" y="1517"/>
                </a:moveTo>
                <a:lnTo>
                  <a:pt x="0" y="1517"/>
                </a:lnTo>
                <a:lnTo>
                  <a:pt x="189" y="1517"/>
                </a:lnTo>
                <a:lnTo>
                  <a:pt x="189" y="1706"/>
                </a:lnTo>
                <a:lnTo>
                  <a:pt x="0" y="1706"/>
                </a:lnTo>
                <a:lnTo>
                  <a:pt x="0" y="1517"/>
                </a:lnTo>
                <a:close/>
                <a:moveTo>
                  <a:pt x="1" y="1323"/>
                </a:moveTo>
                <a:lnTo>
                  <a:pt x="1" y="1323"/>
                </a:lnTo>
                <a:lnTo>
                  <a:pt x="190" y="1323"/>
                </a:lnTo>
                <a:lnTo>
                  <a:pt x="190" y="1512"/>
                </a:lnTo>
                <a:lnTo>
                  <a:pt x="1" y="1512"/>
                </a:lnTo>
                <a:lnTo>
                  <a:pt x="1" y="1323"/>
                </a:lnTo>
                <a:close/>
                <a:moveTo>
                  <a:pt x="1" y="1134"/>
                </a:moveTo>
                <a:lnTo>
                  <a:pt x="1" y="1134"/>
                </a:lnTo>
                <a:lnTo>
                  <a:pt x="190" y="1134"/>
                </a:lnTo>
                <a:lnTo>
                  <a:pt x="190" y="1323"/>
                </a:lnTo>
                <a:lnTo>
                  <a:pt x="1" y="1323"/>
                </a:lnTo>
                <a:lnTo>
                  <a:pt x="1" y="1134"/>
                </a:lnTo>
                <a:close/>
                <a:moveTo>
                  <a:pt x="1" y="945"/>
                </a:moveTo>
                <a:lnTo>
                  <a:pt x="1" y="945"/>
                </a:lnTo>
                <a:lnTo>
                  <a:pt x="190" y="945"/>
                </a:lnTo>
                <a:lnTo>
                  <a:pt x="190" y="1134"/>
                </a:lnTo>
                <a:lnTo>
                  <a:pt x="1" y="1134"/>
                </a:lnTo>
                <a:lnTo>
                  <a:pt x="1" y="945"/>
                </a:lnTo>
                <a:close/>
                <a:moveTo>
                  <a:pt x="1" y="756"/>
                </a:moveTo>
                <a:lnTo>
                  <a:pt x="1" y="756"/>
                </a:lnTo>
                <a:lnTo>
                  <a:pt x="190" y="756"/>
                </a:lnTo>
                <a:lnTo>
                  <a:pt x="190" y="945"/>
                </a:lnTo>
                <a:lnTo>
                  <a:pt x="1" y="945"/>
                </a:lnTo>
                <a:lnTo>
                  <a:pt x="1" y="756"/>
                </a:lnTo>
                <a:close/>
                <a:moveTo>
                  <a:pt x="1" y="567"/>
                </a:moveTo>
                <a:lnTo>
                  <a:pt x="1" y="567"/>
                </a:lnTo>
                <a:lnTo>
                  <a:pt x="190" y="567"/>
                </a:lnTo>
                <a:lnTo>
                  <a:pt x="190" y="756"/>
                </a:lnTo>
                <a:lnTo>
                  <a:pt x="1" y="756"/>
                </a:lnTo>
                <a:lnTo>
                  <a:pt x="1" y="567"/>
                </a:lnTo>
                <a:close/>
                <a:moveTo>
                  <a:pt x="1" y="378"/>
                </a:moveTo>
                <a:lnTo>
                  <a:pt x="1" y="378"/>
                </a:lnTo>
                <a:lnTo>
                  <a:pt x="190" y="378"/>
                </a:lnTo>
                <a:lnTo>
                  <a:pt x="190" y="567"/>
                </a:lnTo>
                <a:lnTo>
                  <a:pt x="1" y="567"/>
                </a:lnTo>
                <a:lnTo>
                  <a:pt x="1" y="378"/>
                </a:lnTo>
                <a:close/>
                <a:moveTo>
                  <a:pt x="1" y="189"/>
                </a:moveTo>
                <a:lnTo>
                  <a:pt x="1" y="189"/>
                </a:lnTo>
                <a:lnTo>
                  <a:pt x="190" y="189"/>
                </a:lnTo>
                <a:lnTo>
                  <a:pt x="190" y="378"/>
                </a:lnTo>
                <a:lnTo>
                  <a:pt x="1" y="378"/>
                </a:lnTo>
                <a:lnTo>
                  <a:pt x="1" y="189"/>
                </a:lnTo>
                <a:close/>
                <a:moveTo>
                  <a:pt x="1" y="0"/>
                </a:moveTo>
                <a:lnTo>
                  <a:pt x="1" y="0"/>
                </a:lnTo>
                <a:lnTo>
                  <a:pt x="190" y="0"/>
                </a:lnTo>
                <a:lnTo>
                  <a:pt x="190" y="189"/>
                </a:lnTo>
                <a:lnTo>
                  <a:pt x="1" y="189"/>
                </a:lnTo>
                <a:lnTo>
                  <a:pt x="1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1" name="Freeform 329"/>
          <p:cNvSpPr>
            <a:spLocks/>
          </p:cNvSpPr>
          <p:nvPr/>
        </p:nvSpPr>
        <p:spPr bwMode="auto">
          <a:xfrm>
            <a:off x="7871641" y="5557047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2" name="Freeform 330"/>
          <p:cNvSpPr>
            <a:spLocks/>
          </p:cNvSpPr>
          <p:nvPr/>
        </p:nvSpPr>
        <p:spPr bwMode="auto">
          <a:xfrm>
            <a:off x="7871641" y="5557047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3" name="Freeform 331"/>
          <p:cNvSpPr>
            <a:spLocks/>
          </p:cNvSpPr>
          <p:nvPr/>
        </p:nvSpPr>
        <p:spPr bwMode="auto">
          <a:xfrm>
            <a:off x="7871641" y="5445922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4" name="Freeform 332"/>
          <p:cNvSpPr>
            <a:spLocks/>
          </p:cNvSpPr>
          <p:nvPr/>
        </p:nvSpPr>
        <p:spPr bwMode="auto">
          <a:xfrm>
            <a:off x="7871641" y="5445922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5" name="Freeform 333"/>
          <p:cNvSpPr>
            <a:spLocks/>
          </p:cNvSpPr>
          <p:nvPr/>
        </p:nvSpPr>
        <p:spPr bwMode="auto">
          <a:xfrm>
            <a:off x="7871641" y="5333210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6" name="Freeform 334"/>
          <p:cNvSpPr>
            <a:spLocks/>
          </p:cNvSpPr>
          <p:nvPr/>
        </p:nvSpPr>
        <p:spPr bwMode="auto">
          <a:xfrm>
            <a:off x="7871641" y="5333210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7" name="Freeform 335"/>
          <p:cNvSpPr>
            <a:spLocks/>
          </p:cNvSpPr>
          <p:nvPr/>
        </p:nvSpPr>
        <p:spPr bwMode="auto">
          <a:xfrm>
            <a:off x="7871641" y="5222085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8" name="Freeform 336"/>
          <p:cNvSpPr>
            <a:spLocks/>
          </p:cNvSpPr>
          <p:nvPr/>
        </p:nvSpPr>
        <p:spPr bwMode="auto">
          <a:xfrm>
            <a:off x="7871641" y="5222085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9" name="Freeform 337"/>
          <p:cNvSpPr>
            <a:spLocks/>
          </p:cNvSpPr>
          <p:nvPr/>
        </p:nvSpPr>
        <p:spPr bwMode="auto">
          <a:xfrm>
            <a:off x="7871641" y="5109372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0" name="Freeform 338"/>
          <p:cNvSpPr>
            <a:spLocks/>
          </p:cNvSpPr>
          <p:nvPr/>
        </p:nvSpPr>
        <p:spPr bwMode="auto">
          <a:xfrm>
            <a:off x="7871641" y="5109372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1" name="Freeform 339"/>
          <p:cNvSpPr>
            <a:spLocks/>
          </p:cNvSpPr>
          <p:nvPr/>
        </p:nvSpPr>
        <p:spPr bwMode="auto">
          <a:xfrm>
            <a:off x="7871641" y="4998247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2" name="Freeform 340"/>
          <p:cNvSpPr>
            <a:spLocks/>
          </p:cNvSpPr>
          <p:nvPr/>
        </p:nvSpPr>
        <p:spPr bwMode="auto">
          <a:xfrm>
            <a:off x="7871641" y="4998247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3" name="Freeform 341"/>
          <p:cNvSpPr>
            <a:spLocks/>
          </p:cNvSpPr>
          <p:nvPr/>
        </p:nvSpPr>
        <p:spPr bwMode="auto">
          <a:xfrm>
            <a:off x="7871641" y="4885535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4" name="Freeform 342"/>
          <p:cNvSpPr>
            <a:spLocks/>
          </p:cNvSpPr>
          <p:nvPr/>
        </p:nvSpPr>
        <p:spPr bwMode="auto">
          <a:xfrm>
            <a:off x="7871641" y="4885535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5" name="Freeform 343"/>
          <p:cNvSpPr>
            <a:spLocks/>
          </p:cNvSpPr>
          <p:nvPr/>
        </p:nvSpPr>
        <p:spPr bwMode="auto">
          <a:xfrm>
            <a:off x="7871641" y="4774410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6" name="Freeform 344"/>
          <p:cNvSpPr>
            <a:spLocks/>
          </p:cNvSpPr>
          <p:nvPr/>
        </p:nvSpPr>
        <p:spPr bwMode="auto">
          <a:xfrm>
            <a:off x="7871641" y="4774410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7" name="Freeform 345"/>
          <p:cNvSpPr>
            <a:spLocks/>
          </p:cNvSpPr>
          <p:nvPr/>
        </p:nvSpPr>
        <p:spPr bwMode="auto">
          <a:xfrm>
            <a:off x="7871641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8" name="Freeform 346"/>
          <p:cNvSpPr>
            <a:spLocks/>
          </p:cNvSpPr>
          <p:nvPr/>
        </p:nvSpPr>
        <p:spPr bwMode="auto">
          <a:xfrm>
            <a:off x="7871641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9" name="Freeform 347"/>
          <p:cNvSpPr>
            <a:spLocks/>
          </p:cNvSpPr>
          <p:nvPr/>
        </p:nvSpPr>
        <p:spPr bwMode="auto">
          <a:xfrm>
            <a:off x="7871641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0" name="Freeform 348"/>
          <p:cNvSpPr>
            <a:spLocks/>
          </p:cNvSpPr>
          <p:nvPr/>
        </p:nvSpPr>
        <p:spPr bwMode="auto">
          <a:xfrm>
            <a:off x="7871641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1" name="Freeform 349"/>
          <p:cNvSpPr>
            <a:spLocks/>
          </p:cNvSpPr>
          <p:nvPr/>
        </p:nvSpPr>
        <p:spPr bwMode="auto">
          <a:xfrm>
            <a:off x="7871641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2" name="Freeform 350"/>
          <p:cNvSpPr>
            <a:spLocks/>
          </p:cNvSpPr>
          <p:nvPr/>
        </p:nvSpPr>
        <p:spPr bwMode="auto">
          <a:xfrm>
            <a:off x="7871641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3" name="Freeform 351"/>
          <p:cNvSpPr>
            <a:spLocks/>
          </p:cNvSpPr>
          <p:nvPr/>
        </p:nvSpPr>
        <p:spPr bwMode="auto">
          <a:xfrm>
            <a:off x="7871641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4" name="Freeform 352"/>
          <p:cNvSpPr>
            <a:spLocks/>
          </p:cNvSpPr>
          <p:nvPr/>
        </p:nvSpPr>
        <p:spPr bwMode="auto">
          <a:xfrm>
            <a:off x="7871641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5" name="Freeform 353"/>
          <p:cNvSpPr>
            <a:spLocks/>
          </p:cNvSpPr>
          <p:nvPr/>
        </p:nvSpPr>
        <p:spPr bwMode="auto">
          <a:xfrm>
            <a:off x="7871641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6" name="Freeform 354"/>
          <p:cNvSpPr>
            <a:spLocks/>
          </p:cNvSpPr>
          <p:nvPr/>
        </p:nvSpPr>
        <p:spPr bwMode="auto">
          <a:xfrm>
            <a:off x="7871641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7" name="Freeform 355"/>
          <p:cNvSpPr>
            <a:spLocks/>
          </p:cNvSpPr>
          <p:nvPr/>
        </p:nvSpPr>
        <p:spPr bwMode="auto">
          <a:xfrm>
            <a:off x="7871641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8" name="Freeform 356"/>
          <p:cNvSpPr>
            <a:spLocks/>
          </p:cNvSpPr>
          <p:nvPr/>
        </p:nvSpPr>
        <p:spPr bwMode="auto">
          <a:xfrm>
            <a:off x="7871641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9" name="Freeform 357"/>
          <p:cNvSpPr>
            <a:spLocks/>
          </p:cNvSpPr>
          <p:nvPr/>
        </p:nvSpPr>
        <p:spPr bwMode="auto">
          <a:xfrm>
            <a:off x="7871641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0" name="Freeform 358"/>
          <p:cNvSpPr>
            <a:spLocks/>
          </p:cNvSpPr>
          <p:nvPr/>
        </p:nvSpPr>
        <p:spPr bwMode="auto">
          <a:xfrm>
            <a:off x="7871641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1" name="Freeform 359"/>
          <p:cNvSpPr>
            <a:spLocks/>
          </p:cNvSpPr>
          <p:nvPr/>
        </p:nvSpPr>
        <p:spPr bwMode="auto">
          <a:xfrm>
            <a:off x="7871641" y="38774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2" name="Freeform 360"/>
          <p:cNvSpPr>
            <a:spLocks noEditPoints="1"/>
          </p:cNvSpPr>
          <p:nvPr/>
        </p:nvSpPr>
        <p:spPr bwMode="auto">
          <a:xfrm>
            <a:off x="7758929" y="3877472"/>
            <a:ext cx="225426" cy="1792288"/>
          </a:xfrm>
          <a:custGeom>
            <a:avLst/>
            <a:gdLst>
              <a:gd name="T0" fmla="*/ 190 w 379"/>
              <a:gd name="T1" fmla="*/ 0 h 3029"/>
              <a:gd name="T2" fmla="*/ 379 w 379"/>
              <a:gd name="T3" fmla="*/ 189 h 3029"/>
              <a:gd name="T4" fmla="*/ 190 w 379"/>
              <a:gd name="T5" fmla="*/ 0 h 3029"/>
              <a:gd name="T6" fmla="*/ 0 w 379"/>
              <a:gd name="T7" fmla="*/ 2840 h 3029"/>
              <a:gd name="T8" fmla="*/ 189 w 379"/>
              <a:gd name="T9" fmla="*/ 3029 h 3029"/>
              <a:gd name="T10" fmla="*/ 0 w 379"/>
              <a:gd name="T11" fmla="*/ 2840 h 3029"/>
              <a:gd name="T12" fmla="*/ 0 w 379"/>
              <a:gd name="T13" fmla="*/ 2651 h 3029"/>
              <a:gd name="T14" fmla="*/ 189 w 379"/>
              <a:gd name="T15" fmla="*/ 2840 h 3029"/>
              <a:gd name="T16" fmla="*/ 0 w 379"/>
              <a:gd name="T17" fmla="*/ 2651 h 3029"/>
              <a:gd name="T18" fmla="*/ 0 w 379"/>
              <a:gd name="T19" fmla="*/ 2462 h 3029"/>
              <a:gd name="T20" fmla="*/ 189 w 379"/>
              <a:gd name="T21" fmla="*/ 2651 h 3029"/>
              <a:gd name="T22" fmla="*/ 0 w 379"/>
              <a:gd name="T23" fmla="*/ 2462 h 3029"/>
              <a:gd name="T24" fmla="*/ 0 w 379"/>
              <a:gd name="T25" fmla="*/ 2273 h 3029"/>
              <a:gd name="T26" fmla="*/ 189 w 379"/>
              <a:gd name="T27" fmla="*/ 2462 h 3029"/>
              <a:gd name="T28" fmla="*/ 0 w 379"/>
              <a:gd name="T29" fmla="*/ 2273 h 3029"/>
              <a:gd name="T30" fmla="*/ 0 w 379"/>
              <a:gd name="T31" fmla="*/ 2084 h 3029"/>
              <a:gd name="T32" fmla="*/ 189 w 379"/>
              <a:gd name="T33" fmla="*/ 2273 h 3029"/>
              <a:gd name="T34" fmla="*/ 0 w 379"/>
              <a:gd name="T35" fmla="*/ 2084 h 3029"/>
              <a:gd name="T36" fmla="*/ 0 w 379"/>
              <a:gd name="T37" fmla="*/ 1895 h 3029"/>
              <a:gd name="T38" fmla="*/ 189 w 379"/>
              <a:gd name="T39" fmla="*/ 2084 h 3029"/>
              <a:gd name="T40" fmla="*/ 0 w 379"/>
              <a:gd name="T41" fmla="*/ 1895 h 3029"/>
              <a:gd name="T42" fmla="*/ 0 w 379"/>
              <a:gd name="T43" fmla="*/ 1706 h 3029"/>
              <a:gd name="T44" fmla="*/ 189 w 379"/>
              <a:gd name="T45" fmla="*/ 1895 h 3029"/>
              <a:gd name="T46" fmla="*/ 0 w 379"/>
              <a:gd name="T47" fmla="*/ 1706 h 3029"/>
              <a:gd name="T48" fmla="*/ 0 w 379"/>
              <a:gd name="T49" fmla="*/ 1517 h 3029"/>
              <a:gd name="T50" fmla="*/ 189 w 379"/>
              <a:gd name="T51" fmla="*/ 1706 h 3029"/>
              <a:gd name="T52" fmla="*/ 0 w 379"/>
              <a:gd name="T53" fmla="*/ 1517 h 3029"/>
              <a:gd name="T54" fmla="*/ 1 w 379"/>
              <a:gd name="T55" fmla="*/ 1323 h 3029"/>
              <a:gd name="T56" fmla="*/ 190 w 379"/>
              <a:gd name="T57" fmla="*/ 1512 h 3029"/>
              <a:gd name="T58" fmla="*/ 1 w 379"/>
              <a:gd name="T59" fmla="*/ 1323 h 3029"/>
              <a:gd name="T60" fmla="*/ 1 w 379"/>
              <a:gd name="T61" fmla="*/ 1134 h 3029"/>
              <a:gd name="T62" fmla="*/ 190 w 379"/>
              <a:gd name="T63" fmla="*/ 1323 h 3029"/>
              <a:gd name="T64" fmla="*/ 1 w 379"/>
              <a:gd name="T65" fmla="*/ 1134 h 3029"/>
              <a:gd name="T66" fmla="*/ 1 w 379"/>
              <a:gd name="T67" fmla="*/ 945 h 3029"/>
              <a:gd name="T68" fmla="*/ 190 w 379"/>
              <a:gd name="T69" fmla="*/ 1134 h 3029"/>
              <a:gd name="T70" fmla="*/ 1 w 379"/>
              <a:gd name="T71" fmla="*/ 945 h 3029"/>
              <a:gd name="T72" fmla="*/ 1 w 379"/>
              <a:gd name="T73" fmla="*/ 756 h 3029"/>
              <a:gd name="T74" fmla="*/ 190 w 379"/>
              <a:gd name="T75" fmla="*/ 945 h 3029"/>
              <a:gd name="T76" fmla="*/ 1 w 379"/>
              <a:gd name="T77" fmla="*/ 756 h 3029"/>
              <a:gd name="T78" fmla="*/ 1 w 379"/>
              <a:gd name="T79" fmla="*/ 567 h 3029"/>
              <a:gd name="T80" fmla="*/ 190 w 379"/>
              <a:gd name="T81" fmla="*/ 756 h 3029"/>
              <a:gd name="T82" fmla="*/ 1 w 379"/>
              <a:gd name="T83" fmla="*/ 567 h 3029"/>
              <a:gd name="T84" fmla="*/ 1 w 379"/>
              <a:gd name="T85" fmla="*/ 378 h 3029"/>
              <a:gd name="T86" fmla="*/ 190 w 379"/>
              <a:gd name="T87" fmla="*/ 567 h 3029"/>
              <a:gd name="T88" fmla="*/ 1 w 379"/>
              <a:gd name="T89" fmla="*/ 378 h 3029"/>
              <a:gd name="T90" fmla="*/ 1 w 379"/>
              <a:gd name="T91" fmla="*/ 189 h 3029"/>
              <a:gd name="T92" fmla="*/ 190 w 379"/>
              <a:gd name="T93" fmla="*/ 378 h 3029"/>
              <a:gd name="T94" fmla="*/ 1 w 379"/>
              <a:gd name="T95" fmla="*/ 189 h 3029"/>
              <a:gd name="T96" fmla="*/ 1 w 379"/>
              <a:gd name="T97" fmla="*/ 0 h 3029"/>
              <a:gd name="T98" fmla="*/ 190 w 379"/>
              <a:gd name="T99" fmla="*/ 189 h 3029"/>
              <a:gd name="T100" fmla="*/ 1 w 379"/>
              <a:gd name="T101" fmla="*/ 0 h 3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9" h="3029">
                <a:moveTo>
                  <a:pt x="190" y="0"/>
                </a:moveTo>
                <a:lnTo>
                  <a:pt x="190" y="0"/>
                </a:lnTo>
                <a:lnTo>
                  <a:pt x="379" y="0"/>
                </a:lnTo>
                <a:lnTo>
                  <a:pt x="379" y="189"/>
                </a:lnTo>
                <a:lnTo>
                  <a:pt x="190" y="189"/>
                </a:lnTo>
                <a:lnTo>
                  <a:pt x="190" y="0"/>
                </a:lnTo>
                <a:close/>
                <a:moveTo>
                  <a:pt x="0" y="2840"/>
                </a:moveTo>
                <a:lnTo>
                  <a:pt x="0" y="2840"/>
                </a:lnTo>
                <a:lnTo>
                  <a:pt x="189" y="2840"/>
                </a:lnTo>
                <a:lnTo>
                  <a:pt x="189" y="3029"/>
                </a:lnTo>
                <a:lnTo>
                  <a:pt x="0" y="3029"/>
                </a:lnTo>
                <a:lnTo>
                  <a:pt x="0" y="2840"/>
                </a:lnTo>
                <a:close/>
                <a:moveTo>
                  <a:pt x="0" y="2651"/>
                </a:moveTo>
                <a:lnTo>
                  <a:pt x="0" y="2651"/>
                </a:lnTo>
                <a:lnTo>
                  <a:pt x="189" y="2651"/>
                </a:lnTo>
                <a:lnTo>
                  <a:pt x="189" y="2840"/>
                </a:lnTo>
                <a:lnTo>
                  <a:pt x="0" y="2840"/>
                </a:lnTo>
                <a:lnTo>
                  <a:pt x="0" y="2651"/>
                </a:lnTo>
                <a:close/>
                <a:moveTo>
                  <a:pt x="0" y="2462"/>
                </a:moveTo>
                <a:lnTo>
                  <a:pt x="0" y="2462"/>
                </a:lnTo>
                <a:lnTo>
                  <a:pt x="189" y="2462"/>
                </a:lnTo>
                <a:lnTo>
                  <a:pt x="189" y="2651"/>
                </a:lnTo>
                <a:lnTo>
                  <a:pt x="0" y="2651"/>
                </a:lnTo>
                <a:lnTo>
                  <a:pt x="0" y="2462"/>
                </a:lnTo>
                <a:close/>
                <a:moveTo>
                  <a:pt x="0" y="2273"/>
                </a:moveTo>
                <a:lnTo>
                  <a:pt x="0" y="2273"/>
                </a:lnTo>
                <a:lnTo>
                  <a:pt x="189" y="2273"/>
                </a:lnTo>
                <a:lnTo>
                  <a:pt x="189" y="2462"/>
                </a:lnTo>
                <a:lnTo>
                  <a:pt x="0" y="2462"/>
                </a:lnTo>
                <a:lnTo>
                  <a:pt x="0" y="2273"/>
                </a:lnTo>
                <a:close/>
                <a:moveTo>
                  <a:pt x="0" y="2084"/>
                </a:moveTo>
                <a:lnTo>
                  <a:pt x="0" y="2084"/>
                </a:lnTo>
                <a:lnTo>
                  <a:pt x="189" y="2084"/>
                </a:lnTo>
                <a:lnTo>
                  <a:pt x="189" y="2273"/>
                </a:lnTo>
                <a:lnTo>
                  <a:pt x="0" y="2273"/>
                </a:lnTo>
                <a:lnTo>
                  <a:pt x="0" y="2084"/>
                </a:lnTo>
                <a:close/>
                <a:moveTo>
                  <a:pt x="0" y="1895"/>
                </a:moveTo>
                <a:lnTo>
                  <a:pt x="0" y="1895"/>
                </a:lnTo>
                <a:lnTo>
                  <a:pt x="189" y="1895"/>
                </a:lnTo>
                <a:lnTo>
                  <a:pt x="189" y="2084"/>
                </a:lnTo>
                <a:lnTo>
                  <a:pt x="0" y="2084"/>
                </a:lnTo>
                <a:lnTo>
                  <a:pt x="0" y="1895"/>
                </a:lnTo>
                <a:close/>
                <a:moveTo>
                  <a:pt x="0" y="1706"/>
                </a:moveTo>
                <a:lnTo>
                  <a:pt x="0" y="1706"/>
                </a:lnTo>
                <a:lnTo>
                  <a:pt x="189" y="1706"/>
                </a:lnTo>
                <a:lnTo>
                  <a:pt x="189" y="1895"/>
                </a:lnTo>
                <a:lnTo>
                  <a:pt x="0" y="1895"/>
                </a:lnTo>
                <a:lnTo>
                  <a:pt x="0" y="1706"/>
                </a:lnTo>
                <a:close/>
                <a:moveTo>
                  <a:pt x="0" y="1517"/>
                </a:moveTo>
                <a:lnTo>
                  <a:pt x="0" y="1517"/>
                </a:lnTo>
                <a:lnTo>
                  <a:pt x="189" y="1517"/>
                </a:lnTo>
                <a:lnTo>
                  <a:pt x="189" y="1706"/>
                </a:lnTo>
                <a:lnTo>
                  <a:pt x="0" y="1706"/>
                </a:lnTo>
                <a:lnTo>
                  <a:pt x="0" y="1517"/>
                </a:lnTo>
                <a:close/>
                <a:moveTo>
                  <a:pt x="1" y="1323"/>
                </a:moveTo>
                <a:lnTo>
                  <a:pt x="1" y="1323"/>
                </a:lnTo>
                <a:lnTo>
                  <a:pt x="190" y="1323"/>
                </a:lnTo>
                <a:lnTo>
                  <a:pt x="190" y="1512"/>
                </a:lnTo>
                <a:lnTo>
                  <a:pt x="1" y="1512"/>
                </a:lnTo>
                <a:lnTo>
                  <a:pt x="1" y="1323"/>
                </a:lnTo>
                <a:close/>
                <a:moveTo>
                  <a:pt x="1" y="1134"/>
                </a:moveTo>
                <a:lnTo>
                  <a:pt x="1" y="1134"/>
                </a:lnTo>
                <a:lnTo>
                  <a:pt x="190" y="1134"/>
                </a:lnTo>
                <a:lnTo>
                  <a:pt x="190" y="1323"/>
                </a:lnTo>
                <a:lnTo>
                  <a:pt x="1" y="1323"/>
                </a:lnTo>
                <a:lnTo>
                  <a:pt x="1" y="1134"/>
                </a:lnTo>
                <a:close/>
                <a:moveTo>
                  <a:pt x="1" y="945"/>
                </a:moveTo>
                <a:lnTo>
                  <a:pt x="1" y="945"/>
                </a:lnTo>
                <a:lnTo>
                  <a:pt x="190" y="945"/>
                </a:lnTo>
                <a:lnTo>
                  <a:pt x="190" y="1134"/>
                </a:lnTo>
                <a:lnTo>
                  <a:pt x="1" y="1134"/>
                </a:lnTo>
                <a:lnTo>
                  <a:pt x="1" y="945"/>
                </a:lnTo>
                <a:close/>
                <a:moveTo>
                  <a:pt x="1" y="756"/>
                </a:moveTo>
                <a:lnTo>
                  <a:pt x="1" y="756"/>
                </a:lnTo>
                <a:lnTo>
                  <a:pt x="190" y="756"/>
                </a:lnTo>
                <a:lnTo>
                  <a:pt x="190" y="945"/>
                </a:lnTo>
                <a:lnTo>
                  <a:pt x="1" y="945"/>
                </a:lnTo>
                <a:lnTo>
                  <a:pt x="1" y="756"/>
                </a:lnTo>
                <a:close/>
                <a:moveTo>
                  <a:pt x="1" y="567"/>
                </a:moveTo>
                <a:lnTo>
                  <a:pt x="1" y="567"/>
                </a:lnTo>
                <a:lnTo>
                  <a:pt x="190" y="567"/>
                </a:lnTo>
                <a:lnTo>
                  <a:pt x="190" y="756"/>
                </a:lnTo>
                <a:lnTo>
                  <a:pt x="1" y="756"/>
                </a:lnTo>
                <a:lnTo>
                  <a:pt x="1" y="567"/>
                </a:lnTo>
                <a:close/>
                <a:moveTo>
                  <a:pt x="1" y="378"/>
                </a:moveTo>
                <a:lnTo>
                  <a:pt x="1" y="378"/>
                </a:lnTo>
                <a:lnTo>
                  <a:pt x="190" y="378"/>
                </a:lnTo>
                <a:lnTo>
                  <a:pt x="190" y="567"/>
                </a:lnTo>
                <a:lnTo>
                  <a:pt x="1" y="567"/>
                </a:lnTo>
                <a:lnTo>
                  <a:pt x="1" y="378"/>
                </a:lnTo>
                <a:close/>
                <a:moveTo>
                  <a:pt x="1" y="189"/>
                </a:moveTo>
                <a:lnTo>
                  <a:pt x="1" y="189"/>
                </a:lnTo>
                <a:lnTo>
                  <a:pt x="190" y="189"/>
                </a:lnTo>
                <a:lnTo>
                  <a:pt x="190" y="378"/>
                </a:lnTo>
                <a:lnTo>
                  <a:pt x="1" y="378"/>
                </a:lnTo>
                <a:lnTo>
                  <a:pt x="1" y="189"/>
                </a:lnTo>
                <a:close/>
                <a:moveTo>
                  <a:pt x="1" y="0"/>
                </a:moveTo>
                <a:lnTo>
                  <a:pt x="1" y="0"/>
                </a:lnTo>
                <a:lnTo>
                  <a:pt x="190" y="0"/>
                </a:lnTo>
                <a:lnTo>
                  <a:pt x="190" y="189"/>
                </a:lnTo>
                <a:lnTo>
                  <a:pt x="1" y="189"/>
                </a:lnTo>
                <a:lnTo>
                  <a:pt x="1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3" name="Freeform 361"/>
          <p:cNvSpPr>
            <a:spLocks/>
          </p:cNvSpPr>
          <p:nvPr/>
        </p:nvSpPr>
        <p:spPr bwMode="auto">
          <a:xfrm>
            <a:off x="7647803" y="5557047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4" name="Freeform 362"/>
          <p:cNvSpPr>
            <a:spLocks/>
          </p:cNvSpPr>
          <p:nvPr/>
        </p:nvSpPr>
        <p:spPr bwMode="auto">
          <a:xfrm>
            <a:off x="7647803" y="5557047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5" name="Freeform 363"/>
          <p:cNvSpPr>
            <a:spLocks/>
          </p:cNvSpPr>
          <p:nvPr/>
        </p:nvSpPr>
        <p:spPr bwMode="auto">
          <a:xfrm>
            <a:off x="7647803" y="5445922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6" name="Freeform 364"/>
          <p:cNvSpPr>
            <a:spLocks/>
          </p:cNvSpPr>
          <p:nvPr/>
        </p:nvSpPr>
        <p:spPr bwMode="auto">
          <a:xfrm>
            <a:off x="7647803" y="5445922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7" name="Freeform 365"/>
          <p:cNvSpPr>
            <a:spLocks/>
          </p:cNvSpPr>
          <p:nvPr/>
        </p:nvSpPr>
        <p:spPr bwMode="auto">
          <a:xfrm>
            <a:off x="7647803" y="5333210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8" name="Freeform 366"/>
          <p:cNvSpPr>
            <a:spLocks/>
          </p:cNvSpPr>
          <p:nvPr/>
        </p:nvSpPr>
        <p:spPr bwMode="auto">
          <a:xfrm>
            <a:off x="7647803" y="5333210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9" name="Freeform 367"/>
          <p:cNvSpPr>
            <a:spLocks/>
          </p:cNvSpPr>
          <p:nvPr/>
        </p:nvSpPr>
        <p:spPr bwMode="auto">
          <a:xfrm>
            <a:off x="7647803" y="5222085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0" name="Freeform 368"/>
          <p:cNvSpPr>
            <a:spLocks/>
          </p:cNvSpPr>
          <p:nvPr/>
        </p:nvSpPr>
        <p:spPr bwMode="auto">
          <a:xfrm>
            <a:off x="7647803" y="5222085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1" name="Freeform 369"/>
          <p:cNvSpPr>
            <a:spLocks/>
          </p:cNvSpPr>
          <p:nvPr/>
        </p:nvSpPr>
        <p:spPr bwMode="auto">
          <a:xfrm>
            <a:off x="7647803" y="5109372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2" name="Freeform 370"/>
          <p:cNvSpPr>
            <a:spLocks/>
          </p:cNvSpPr>
          <p:nvPr/>
        </p:nvSpPr>
        <p:spPr bwMode="auto">
          <a:xfrm>
            <a:off x="7647803" y="5109372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3" name="Freeform 371"/>
          <p:cNvSpPr>
            <a:spLocks/>
          </p:cNvSpPr>
          <p:nvPr/>
        </p:nvSpPr>
        <p:spPr bwMode="auto">
          <a:xfrm>
            <a:off x="7647803" y="4998247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4" name="Freeform 372"/>
          <p:cNvSpPr>
            <a:spLocks/>
          </p:cNvSpPr>
          <p:nvPr/>
        </p:nvSpPr>
        <p:spPr bwMode="auto">
          <a:xfrm>
            <a:off x="7647803" y="4998247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5" name="Freeform 373"/>
          <p:cNvSpPr>
            <a:spLocks/>
          </p:cNvSpPr>
          <p:nvPr/>
        </p:nvSpPr>
        <p:spPr bwMode="auto">
          <a:xfrm>
            <a:off x="7647803" y="4885535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6" name="Freeform 374"/>
          <p:cNvSpPr>
            <a:spLocks/>
          </p:cNvSpPr>
          <p:nvPr/>
        </p:nvSpPr>
        <p:spPr bwMode="auto">
          <a:xfrm>
            <a:off x="7647803" y="4885535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7" name="Freeform 375"/>
          <p:cNvSpPr>
            <a:spLocks/>
          </p:cNvSpPr>
          <p:nvPr/>
        </p:nvSpPr>
        <p:spPr bwMode="auto">
          <a:xfrm>
            <a:off x="7647803" y="4774410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8" name="Freeform 376"/>
          <p:cNvSpPr>
            <a:spLocks/>
          </p:cNvSpPr>
          <p:nvPr/>
        </p:nvSpPr>
        <p:spPr bwMode="auto">
          <a:xfrm>
            <a:off x="7647803" y="4774410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9" name="Freeform 377"/>
          <p:cNvSpPr>
            <a:spLocks/>
          </p:cNvSpPr>
          <p:nvPr/>
        </p:nvSpPr>
        <p:spPr bwMode="auto">
          <a:xfrm>
            <a:off x="7647803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0" name="Freeform 378"/>
          <p:cNvSpPr>
            <a:spLocks/>
          </p:cNvSpPr>
          <p:nvPr/>
        </p:nvSpPr>
        <p:spPr bwMode="auto">
          <a:xfrm>
            <a:off x="7647803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1" name="Freeform 379"/>
          <p:cNvSpPr>
            <a:spLocks/>
          </p:cNvSpPr>
          <p:nvPr/>
        </p:nvSpPr>
        <p:spPr bwMode="auto">
          <a:xfrm>
            <a:off x="7647803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2" name="Freeform 380"/>
          <p:cNvSpPr>
            <a:spLocks/>
          </p:cNvSpPr>
          <p:nvPr/>
        </p:nvSpPr>
        <p:spPr bwMode="auto">
          <a:xfrm>
            <a:off x="7647803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3" name="Freeform 381"/>
          <p:cNvSpPr>
            <a:spLocks/>
          </p:cNvSpPr>
          <p:nvPr/>
        </p:nvSpPr>
        <p:spPr bwMode="auto">
          <a:xfrm>
            <a:off x="7647803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4" name="Freeform 382"/>
          <p:cNvSpPr>
            <a:spLocks/>
          </p:cNvSpPr>
          <p:nvPr/>
        </p:nvSpPr>
        <p:spPr bwMode="auto">
          <a:xfrm>
            <a:off x="7647803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5" name="Freeform 383"/>
          <p:cNvSpPr>
            <a:spLocks/>
          </p:cNvSpPr>
          <p:nvPr/>
        </p:nvSpPr>
        <p:spPr bwMode="auto">
          <a:xfrm>
            <a:off x="7647803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6" name="Freeform 384"/>
          <p:cNvSpPr>
            <a:spLocks/>
          </p:cNvSpPr>
          <p:nvPr/>
        </p:nvSpPr>
        <p:spPr bwMode="auto">
          <a:xfrm>
            <a:off x="7647803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7" name="Freeform 385"/>
          <p:cNvSpPr>
            <a:spLocks/>
          </p:cNvSpPr>
          <p:nvPr/>
        </p:nvSpPr>
        <p:spPr bwMode="auto">
          <a:xfrm>
            <a:off x="7647803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8" name="Freeform 386"/>
          <p:cNvSpPr>
            <a:spLocks/>
          </p:cNvSpPr>
          <p:nvPr/>
        </p:nvSpPr>
        <p:spPr bwMode="auto">
          <a:xfrm>
            <a:off x="7647803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9" name="Freeform 387"/>
          <p:cNvSpPr>
            <a:spLocks/>
          </p:cNvSpPr>
          <p:nvPr/>
        </p:nvSpPr>
        <p:spPr bwMode="auto">
          <a:xfrm>
            <a:off x="7647803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" name="Freeform 388"/>
          <p:cNvSpPr>
            <a:spLocks/>
          </p:cNvSpPr>
          <p:nvPr/>
        </p:nvSpPr>
        <p:spPr bwMode="auto">
          <a:xfrm>
            <a:off x="7647803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1" name="Freeform 389"/>
          <p:cNvSpPr>
            <a:spLocks/>
          </p:cNvSpPr>
          <p:nvPr/>
        </p:nvSpPr>
        <p:spPr bwMode="auto">
          <a:xfrm>
            <a:off x="7647803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" name="Freeform 390"/>
          <p:cNvSpPr>
            <a:spLocks/>
          </p:cNvSpPr>
          <p:nvPr/>
        </p:nvSpPr>
        <p:spPr bwMode="auto">
          <a:xfrm>
            <a:off x="7647803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3" name="Freeform 391"/>
          <p:cNvSpPr>
            <a:spLocks/>
          </p:cNvSpPr>
          <p:nvPr/>
        </p:nvSpPr>
        <p:spPr bwMode="auto">
          <a:xfrm>
            <a:off x="7647803" y="38774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4" name="Freeform 392"/>
          <p:cNvSpPr>
            <a:spLocks noEditPoints="1"/>
          </p:cNvSpPr>
          <p:nvPr/>
        </p:nvSpPr>
        <p:spPr bwMode="auto">
          <a:xfrm>
            <a:off x="7535090" y="3877472"/>
            <a:ext cx="225426" cy="1792288"/>
          </a:xfrm>
          <a:custGeom>
            <a:avLst/>
            <a:gdLst>
              <a:gd name="T0" fmla="*/ 190 w 379"/>
              <a:gd name="T1" fmla="*/ 0 h 3029"/>
              <a:gd name="T2" fmla="*/ 379 w 379"/>
              <a:gd name="T3" fmla="*/ 189 h 3029"/>
              <a:gd name="T4" fmla="*/ 190 w 379"/>
              <a:gd name="T5" fmla="*/ 0 h 3029"/>
              <a:gd name="T6" fmla="*/ 0 w 379"/>
              <a:gd name="T7" fmla="*/ 2840 h 3029"/>
              <a:gd name="T8" fmla="*/ 189 w 379"/>
              <a:gd name="T9" fmla="*/ 3029 h 3029"/>
              <a:gd name="T10" fmla="*/ 0 w 379"/>
              <a:gd name="T11" fmla="*/ 2840 h 3029"/>
              <a:gd name="T12" fmla="*/ 0 w 379"/>
              <a:gd name="T13" fmla="*/ 2651 h 3029"/>
              <a:gd name="T14" fmla="*/ 189 w 379"/>
              <a:gd name="T15" fmla="*/ 2840 h 3029"/>
              <a:gd name="T16" fmla="*/ 0 w 379"/>
              <a:gd name="T17" fmla="*/ 2651 h 3029"/>
              <a:gd name="T18" fmla="*/ 0 w 379"/>
              <a:gd name="T19" fmla="*/ 2462 h 3029"/>
              <a:gd name="T20" fmla="*/ 189 w 379"/>
              <a:gd name="T21" fmla="*/ 2651 h 3029"/>
              <a:gd name="T22" fmla="*/ 0 w 379"/>
              <a:gd name="T23" fmla="*/ 2462 h 3029"/>
              <a:gd name="T24" fmla="*/ 0 w 379"/>
              <a:gd name="T25" fmla="*/ 2273 h 3029"/>
              <a:gd name="T26" fmla="*/ 189 w 379"/>
              <a:gd name="T27" fmla="*/ 2462 h 3029"/>
              <a:gd name="T28" fmla="*/ 0 w 379"/>
              <a:gd name="T29" fmla="*/ 2273 h 3029"/>
              <a:gd name="T30" fmla="*/ 0 w 379"/>
              <a:gd name="T31" fmla="*/ 2084 h 3029"/>
              <a:gd name="T32" fmla="*/ 189 w 379"/>
              <a:gd name="T33" fmla="*/ 2273 h 3029"/>
              <a:gd name="T34" fmla="*/ 0 w 379"/>
              <a:gd name="T35" fmla="*/ 2084 h 3029"/>
              <a:gd name="T36" fmla="*/ 0 w 379"/>
              <a:gd name="T37" fmla="*/ 1895 h 3029"/>
              <a:gd name="T38" fmla="*/ 189 w 379"/>
              <a:gd name="T39" fmla="*/ 2084 h 3029"/>
              <a:gd name="T40" fmla="*/ 0 w 379"/>
              <a:gd name="T41" fmla="*/ 1895 h 3029"/>
              <a:gd name="T42" fmla="*/ 0 w 379"/>
              <a:gd name="T43" fmla="*/ 1706 h 3029"/>
              <a:gd name="T44" fmla="*/ 189 w 379"/>
              <a:gd name="T45" fmla="*/ 1895 h 3029"/>
              <a:gd name="T46" fmla="*/ 0 w 379"/>
              <a:gd name="T47" fmla="*/ 1706 h 3029"/>
              <a:gd name="T48" fmla="*/ 0 w 379"/>
              <a:gd name="T49" fmla="*/ 1517 h 3029"/>
              <a:gd name="T50" fmla="*/ 189 w 379"/>
              <a:gd name="T51" fmla="*/ 1706 h 3029"/>
              <a:gd name="T52" fmla="*/ 0 w 379"/>
              <a:gd name="T53" fmla="*/ 1517 h 3029"/>
              <a:gd name="T54" fmla="*/ 1 w 379"/>
              <a:gd name="T55" fmla="*/ 1323 h 3029"/>
              <a:gd name="T56" fmla="*/ 190 w 379"/>
              <a:gd name="T57" fmla="*/ 1512 h 3029"/>
              <a:gd name="T58" fmla="*/ 1 w 379"/>
              <a:gd name="T59" fmla="*/ 1323 h 3029"/>
              <a:gd name="T60" fmla="*/ 1 w 379"/>
              <a:gd name="T61" fmla="*/ 1134 h 3029"/>
              <a:gd name="T62" fmla="*/ 190 w 379"/>
              <a:gd name="T63" fmla="*/ 1323 h 3029"/>
              <a:gd name="T64" fmla="*/ 1 w 379"/>
              <a:gd name="T65" fmla="*/ 1134 h 3029"/>
              <a:gd name="T66" fmla="*/ 1 w 379"/>
              <a:gd name="T67" fmla="*/ 945 h 3029"/>
              <a:gd name="T68" fmla="*/ 190 w 379"/>
              <a:gd name="T69" fmla="*/ 1134 h 3029"/>
              <a:gd name="T70" fmla="*/ 1 w 379"/>
              <a:gd name="T71" fmla="*/ 945 h 3029"/>
              <a:gd name="T72" fmla="*/ 1 w 379"/>
              <a:gd name="T73" fmla="*/ 756 h 3029"/>
              <a:gd name="T74" fmla="*/ 190 w 379"/>
              <a:gd name="T75" fmla="*/ 945 h 3029"/>
              <a:gd name="T76" fmla="*/ 1 w 379"/>
              <a:gd name="T77" fmla="*/ 756 h 3029"/>
              <a:gd name="T78" fmla="*/ 1 w 379"/>
              <a:gd name="T79" fmla="*/ 567 h 3029"/>
              <a:gd name="T80" fmla="*/ 190 w 379"/>
              <a:gd name="T81" fmla="*/ 756 h 3029"/>
              <a:gd name="T82" fmla="*/ 1 w 379"/>
              <a:gd name="T83" fmla="*/ 567 h 3029"/>
              <a:gd name="T84" fmla="*/ 1 w 379"/>
              <a:gd name="T85" fmla="*/ 378 h 3029"/>
              <a:gd name="T86" fmla="*/ 190 w 379"/>
              <a:gd name="T87" fmla="*/ 567 h 3029"/>
              <a:gd name="T88" fmla="*/ 1 w 379"/>
              <a:gd name="T89" fmla="*/ 378 h 3029"/>
              <a:gd name="T90" fmla="*/ 1 w 379"/>
              <a:gd name="T91" fmla="*/ 189 h 3029"/>
              <a:gd name="T92" fmla="*/ 190 w 379"/>
              <a:gd name="T93" fmla="*/ 378 h 3029"/>
              <a:gd name="T94" fmla="*/ 1 w 379"/>
              <a:gd name="T95" fmla="*/ 189 h 3029"/>
              <a:gd name="T96" fmla="*/ 1 w 379"/>
              <a:gd name="T97" fmla="*/ 0 h 3029"/>
              <a:gd name="T98" fmla="*/ 190 w 379"/>
              <a:gd name="T99" fmla="*/ 189 h 3029"/>
              <a:gd name="T100" fmla="*/ 1 w 379"/>
              <a:gd name="T101" fmla="*/ 0 h 3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9" h="3029">
                <a:moveTo>
                  <a:pt x="190" y="0"/>
                </a:moveTo>
                <a:lnTo>
                  <a:pt x="190" y="0"/>
                </a:lnTo>
                <a:lnTo>
                  <a:pt x="379" y="0"/>
                </a:lnTo>
                <a:lnTo>
                  <a:pt x="379" y="189"/>
                </a:lnTo>
                <a:lnTo>
                  <a:pt x="190" y="189"/>
                </a:lnTo>
                <a:lnTo>
                  <a:pt x="190" y="0"/>
                </a:lnTo>
                <a:close/>
                <a:moveTo>
                  <a:pt x="0" y="2840"/>
                </a:moveTo>
                <a:lnTo>
                  <a:pt x="0" y="2840"/>
                </a:lnTo>
                <a:lnTo>
                  <a:pt x="189" y="2840"/>
                </a:lnTo>
                <a:lnTo>
                  <a:pt x="189" y="3029"/>
                </a:lnTo>
                <a:lnTo>
                  <a:pt x="0" y="3029"/>
                </a:lnTo>
                <a:lnTo>
                  <a:pt x="0" y="2840"/>
                </a:lnTo>
                <a:close/>
                <a:moveTo>
                  <a:pt x="0" y="2651"/>
                </a:moveTo>
                <a:lnTo>
                  <a:pt x="0" y="2651"/>
                </a:lnTo>
                <a:lnTo>
                  <a:pt x="189" y="2651"/>
                </a:lnTo>
                <a:lnTo>
                  <a:pt x="189" y="2840"/>
                </a:lnTo>
                <a:lnTo>
                  <a:pt x="0" y="2840"/>
                </a:lnTo>
                <a:lnTo>
                  <a:pt x="0" y="2651"/>
                </a:lnTo>
                <a:close/>
                <a:moveTo>
                  <a:pt x="0" y="2462"/>
                </a:moveTo>
                <a:lnTo>
                  <a:pt x="0" y="2462"/>
                </a:lnTo>
                <a:lnTo>
                  <a:pt x="189" y="2462"/>
                </a:lnTo>
                <a:lnTo>
                  <a:pt x="189" y="2651"/>
                </a:lnTo>
                <a:lnTo>
                  <a:pt x="0" y="2651"/>
                </a:lnTo>
                <a:lnTo>
                  <a:pt x="0" y="2462"/>
                </a:lnTo>
                <a:close/>
                <a:moveTo>
                  <a:pt x="0" y="2273"/>
                </a:moveTo>
                <a:lnTo>
                  <a:pt x="0" y="2273"/>
                </a:lnTo>
                <a:lnTo>
                  <a:pt x="189" y="2273"/>
                </a:lnTo>
                <a:lnTo>
                  <a:pt x="189" y="2462"/>
                </a:lnTo>
                <a:lnTo>
                  <a:pt x="0" y="2462"/>
                </a:lnTo>
                <a:lnTo>
                  <a:pt x="0" y="2273"/>
                </a:lnTo>
                <a:close/>
                <a:moveTo>
                  <a:pt x="0" y="2084"/>
                </a:moveTo>
                <a:lnTo>
                  <a:pt x="0" y="2084"/>
                </a:lnTo>
                <a:lnTo>
                  <a:pt x="189" y="2084"/>
                </a:lnTo>
                <a:lnTo>
                  <a:pt x="189" y="2273"/>
                </a:lnTo>
                <a:lnTo>
                  <a:pt x="0" y="2273"/>
                </a:lnTo>
                <a:lnTo>
                  <a:pt x="0" y="2084"/>
                </a:lnTo>
                <a:close/>
                <a:moveTo>
                  <a:pt x="0" y="1895"/>
                </a:moveTo>
                <a:lnTo>
                  <a:pt x="0" y="1895"/>
                </a:lnTo>
                <a:lnTo>
                  <a:pt x="189" y="1895"/>
                </a:lnTo>
                <a:lnTo>
                  <a:pt x="189" y="2084"/>
                </a:lnTo>
                <a:lnTo>
                  <a:pt x="0" y="2084"/>
                </a:lnTo>
                <a:lnTo>
                  <a:pt x="0" y="1895"/>
                </a:lnTo>
                <a:close/>
                <a:moveTo>
                  <a:pt x="0" y="1706"/>
                </a:moveTo>
                <a:lnTo>
                  <a:pt x="0" y="1706"/>
                </a:lnTo>
                <a:lnTo>
                  <a:pt x="189" y="1706"/>
                </a:lnTo>
                <a:lnTo>
                  <a:pt x="189" y="1895"/>
                </a:lnTo>
                <a:lnTo>
                  <a:pt x="0" y="1895"/>
                </a:lnTo>
                <a:lnTo>
                  <a:pt x="0" y="1706"/>
                </a:lnTo>
                <a:close/>
                <a:moveTo>
                  <a:pt x="0" y="1517"/>
                </a:moveTo>
                <a:lnTo>
                  <a:pt x="0" y="1517"/>
                </a:lnTo>
                <a:lnTo>
                  <a:pt x="189" y="1517"/>
                </a:lnTo>
                <a:lnTo>
                  <a:pt x="189" y="1706"/>
                </a:lnTo>
                <a:lnTo>
                  <a:pt x="0" y="1706"/>
                </a:lnTo>
                <a:lnTo>
                  <a:pt x="0" y="1517"/>
                </a:lnTo>
                <a:close/>
                <a:moveTo>
                  <a:pt x="1" y="1323"/>
                </a:moveTo>
                <a:lnTo>
                  <a:pt x="1" y="1323"/>
                </a:lnTo>
                <a:lnTo>
                  <a:pt x="190" y="1323"/>
                </a:lnTo>
                <a:lnTo>
                  <a:pt x="190" y="1512"/>
                </a:lnTo>
                <a:lnTo>
                  <a:pt x="1" y="1512"/>
                </a:lnTo>
                <a:lnTo>
                  <a:pt x="1" y="1323"/>
                </a:lnTo>
                <a:close/>
                <a:moveTo>
                  <a:pt x="1" y="1134"/>
                </a:moveTo>
                <a:lnTo>
                  <a:pt x="1" y="1134"/>
                </a:lnTo>
                <a:lnTo>
                  <a:pt x="190" y="1134"/>
                </a:lnTo>
                <a:lnTo>
                  <a:pt x="190" y="1323"/>
                </a:lnTo>
                <a:lnTo>
                  <a:pt x="1" y="1323"/>
                </a:lnTo>
                <a:lnTo>
                  <a:pt x="1" y="1134"/>
                </a:lnTo>
                <a:close/>
                <a:moveTo>
                  <a:pt x="1" y="945"/>
                </a:moveTo>
                <a:lnTo>
                  <a:pt x="1" y="945"/>
                </a:lnTo>
                <a:lnTo>
                  <a:pt x="190" y="945"/>
                </a:lnTo>
                <a:lnTo>
                  <a:pt x="190" y="1134"/>
                </a:lnTo>
                <a:lnTo>
                  <a:pt x="1" y="1134"/>
                </a:lnTo>
                <a:lnTo>
                  <a:pt x="1" y="945"/>
                </a:lnTo>
                <a:close/>
                <a:moveTo>
                  <a:pt x="1" y="756"/>
                </a:moveTo>
                <a:lnTo>
                  <a:pt x="1" y="756"/>
                </a:lnTo>
                <a:lnTo>
                  <a:pt x="190" y="756"/>
                </a:lnTo>
                <a:lnTo>
                  <a:pt x="190" y="945"/>
                </a:lnTo>
                <a:lnTo>
                  <a:pt x="1" y="945"/>
                </a:lnTo>
                <a:lnTo>
                  <a:pt x="1" y="756"/>
                </a:lnTo>
                <a:close/>
                <a:moveTo>
                  <a:pt x="1" y="567"/>
                </a:moveTo>
                <a:lnTo>
                  <a:pt x="1" y="567"/>
                </a:lnTo>
                <a:lnTo>
                  <a:pt x="190" y="567"/>
                </a:lnTo>
                <a:lnTo>
                  <a:pt x="190" y="756"/>
                </a:lnTo>
                <a:lnTo>
                  <a:pt x="1" y="756"/>
                </a:lnTo>
                <a:lnTo>
                  <a:pt x="1" y="567"/>
                </a:lnTo>
                <a:close/>
                <a:moveTo>
                  <a:pt x="1" y="378"/>
                </a:moveTo>
                <a:lnTo>
                  <a:pt x="1" y="378"/>
                </a:lnTo>
                <a:lnTo>
                  <a:pt x="190" y="378"/>
                </a:lnTo>
                <a:lnTo>
                  <a:pt x="190" y="567"/>
                </a:lnTo>
                <a:lnTo>
                  <a:pt x="1" y="567"/>
                </a:lnTo>
                <a:lnTo>
                  <a:pt x="1" y="378"/>
                </a:lnTo>
                <a:close/>
                <a:moveTo>
                  <a:pt x="1" y="189"/>
                </a:moveTo>
                <a:lnTo>
                  <a:pt x="1" y="189"/>
                </a:lnTo>
                <a:lnTo>
                  <a:pt x="190" y="189"/>
                </a:lnTo>
                <a:lnTo>
                  <a:pt x="190" y="378"/>
                </a:lnTo>
                <a:lnTo>
                  <a:pt x="1" y="378"/>
                </a:lnTo>
                <a:lnTo>
                  <a:pt x="1" y="189"/>
                </a:lnTo>
                <a:close/>
                <a:moveTo>
                  <a:pt x="1" y="0"/>
                </a:moveTo>
                <a:lnTo>
                  <a:pt x="1" y="0"/>
                </a:lnTo>
                <a:lnTo>
                  <a:pt x="190" y="0"/>
                </a:lnTo>
                <a:lnTo>
                  <a:pt x="190" y="189"/>
                </a:lnTo>
                <a:lnTo>
                  <a:pt x="1" y="189"/>
                </a:lnTo>
                <a:lnTo>
                  <a:pt x="1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5" name="Freeform 393"/>
          <p:cNvSpPr>
            <a:spLocks/>
          </p:cNvSpPr>
          <p:nvPr/>
        </p:nvSpPr>
        <p:spPr bwMode="auto">
          <a:xfrm>
            <a:off x="7423965" y="5557047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6" name="Freeform 394"/>
          <p:cNvSpPr>
            <a:spLocks/>
          </p:cNvSpPr>
          <p:nvPr/>
        </p:nvSpPr>
        <p:spPr bwMode="auto">
          <a:xfrm>
            <a:off x="7423965" y="5557047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7" name="Freeform 395"/>
          <p:cNvSpPr>
            <a:spLocks/>
          </p:cNvSpPr>
          <p:nvPr/>
        </p:nvSpPr>
        <p:spPr bwMode="auto">
          <a:xfrm>
            <a:off x="7423965" y="5445922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8" name="Freeform 396"/>
          <p:cNvSpPr>
            <a:spLocks/>
          </p:cNvSpPr>
          <p:nvPr/>
        </p:nvSpPr>
        <p:spPr bwMode="auto">
          <a:xfrm>
            <a:off x="7423965" y="5445922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9" name="Freeform 397"/>
          <p:cNvSpPr>
            <a:spLocks/>
          </p:cNvSpPr>
          <p:nvPr/>
        </p:nvSpPr>
        <p:spPr bwMode="auto">
          <a:xfrm>
            <a:off x="7423965" y="5333210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0" name="Freeform 398"/>
          <p:cNvSpPr>
            <a:spLocks/>
          </p:cNvSpPr>
          <p:nvPr/>
        </p:nvSpPr>
        <p:spPr bwMode="auto">
          <a:xfrm>
            <a:off x="7423965" y="5333210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1" name="Freeform 399"/>
          <p:cNvSpPr>
            <a:spLocks/>
          </p:cNvSpPr>
          <p:nvPr/>
        </p:nvSpPr>
        <p:spPr bwMode="auto">
          <a:xfrm>
            <a:off x="7423965" y="5222085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2" name="Freeform 400"/>
          <p:cNvSpPr>
            <a:spLocks/>
          </p:cNvSpPr>
          <p:nvPr/>
        </p:nvSpPr>
        <p:spPr bwMode="auto">
          <a:xfrm>
            <a:off x="7423965" y="5222085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3" name="Freeform 401"/>
          <p:cNvSpPr>
            <a:spLocks/>
          </p:cNvSpPr>
          <p:nvPr/>
        </p:nvSpPr>
        <p:spPr bwMode="auto">
          <a:xfrm>
            <a:off x="7423965" y="5109372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4" name="Freeform 402"/>
          <p:cNvSpPr>
            <a:spLocks/>
          </p:cNvSpPr>
          <p:nvPr/>
        </p:nvSpPr>
        <p:spPr bwMode="auto">
          <a:xfrm>
            <a:off x="7423965" y="5109372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5" name="Freeform 403"/>
          <p:cNvSpPr>
            <a:spLocks/>
          </p:cNvSpPr>
          <p:nvPr/>
        </p:nvSpPr>
        <p:spPr bwMode="auto">
          <a:xfrm>
            <a:off x="7423965" y="4998247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6" name="Freeform 404"/>
          <p:cNvSpPr>
            <a:spLocks/>
          </p:cNvSpPr>
          <p:nvPr/>
        </p:nvSpPr>
        <p:spPr bwMode="auto">
          <a:xfrm>
            <a:off x="7423965" y="4998247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7" name="Freeform 405"/>
          <p:cNvSpPr>
            <a:spLocks/>
          </p:cNvSpPr>
          <p:nvPr/>
        </p:nvSpPr>
        <p:spPr bwMode="auto">
          <a:xfrm>
            <a:off x="7423965" y="4885535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8" name="Freeform 406"/>
          <p:cNvSpPr>
            <a:spLocks/>
          </p:cNvSpPr>
          <p:nvPr/>
        </p:nvSpPr>
        <p:spPr bwMode="auto">
          <a:xfrm>
            <a:off x="7423965" y="4885535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408"/>
          <p:cNvSpPr>
            <a:spLocks/>
          </p:cNvSpPr>
          <p:nvPr/>
        </p:nvSpPr>
        <p:spPr bwMode="auto">
          <a:xfrm>
            <a:off x="7423965" y="4774410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409"/>
          <p:cNvSpPr>
            <a:spLocks/>
          </p:cNvSpPr>
          <p:nvPr/>
        </p:nvSpPr>
        <p:spPr bwMode="auto">
          <a:xfrm>
            <a:off x="7423965" y="4774410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reeform 410"/>
          <p:cNvSpPr>
            <a:spLocks/>
          </p:cNvSpPr>
          <p:nvPr/>
        </p:nvSpPr>
        <p:spPr bwMode="auto">
          <a:xfrm>
            <a:off x="7423965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eform 411"/>
          <p:cNvSpPr>
            <a:spLocks/>
          </p:cNvSpPr>
          <p:nvPr/>
        </p:nvSpPr>
        <p:spPr bwMode="auto">
          <a:xfrm>
            <a:off x="7423965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Freeform 412"/>
          <p:cNvSpPr>
            <a:spLocks/>
          </p:cNvSpPr>
          <p:nvPr/>
        </p:nvSpPr>
        <p:spPr bwMode="auto">
          <a:xfrm>
            <a:off x="7423965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Freeform 413"/>
          <p:cNvSpPr>
            <a:spLocks/>
          </p:cNvSpPr>
          <p:nvPr/>
        </p:nvSpPr>
        <p:spPr bwMode="auto">
          <a:xfrm>
            <a:off x="7423965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Freeform 414"/>
          <p:cNvSpPr>
            <a:spLocks/>
          </p:cNvSpPr>
          <p:nvPr/>
        </p:nvSpPr>
        <p:spPr bwMode="auto">
          <a:xfrm>
            <a:off x="7423965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Freeform 415"/>
          <p:cNvSpPr>
            <a:spLocks/>
          </p:cNvSpPr>
          <p:nvPr/>
        </p:nvSpPr>
        <p:spPr bwMode="auto">
          <a:xfrm>
            <a:off x="7423965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Freeform 416"/>
          <p:cNvSpPr>
            <a:spLocks/>
          </p:cNvSpPr>
          <p:nvPr/>
        </p:nvSpPr>
        <p:spPr bwMode="auto">
          <a:xfrm>
            <a:off x="7423965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Freeform 417"/>
          <p:cNvSpPr>
            <a:spLocks/>
          </p:cNvSpPr>
          <p:nvPr/>
        </p:nvSpPr>
        <p:spPr bwMode="auto">
          <a:xfrm>
            <a:off x="7423965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Freeform 418"/>
          <p:cNvSpPr>
            <a:spLocks/>
          </p:cNvSpPr>
          <p:nvPr/>
        </p:nvSpPr>
        <p:spPr bwMode="auto">
          <a:xfrm>
            <a:off x="7423965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" name="Freeform 419"/>
          <p:cNvSpPr>
            <a:spLocks/>
          </p:cNvSpPr>
          <p:nvPr/>
        </p:nvSpPr>
        <p:spPr bwMode="auto">
          <a:xfrm>
            <a:off x="7423965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Freeform 420"/>
          <p:cNvSpPr>
            <a:spLocks/>
          </p:cNvSpPr>
          <p:nvPr/>
        </p:nvSpPr>
        <p:spPr bwMode="auto">
          <a:xfrm>
            <a:off x="7423965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Freeform 421"/>
          <p:cNvSpPr>
            <a:spLocks/>
          </p:cNvSpPr>
          <p:nvPr/>
        </p:nvSpPr>
        <p:spPr bwMode="auto">
          <a:xfrm>
            <a:off x="7423965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Freeform 422"/>
          <p:cNvSpPr>
            <a:spLocks/>
          </p:cNvSpPr>
          <p:nvPr/>
        </p:nvSpPr>
        <p:spPr bwMode="auto">
          <a:xfrm>
            <a:off x="7423965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Freeform 423"/>
          <p:cNvSpPr>
            <a:spLocks/>
          </p:cNvSpPr>
          <p:nvPr/>
        </p:nvSpPr>
        <p:spPr bwMode="auto">
          <a:xfrm>
            <a:off x="7423965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Freeform 424"/>
          <p:cNvSpPr>
            <a:spLocks/>
          </p:cNvSpPr>
          <p:nvPr/>
        </p:nvSpPr>
        <p:spPr bwMode="auto">
          <a:xfrm>
            <a:off x="7423965" y="38774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Freeform 425"/>
          <p:cNvSpPr>
            <a:spLocks noEditPoints="1"/>
          </p:cNvSpPr>
          <p:nvPr/>
        </p:nvSpPr>
        <p:spPr bwMode="auto">
          <a:xfrm>
            <a:off x="7311252" y="3877472"/>
            <a:ext cx="225426" cy="1792288"/>
          </a:xfrm>
          <a:custGeom>
            <a:avLst/>
            <a:gdLst>
              <a:gd name="T0" fmla="*/ 190 w 379"/>
              <a:gd name="T1" fmla="*/ 0 h 3029"/>
              <a:gd name="T2" fmla="*/ 379 w 379"/>
              <a:gd name="T3" fmla="*/ 189 h 3029"/>
              <a:gd name="T4" fmla="*/ 190 w 379"/>
              <a:gd name="T5" fmla="*/ 0 h 3029"/>
              <a:gd name="T6" fmla="*/ 0 w 379"/>
              <a:gd name="T7" fmla="*/ 2840 h 3029"/>
              <a:gd name="T8" fmla="*/ 189 w 379"/>
              <a:gd name="T9" fmla="*/ 3029 h 3029"/>
              <a:gd name="T10" fmla="*/ 0 w 379"/>
              <a:gd name="T11" fmla="*/ 2840 h 3029"/>
              <a:gd name="T12" fmla="*/ 0 w 379"/>
              <a:gd name="T13" fmla="*/ 2651 h 3029"/>
              <a:gd name="T14" fmla="*/ 189 w 379"/>
              <a:gd name="T15" fmla="*/ 2840 h 3029"/>
              <a:gd name="T16" fmla="*/ 0 w 379"/>
              <a:gd name="T17" fmla="*/ 2651 h 3029"/>
              <a:gd name="T18" fmla="*/ 0 w 379"/>
              <a:gd name="T19" fmla="*/ 2462 h 3029"/>
              <a:gd name="T20" fmla="*/ 189 w 379"/>
              <a:gd name="T21" fmla="*/ 2651 h 3029"/>
              <a:gd name="T22" fmla="*/ 0 w 379"/>
              <a:gd name="T23" fmla="*/ 2462 h 3029"/>
              <a:gd name="T24" fmla="*/ 0 w 379"/>
              <a:gd name="T25" fmla="*/ 2273 h 3029"/>
              <a:gd name="T26" fmla="*/ 189 w 379"/>
              <a:gd name="T27" fmla="*/ 2462 h 3029"/>
              <a:gd name="T28" fmla="*/ 0 w 379"/>
              <a:gd name="T29" fmla="*/ 2273 h 3029"/>
              <a:gd name="T30" fmla="*/ 0 w 379"/>
              <a:gd name="T31" fmla="*/ 2084 h 3029"/>
              <a:gd name="T32" fmla="*/ 189 w 379"/>
              <a:gd name="T33" fmla="*/ 2273 h 3029"/>
              <a:gd name="T34" fmla="*/ 0 w 379"/>
              <a:gd name="T35" fmla="*/ 2084 h 3029"/>
              <a:gd name="T36" fmla="*/ 0 w 379"/>
              <a:gd name="T37" fmla="*/ 1895 h 3029"/>
              <a:gd name="T38" fmla="*/ 189 w 379"/>
              <a:gd name="T39" fmla="*/ 2084 h 3029"/>
              <a:gd name="T40" fmla="*/ 0 w 379"/>
              <a:gd name="T41" fmla="*/ 1895 h 3029"/>
              <a:gd name="T42" fmla="*/ 0 w 379"/>
              <a:gd name="T43" fmla="*/ 1706 h 3029"/>
              <a:gd name="T44" fmla="*/ 189 w 379"/>
              <a:gd name="T45" fmla="*/ 1895 h 3029"/>
              <a:gd name="T46" fmla="*/ 0 w 379"/>
              <a:gd name="T47" fmla="*/ 1706 h 3029"/>
              <a:gd name="T48" fmla="*/ 0 w 379"/>
              <a:gd name="T49" fmla="*/ 1517 h 3029"/>
              <a:gd name="T50" fmla="*/ 189 w 379"/>
              <a:gd name="T51" fmla="*/ 1706 h 3029"/>
              <a:gd name="T52" fmla="*/ 0 w 379"/>
              <a:gd name="T53" fmla="*/ 1517 h 3029"/>
              <a:gd name="T54" fmla="*/ 1 w 379"/>
              <a:gd name="T55" fmla="*/ 1323 h 3029"/>
              <a:gd name="T56" fmla="*/ 190 w 379"/>
              <a:gd name="T57" fmla="*/ 1512 h 3029"/>
              <a:gd name="T58" fmla="*/ 1 w 379"/>
              <a:gd name="T59" fmla="*/ 1323 h 3029"/>
              <a:gd name="T60" fmla="*/ 1 w 379"/>
              <a:gd name="T61" fmla="*/ 1134 h 3029"/>
              <a:gd name="T62" fmla="*/ 190 w 379"/>
              <a:gd name="T63" fmla="*/ 1323 h 3029"/>
              <a:gd name="T64" fmla="*/ 1 w 379"/>
              <a:gd name="T65" fmla="*/ 1134 h 3029"/>
              <a:gd name="T66" fmla="*/ 1 w 379"/>
              <a:gd name="T67" fmla="*/ 945 h 3029"/>
              <a:gd name="T68" fmla="*/ 190 w 379"/>
              <a:gd name="T69" fmla="*/ 1134 h 3029"/>
              <a:gd name="T70" fmla="*/ 1 w 379"/>
              <a:gd name="T71" fmla="*/ 945 h 3029"/>
              <a:gd name="T72" fmla="*/ 1 w 379"/>
              <a:gd name="T73" fmla="*/ 756 h 3029"/>
              <a:gd name="T74" fmla="*/ 190 w 379"/>
              <a:gd name="T75" fmla="*/ 945 h 3029"/>
              <a:gd name="T76" fmla="*/ 1 w 379"/>
              <a:gd name="T77" fmla="*/ 756 h 3029"/>
              <a:gd name="T78" fmla="*/ 1 w 379"/>
              <a:gd name="T79" fmla="*/ 567 h 3029"/>
              <a:gd name="T80" fmla="*/ 190 w 379"/>
              <a:gd name="T81" fmla="*/ 756 h 3029"/>
              <a:gd name="T82" fmla="*/ 1 w 379"/>
              <a:gd name="T83" fmla="*/ 567 h 3029"/>
              <a:gd name="T84" fmla="*/ 1 w 379"/>
              <a:gd name="T85" fmla="*/ 378 h 3029"/>
              <a:gd name="T86" fmla="*/ 190 w 379"/>
              <a:gd name="T87" fmla="*/ 567 h 3029"/>
              <a:gd name="T88" fmla="*/ 1 w 379"/>
              <a:gd name="T89" fmla="*/ 378 h 3029"/>
              <a:gd name="T90" fmla="*/ 1 w 379"/>
              <a:gd name="T91" fmla="*/ 189 h 3029"/>
              <a:gd name="T92" fmla="*/ 190 w 379"/>
              <a:gd name="T93" fmla="*/ 378 h 3029"/>
              <a:gd name="T94" fmla="*/ 1 w 379"/>
              <a:gd name="T95" fmla="*/ 189 h 3029"/>
              <a:gd name="T96" fmla="*/ 1 w 379"/>
              <a:gd name="T97" fmla="*/ 0 h 3029"/>
              <a:gd name="T98" fmla="*/ 190 w 379"/>
              <a:gd name="T99" fmla="*/ 189 h 3029"/>
              <a:gd name="T100" fmla="*/ 1 w 379"/>
              <a:gd name="T101" fmla="*/ 0 h 3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9" h="3029">
                <a:moveTo>
                  <a:pt x="190" y="0"/>
                </a:moveTo>
                <a:lnTo>
                  <a:pt x="190" y="0"/>
                </a:lnTo>
                <a:lnTo>
                  <a:pt x="379" y="0"/>
                </a:lnTo>
                <a:lnTo>
                  <a:pt x="379" y="189"/>
                </a:lnTo>
                <a:lnTo>
                  <a:pt x="190" y="189"/>
                </a:lnTo>
                <a:lnTo>
                  <a:pt x="190" y="0"/>
                </a:lnTo>
                <a:close/>
                <a:moveTo>
                  <a:pt x="0" y="2840"/>
                </a:moveTo>
                <a:lnTo>
                  <a:pt x="0" y="2840"/>
                </a:lnTo>
                <a:lnTo>
                  <a:pt x="189" y="2840"/>
                </a:lnTo>
                <a:lnTo>
                  <a:pt x="189" y="3029"/>
                </a:lnTo>
                <a:lnTo>
                  <a:pt x="0" y="3029"/>
                </a:lnTo>
                <a:lnTo>
                  <a:pt x="0" y="2840"/>
                </a:lnTo>
                <a:close/>
                <a:moveTo>
                  <a:pt x="0" y="2651"/>
                </a:moveTo>
                <a:lnTo>
                  <a:pt x="0" y="2651"/>
                </a:lnTo>
                <a:lnTo>
                  <a:pt x="189" y="2651"/>
                </a:lnTo>
                <a:lnTo>
                  <a:pt x="189" y="2840"/>
                </a:lnTo>
                <a:lnTo>
                  <a:pt x="0" y="2840"/>
                </a:lnTo>
                <a:lnTo>
                  <a:pt x="0" y="2651"/>
                </a:lnTo>
                <a:close/>
                <a:moveTo>
                  <a:pt x="0" y="2462"/>
                </a:moveTo>
                <a:lnTo>
                  <a:pt x="0" y="2462"/>
                </a:lnTo>
                <a:lnTo>
                  <a:pt x="189" y="2462"/>
                </a:lnTo>
                <a:lnTo>
                  <a:pt x="189" y="2651"/>
                </a:lnTo>
                <a:lnTo>
                  <a:pt x="0" y="2651"/>
                </a:lnTo>
                <a:lnTo>
                  <a:pt x="0" y="2462"/>
                </a:lnTo>
                <a:close/>
                <a:moveTo>
                  <a:pt x="0" y="2273"/>
                </a:moveTo>
                <a:lnTo>
                  <a:pt x="0" y="2273"/>
                </a:lnTo>
                <a:lnTo>
                  <a:pt x="189" y="2273"/>
                </a:lnTo>
                <a:lnTo>
                  <a:pt x="189" y="2462"/>
                </a:lnTo>
                <a:lnTo>
                  <a:pt x="0" y="2462"/>
                </a:lnTo>
                <a:lnTo>
                  <a:pt x="0" y="2273"/>
                </a:lnTo>
                <a:close/>
                <a:moveTo>
                  <a:pt x="0" y="2084"/>
                </a:moveTo>
                <a:lnTo>
                  <a:pt x="0" y="2084"/>
                </a:lnTo>
                <a:lnTo>
                  <a:pt x="189" y="2084"/>
                </a:lnTo>
                <a:lnTo>
                  <a:pt x="189" y="2273"/>
                </a:lnTo>
                <a:lnTo>
                  <a:pt x="0" y="2273"/>
                </a:lnTo>
                <a:lnTo>
                  <a:pt x="0" y="2084"/>
                </a:lnTo>
                <a:close/>
                <a:moveTo>
                  <a:pt x="0" y="1895"/>
                </a:moveTo>
                <a:lnTo>
                  <a:pt x="0" y="1895"/>
                </a:lnTo>
                <a:lnTo>
                  <a:pt x="189" y="1895"/>
                </a:lnTo>
                <a:lnTo>
                  <a:pt x="189" y="2084"/>
                </a:lnTo>
                <a:lnTo>
                  <a:pt x="0" y="2084"/>
                </a:lnTo>
                <a:lnTo>
                  <a:pt x="0" y="1895"/>
                </a:lnTo>
                <a:close/>
                <a:moveTo>
                  <a:pt x="0" y="1706"/>
                </a:moveTo>
                <a:lnTo>
                  <a:pt x="0" y="1706"/>
                </a:lnTo>
                <a:lnTo>
                  <a:pt x="189" y="1706"/>
                </a:lnTo>
                <a:lnTo>
                  <a:pt x="189" y="1895"/>
                </a:lnTo>
                <a:lnTo>
                  <a:pt x="0" y="1895"/>
                </a:lnTo>
                <a:lnTo>
                  <a:pt x="0" y="1706"/>
                </a:lnTo>
                <a:close/>
                <a:moveTo>
                  <a:pt x="0" y="1517"/>
                </a:moveTo>
                <a:lnTo>
                  <a:pt x="0" y="1517"/>
                </a:lnTo>
                <a:lnTo>
                  <a:pt x="189" y="1517"/>
                </a:lnTo>
                <a:lnTo>
                  <a:pt x="189" y="1706"/>
                </a:lnTo>
                <a:lnTo>
                  <a:pt x="0" y="1706"/>
                </a:lnTo>
                <a:lnTo>
                  <a:pt x="0" y="1517"/>
                </a:lnTo>
                <a:close/>
                <a:moveTo>
                  <a:pt x="1" y="1323"/>
                </a:moveTo>
                <a:lnTo>
                  <a:pt x="1" y="1323"/>
                </a:lnTo>
                <a:lnTo>
                  <a:pt x="190" y="1323"/>
                </a:lnTo>
                <a:lnTo>
                  <a:pt x="190" y="1512"/>
                </a:lnTo>
                <a:lnTo>
                  <a:pt x="1" y="1512"/>
                </a:lnTo>
                <a:lnTo>
                  <a:pt x="1" y="1323"/>
                </a:lnTo>
                <a:close/>
                <a:moveTo>
                  <a:pt x="1" y="1134"/>
                </a:moveTo>
                <a:lnTo>
                  <a:pt x="1" y="1134"/>
                </a:lnTo>
                <a:lnTo>
                  <a:pt x="190" y="1134"/>
                </a:lnTo>
                <a:lnTo>
                  <a:pt x="190" y="1323"/>
                </a:lnTo>
                <a:lnTo>
                  <a:pt x="1" y="1323"/>
                </a:lnTo>
                <a:lnTo>
                  <a:pt x="1" y="1134"/>
                </a:lnTo>
                <a:close/>
                <a:moveTo>
                  <a:pt x="1" y="945"/>
                </a:moveTo>
                <a:lnTo>
                  <a:pt x="1" y="945"/>
                </a:lnTo>
                <a:lnTo>
                  <a:pt x="190" y="945"/>
                </a:lnTo>
                <a:lnTo>
                  <a:pt x="190" y="1134"/>
                </a:lnTo>
                <a:lnTo>
                  <a:pt x="1" y="1134"/>
                </a:lnTo>
                <a:lnTo>
                  <a:pt x="1" y="945"/>
                </a:lnTo>
                <a:close/>
                <a:moveTo>
                  <a:pt x="1" y="756"/>
                </a:moveTo>
                <a:lnTo>
                  <a:pt x="1" y="756"/>
                </a:lnTo>
                <a:lnTo>
                  <a:pt x="190" y="756"/>
                </a:lnTo>
                <a:lnTo>
                  <a:pt x="190" y="945"/>
                </a:lnTo>
                <a:lnTo>
                  <a:pt x="1" y="945"/>
                </a:lnTo>
                <a:lnTo>
                  <a:pt x="1" y="756"/>
                </a:lnTo>
                <a:close/>
                <a:moveTo>
                  <a:pt x="1" y="567"/>
                </a:moveTo>
                <a:lnTo>
                  <a:pt x="1" y="567"/>
                </a:lnTo>
                <a:lnTo>
                  <a:pt x="190" y="567"/>
                </a:lnTo>
                <a:lnTo>
                  <a:pt x="190" y="756"/>
                </a:lnTo>
                <a:lnTo>
                  <a:pt x="1" y="756"/>
                </a:lnTo>
                <a:lnTo>
                  <a:pt x="1" y="567"/>
                </a:lnTo>
                <a:close/>
                <a:moveTo>
                  <a:pt x="1" y="378"/>
                </a:moveTo>
                <a:lnTo>
                  <a:pt x="1" y="378"/>
                </a:lnTo>
                <a:lnTo>
                  <a:pt x="190" y="378"/>
                </a:lnTo>
                <a:lnTo>
                  <a:pt x="190" y="567"/>
                </a:lnTo>
                <a:lnTo>
                  <a:pt x="1" y="567"/>
                </a:lnTo>
                <a:lnTo>
                  <a:pt x="1" y="378"/>
                </a:lnTo>
                <a:close/>
                <a:moveTo>
                  <a:pt x="1" y="189"/>
                </a:moveTo>
                <a:lnTo>
                  <a:pt x="1" y="189"/>
                </a:lnTo>
                <a:lnTo>
                  <a:pt x="190" y="189"/>
                </a:lnTo>
                <a:lnTo>
                  <a:pt x="190" y="378"/>
                </a:lnTo>
                <a:lnTo>
                  <a:pt x="1" y="378"/>
                </a:lnTo>
                <a:lnTo>
                  <a:pt x="1" y="189"/>
                </a:lnTo>
                <a:close/>
                <a:moveTo>
                  <a:pt x="1" y="0"/>
                </a:moveTo>
                <a:lnTo>
                  <a:pt x="1" y="0"/>
                </a:lnTo>
                <a:lnTo>
                  <a:pt x="190" y="0"/>
                </a:lnTo>
                <a:lnTo>
                  <a:pt x="190" y="189"/>
                </a:lnTo>
                <a:lnTo>
                  <a:pt x="1" y="189"/>
                </a:lnTo>
                <a:lnTo>
                  <a:pt x="1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Freeform 426"/>
          <p:cNvSpPr>
            <a:spLocks/>
          </p:cNvSpPr>
          <p:nvPr/>
        </p:nvSpPr>
        <p:spPr bwMode="auto">
          <a:xfrm>
            <a:off x="7198539" y="55570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" name="Freeform 427"/>
          <p:cNvSpPr>
            <a:spLocks/>
          </p:cNvSpPr>
          <p:nvPr/>
        </p:nvSpPr>
        <p:spPr bwMode="auto">
          <a:xfrm>
            <a:off x="7198539" y="55570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Freeform 428"/>
          <p:cNvSpPr>
            <a:spLocks/>
          </p:cNvSpPr>
          <p:nvPr/>
        </p:nvSpPr>
        <p:spPr bwMode="auto">
          <a:xfrm>
            <a:off x="7198539" y="54443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Freeform 429"/>
          <p:cNvSpPr>
            <a:spLocks/>
          </p:cNvSpPr>
          <p:nvPr/>
        </p:nvSpPr>
        <p:spPr bwMode="auto">
          <a:xfrm>
            <a:off x="7198539" y="54443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Freeform 430"/>
          <p:cNvSpPr>
            <a:spLocks/>
          </p:cNvSpPr>
          <p:nvPr/>
        </p:nvSpPr>
        <p:spPr bwMode="auto">
          <a:xfrm>
            <a:off x="7198539" y="53332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Freeform 431"/>
          <p:cNvSpPr>
            <a:spLocks/>
          </p:cNvSpPr>
          <p:nvPr/>
        </p:nvSpPr>
        <p:spPr bwMode="auto">
          <a:xfrm>
            <a:off x="7198539" y="53332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" name="Freeform 432"/>
          <p:cNvSpPr>
            <a:spLocks/>
          </p:cNvSpPr>
          <p:nvPr/>
        </p:nvSpPr>
        <p:spPr bwMode="auto">
          <a:xfrm>
            <a:off x="7198539" y="5220498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" name="Freeform 433"/>
          <p:cNvSpPr>
            <a:spLocks/>
          </p:cNvSpPr>
          <p:nvPr/>
        </p:nvSpPr>
        <p:spPr bwMode="auto">
          <a:xfrm>
            <a:off x="7198539" y="5220498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" name="Freeform 434"/>
          <p:cNvSpPr>
            <a:spLocks/>
          </p:cNvSpPr>
          <p:nvPr/>
        </p:nvSpPr>
        <p:spPr bwMode="auto">
          <a:xfrm>
            <a:off x="7198539" y="5109373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Freeform 435"/>
          <p:cNvSpPr>
            <a:spLocks/>
          </p:cNvSpPr>
          <p:nvPr/>
        </p:nvSpPr>
        <p:spPr bwMode="auto">
          <a:xfrm>
            <a:off x="7198539" y="5109373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" name="Freeform 436"/>
          <p:cNvSpPr>
            <a:spLocks/>
          </p:cNvSpPr>
          <p:nvPr/>
        </p:nvSpPr>
        <p:spPr bwMode="auto">
          <a:xfrm>
            <a:off x="7198539" y="49982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" name="Freeform 437"/>
          <p:cNvSpPr>
            <a:spLocks/>
          </p:cNvSpPr>
          <p:nvPr/>
        </p:nvSpPr>
        <p:spPr bwMode="auto">
          <a:xfrm>
            <a:off x="7198539" y="49982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Freeform 438"/>
          <p:cNvSpPr>
            <a:spLocks/>
          </p:cNvSpPr>
          <p:nvPr/>
        </p:nvSpPr>
        <p:spPr bwMode="auto">
          <a:xfrm>
            <a:off x="7198539" y="48855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" name="Freeform 439"/>
          <p:cNvSpPr>
            <a:spLocks/>
          </p:cNvSpPr>
          <p:nvPr/>
        </p:nvSpPr>
        <p:spPr bwMode="auto">
          <a:xfrm>
            <a:off x="7198539" y="48855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" name="Freeform 440"/>
          <p:cNvSpPr>
            <a:spLocks/>
          </p:cNvSpPr>
          <p:nvPr/>
        </p:nvSpPr>
        <p:spPr bwMode="auto">
          <a:xfrm>
            <a:off x="7198539" y="47744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Freeform 441"/>
          <p:cNvSpPr>
            <a:spLocks/>
          </p:cNvSpPr>
          <p:nvPr/>
        </p:nvSpPr>
        <p:spPr bwMode="auto">
          <a:xfrm>
            <a:off x="7198539" y="47744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" name="Freeform 442"/>
          <p:cNvSpPr>
            <a:spLocks/>
          </p:cNvSpPr>
          <p:nvPr/>
        </p:nvSpPr>
        <p:spPr bwMode="auto">
          <a:xfrm>
            <a:off x="7198539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" name="Freeform 443"/>
          <p:cNvSpPr>
            <a:spLocks/>
          </p:cNvSpPr>
          <p:nvPr/>
        </p:nvSpPr>
        <p:spPr bwMode="auto">
          <a:xfrm>
            <a:off x="7198539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" name="Freeform 444"/>
          <p:cNvSpPr>
            <a:spLocks/>
          </p:cNvSpPr>
          <p:nvPr/>
        </p:nvSpPr>
        <p:spPr bwMode="auto">
          <a:xfrm>
            <a:off x="7198539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" name="Freeform 445"/>
          <p:cNvSpPr>
            <a:spLocks/>
          </p:cNvSpPr>
          <p:nvPr/>
        </p:nvSpPr>
        <p:spPr bwMode="auto">
          <a:xfrm>
            <a:off x="7198539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Freeform 446"/>
          <p:cNvSpPr>
            <a:spLocks/>
          </p:cNvSpPr>
          <p:nvPr/>
        </p:nvSpPr>
        <p:spPr bwMode="auto">
          <a:xfrm>
            <a:off x="7198539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" name="Freeform 447"/>
          <p:cNvSpPr>
            <a:spLocks/>
          </p:cNvSpPr>
          <p:nvPr/>
        </p:nvSpPr>
        <p:spPr bwMode="auto">
          <a:xfrm>
            <a:off x="7198539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Freeform 448"/>
          <p:cNvSpPr>
            <a:spLocks/>
          </p:cNvSpPr>
          <p:nvPr/>
        </p:nvSpPr>
        <p:spPr bwMode="auto">
          <a:xfrm>
            <a:off x="7198539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" name="Freeform 449"/>
          <p:cNvSpPr>
            <a:spLocks/>
          </p:cNvSpPr>
          <p:nvPr/>
        </p:nvSpPr>
        <p:spPr bwMode="auto">
          <a:xfrm>
            <a:off x="7198539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2" name="Freeform 450"/>
          <p:cNvSpPr>
            <a:spLocks/>
          </p:cNvSpPr>
          <p:nvPr/>
        </p:nvSpPr>
        <p:spPr bwMode="auto">
          <a:xfrm>
            <a:off x="7198539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3" name="Freeform 451"/>
          <p:cNvSpPr>
            <a:spLocks/>
          </p:cNvSpPr>
          <p:nvPr/>
        </p:nvSpPr>
        <p:spPr bwMode="auto">
          <a:xfrm>
            <a:off x="7198539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4" name="Freeform 452"/>
          <p:cNvSpPr>
            <a:spLocks/>
          </p:cNvSpPr>
          <p:nvPr/>
        </p:nvSpPr>
        <p:spPr bwMode="auto">
          <a:xfrm>
            <a:off x="7198539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5" name="Freeform 453"/>
          <p:cNvSpPr>
            <a:spLocks/>
          </p:cNvSpPr>
          <p:nvPr/>
        </p:nvSpPr>
        <p:spPr bwMode="auto">
          <a:xfrm>
            <a:off x="7198539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6" name="Freeform 454"/>
          <p:cNvSpPr>
            <a:spLocks/>
          </p:cNvSpPr>
          <p:nvPr/>
        </p:nvSpPr>
        <p:spPr bwMode="auto">
          <a:xfrm>
            <a:off x="7198539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7" name="Freeform 455"/>
          <p:cNvSpPr>
            <a:spLocks/>
          </p:cNvSpPr>
          <p:nvPr/>
        </p:nvSpPr>
        <p:spPr bwMode="auto">
          <a:xfrm>
            <a:off x="7198539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8" name="Freeform 456"/>
          <p:cNvSpPr>
            <a:spLocks/>
          </p:cNvSpPr>
          <p:nvPr/>
        </p:nvSpPr>
        <p:spPr bwMode="auto">
          <a:xfrm>
            <a:off x="7198539" y="38774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9" name="Freeform 457"/>
          <p:cNvSpPr>
            <a:spLocks noEditPoints="1"/>
          </p:cNvSpPr>
          <p:nvPr/>
        </p:nvSpPr>
        <p:spPr bwMode="auto">
          <a:xfrm>
            <a:off x="7087414" y="3877472"/>
            <a:ext cx="223838" cy="1790701"/>
          </a:xfrm>
          <a:custGeom>
            <a:avLst/>
            <a:gdLst>
              <a:gd name="T0" fmla="*/ 189 w 378"/>
              <a:gd name="T1" fmla="*/ 0 h 3028"/>
              <a:gd name="T2" fmla="*/ 378 w 378"/>
              <a:gd name="T3" fmla="*/ 189 h 3028"/>
              <a:gd name="T4" fmla="*/ 189 w 378"/>
              <a:gd name="T5" fmla="*/ 0 h 3028"/>
              <a:gd name="T6" fmla="*/ 0 w 378"/>
              <a:gd name="T7" fmla="*/ 2839 h 3028"/>
              <a:gd name="T8" fmla="*/ 189 w 378"/>
              <a:gd name="T9" fmla="*/ 3028 h 3028"/>
              <a:gd name="T10" fmla="*/ 0 w 378"/>
              <a:gd name="T11" fmla="*/ 2839 h 3028"/>
              <a:gd name="T12" fmla="*/ 0 w 378"/>
              <a:gd name="T13" fmla="*/ 2650 h 3028"/>
              <a:gd name="T14" fmla="*/ 189 w 378"/>
              <a:gd name="T15" fmla="*/ 2839 h 3028"/>
              <a:gd name="T16" fmla="*/ 0 w 378"/>
              <a:gd name="T17" fmla="*/ 2650 h 3028"/>
              <a:gd name="T18" fmla="*/ 0 w 378"/>
              <a:gd name="T19" fmla="*/ 2461 h 3028"/>
              <a:gd name="T20" fmla="*/ 189 w 378"/>
              <a:gd name="T21" fmla="*/ 2650 h 3028"/>
              <a:gd name="T22" fmla="*/ 0 w 378"/>
              <a:gd name="T23" fmla="*/ 2461 h 3028"/>
              <a:gd name="T24" fmla="*/ 0 w 378"/>
              <a:gd name="T25" fmla="*/ 2272 h 3028"/>
              <a:gd name="T26" fmla="*/ 189 w 378"/>
              <a:gd name="T27" fmla="*/ 2461 h 3028"/>
              <a:gd name="T28" fmla="*/ 0 w 378"/>
              <a:gd name="T29" fmla="*/ 2272 h 3028"/>
              <a:gd name="T30" fmla="*/ 0 w 378"/>
              <a:gd name="T31" fmla="*/ 2083 h 3028"/>
              <a:gd name="T32" fmla="*/ 189 w 378"/>
              <a:gd name="T33" fmla="*/ 2272 h 3028"/>
              <a:gd name="T34" fmla="*/ 0 w 378"/>
              <a:gd name="T35" fmla="*/ 2083 h 3028"/>
              <a:gd name="T36" fmla="*/ 0 w 378"/>
              <a:gd name="T37" fmla="*/ 1894 h 3028"/>
              <a:gd name="T38" fmla="*/ 189 w 378"/>
              <a:gd name="T39" fmla="*/ 2083 h 3028"/>
              <a:gd name="T40" fmla="*/ 0 w 378"/>
              <a:gd name="T41" fmla="*/ 1894 h 3028"/>
              <a:gd name="T42" fmla="*/ 0 w 378"/>
              <a:gd name="T43" fmla="*/ 1705 h 3028"/>
              <a:gd name="T44" fmla="*/ 189 w 378"/>
              <a:gd name="T45" fmla="*/ 1894 h 3028"/>
              <a:gd name="T46" fmla="*/ 0 w 378"/>
              <a:gd name="T47" fmla="*/ 1705 h 3028"/>
              <a:gd name="T48" fmla="*/ 0 w 378"/>
              <a:gd name="T49" fmla="*/ 1516 h 3028"/>
              <a:gd name="T50" fmla="*/ 189 w 378"/>
              <a:gd name="T51" fmla="*/ 1705 h 3028"/>
              <a:gd name="T52" fmla="*/ 0 w 378"/>
              <a:gd name="T53" fmla="*/ 1516 h 3028"/>
              <a:gd name="T54" fmla="*/ 0 w 378"/>
              <a:gd name="T55" fmla="*/ 1323 h 3028"/>
              <a:gd name="T56" fmla="*/ 189 w 378"/>
              <a:gd name="T57" fmla="*/ 1512 h 3028"/>
              <a:gd name="T58" fmla="*/ 0 w 378"/>
              <a:gd name="T59" fmla="*/ 1323 h 3028"/>
              <a:gd name="T60" fmla="*/ 0 w 378"/>
              <a:gd name="T61" fmla="*/ 1134 h 3028"/>
              <a:gd name="T62" fmla="*/ 189 w 378"/>
              <a:gd name="T63" fmla="*/ 1323 h 3028"/>
              <a:gd name="T64" fmla="*/ 0 w 378"/>
              <a:gd name="T65" fmla="*/ 1134 h 3028"/>
              <a:gd name="T66" fmla="*/ 0 w 378"/>
              <a:gd name="T67" fmla="*/ 945 h 3028"/>
              <a:gd name="T68" fmla="*/ 189 w 378"/>
              <a:gd name="T69" fmla="*/ 1134 h 3028"/>
              <a:gd name="T70" fmla="*/ 0 w 378"/>
              <a:gd name="T71" fmla="*/ 945 h 3028"/>
              <a:gd name="T72" fmla="*/ 0 w 378"/>
              <a:gd name="T73" fmla="*/ 756 h 3028"/>
              <a:gd name="T74" fmla="*/ 189 w 378"/>
              <a:gd name="T75" fmla="*/ 945 h 3028"/>
              <a:gd name="T76" fmla="*/ 0 w 378"/>
              <a:gd name="T77" fmla="*/ 756 h 3028"/>
              <a:gd name="T78" fmla="*/ 0 w 378"/>
              <a:gd name="T79" fmla="*/ 567 h 3028"/>
              <a:gd name="T80" fmla="*/ 189 w 378"/>
              <a:gd name="T81" fmla="*/ 756 h 3028"/>
              <a:gd name="T82" fmla="*/ 0 w 378"/>
              <a:gd name="T83" fmla="*/ 567 h 3028"/>
              <a:gd name="T84" fmla="*/ 0 w 378"/>
              <a:gd name="T85" fmla="*/ 378 h 3028"/>
              <a:gd name="T86" fmla="*/ 189 w 378"/>
              <a:gd name="T87" fmla="*/ 567 h 3028"/>
              <a:gd name="T88" fmla="*/ 0 w 378"/>
              <a:gd name="T89" fmla="*/ 378 h 3028"/>
              <a:gd name="T90" fmla="*/ 0 w 378"/>
              <a:gd name="T91" fmla="*/ 189 h 3028"/>
              <a:gd name="T92" fmla="*/ 189 w 378"/>
              <a:gd name="T93" fmla="*/ 378 h 3028"/>
              <a:gd name="T94" fmla="*/ 0 w 378"/>
              <a:gd name="T95" fmla="*/ 189 h 3028"/>
              <a:gd name="T96" fmla="*/ 0 w 378"/>
              <a:gd name="T97" fmla="*/ 0 h 3028"/>
              <a:gd name="T98" fmla="*/ 189 w 378"/>
              <a:gd name="T99" fmla="*/ 189 h 3028"/>
              <a:gd name="T100" fmla="*/ 0 w 378"/>
              <a:gd name="T101" fmla="*/ 0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8" h="3028">
                <a:moveTo>
                  <a:pt x="189" y="0"/>
                </a:moveTo>
                <a:lnTo>
                  <a:pt x="189" y="0"/>
                </a:lnTo>
                <a:lnTo>
                  <a:pt x="378" y="0"/>
                </a:lnTo>
                <a:lnTo>
                  <a:pt x="378" y="189"/>
                </a:lnTo>
                <a:lnTo>
                  <a:pt x="189" y="189"/>
                </a:lnTo>
                <a:lnTo>
                  <a:pt x="189" y="0"/>
                </a:lnTo>
                <a:close/>
                <a:moveTo>
                  <a:pt x="0" y="2839"/>
                </a:moveTo>
                <a:lnTo>
                  <a:pt x="0" y="2839"/>
                </a:lnTo>
                <a:lnTo>
                  <a:pt x="189" y="2839"/>
                </a:lnTo>
                <a:lnTo>
                  <a:pt x="189" y="3028"/>
                </a:lnTo>
                <a:lnTo>
                  <a:pt x="0" y="3028"/>
                </a:lnTo>
                <a:lnTo>
                  <a:pt x="0" y="2839"/>
                </a:lnTo>
                <a:close/>
                <a:moveTo>
                  <a:pt x="0" y="2650"/>
                </a:moveTo>
                <a:lnTo>
                  <a:pt x="0" y="2650"/>
                </a:lnTo>
                <a:lnTo>
                  <a:pt x="189" y="2650"/>
                </a:lnTo>
                <a:lnTo>
                  <a:pt x="189" y="2839"/>
                </a:lnTo>
                <a:lnTo>
                  <a:pt x="0" y="2839"/>
                </a:lnTo>
                <a:lnTo>
                  <a:pt x="0" y="2650"/>
                </a:lnTo>
                <a:close/>
                <a:moveTo>
                  <a:pt x="0" y="2461"/>
                </a:moveTo>
                <a:lnTo>
                  <a:pt x="0" y="2461"/>
                </a:lnTo>
                <a:lnTo>
                  <a:pt x="189" y="2461"/>
                </a:lnTo>
                <a:lnTo>
                  <a:pt x="189" y="2650"/>
                </a:lnTo>
                <a:lnTo>
                  <a:pt x="0" y="2650"/>
                </a:lnTo>
                <a:lnTo>
                  <a:pt x="0" y="2461"/>
                </a:lnTo>
                <a:close/>
                <a:moveTo>
                  <a:pt x="0" y="2272"/>
                </a:moveTo>
                <a:lnTo>
                  <a:pt x="0" y="2272"/>
                </a:lnTo>
                <a:lnTo>
                  <a:pt x="189" y="2272"/>
                </a:lnTo>
                <a:lnTo>
                  <a:pt x="189" y="2461"/>
                </a:lnTo>
                <a:lnTo>
                  <a:pt x="0" y="2461"/>
                </a:lnTo>
                <a:lnTo>
                  <a:pt x="0" y="2272"/>
                </a:lnTo>
                <a:close/>
                <a:moveTo>
                  <a:pt x="0" y="2083"/>
                </a:moveTo>
                <a:lnTo>
                  <a:pt x="0" y="2083"/>
                </a:lnTo>
                <a:lnTo>
                  <a:pt x="189" y="2083"/>
                </a:lnTo>
                <a:lnTo>
                  <a:pt x="189" y="2272"/>
                </a:lnTo>
                <a:lnTo>
                  <a:pt x="0" y="2272"/>
                </a:lnTo>
                <a:lnTo>
                  <a:pt x="0" y="2083"/>
                </a:lnTo>
                <a:close/>
                <a:moveTo>
                  <a:pt x="0" y="1894"/>
                </a:moveTo>
                <a:lnTo>
                  <a:pt x="0" y="1894"/>
                </a:lnTo>
                <a:lnTo>
                  <a:pt x="189" y="1894"/>
                </a:lnTo>
                <a:lnTo>
                  <a:pt x="189" y="2083"/>
                </a:lnTo>
                <a:lnTo>
                  <a:pt x="0" y="2083"/>
                </a:lnTo>
                <a:lnTo>
                  <a:pt x="0" y="1894"/>
                </a:lnTo>
                <a:close/>
                <a:moveTo>
                  <a:pt x="0" y="1705"/>
                </a:moveTo>
                <a:lnTo>
                  <a:pt x="0" y="1705"/>
                </a:lnTo>
                <a:lnTo>
                  <a:pt x="189" y="1705"/>
                </a:lnTo>
                <a:lnTo>
                  <a:pt x="189" y="1894"/>
                </a:lnTo>
                <a:lnTo>
                  <a:pt x="0" y="1894"/>
                </a:lnTo>
                <a:lnTo>
                  <a:pt x="0" y="1705"/>
                </a:lnTo>
                <a:close/>
                <a:moveTo>
                  <a:pt x="0" y="1516"/>
                </a:moveTo>
                <a:lnTo>
                  <a:pt x="0" y="1516"/>
                </a:lnTo>
                <a:lnTo>
                  <a:pt x="189" y="1516"/>
                </a:lnTo>
                <a:lnTo>
                  <a:pt x="189" y="1705"/>
                </a:lnTo>
                <a:lnTo>
                  <a:pt x="0" y="1705"/>
                </a:lnTo>
                <a:lnTo>
                  <a:pt x="0" y="1516"/>
                </a:lnTo>
                <a:close/>
                <a:moveTo>
                  <a:pt x="0" y="1323"/>
                </a:moveTo>
                <a:lnTo>
                  <a:pt x="0" y="1323"/>
                </a:lnTo>
                <a:lnTo>
                  <a:pt x="189" y="1323"/>
                </a:lnTo>
                <a:lnTo>
                  <a:pt x="189" y="1512"/>
                </a:lnTo>
                <a:lnTo>
                  <a:pt x="0" y="1512"/>
                </a:lnTo>
                <a:lnTo>
                  <a:pt x="0" y="1323"/>
                </a:lnTo>
                <a:close/>
                <a:moveTo>
                  <a:pt x="0" y="1134"/>
                </a:moveTo>
                <a:lnTo>
                  <a:pt x="0" y="1134"/>
                </a:lnTo>
                <a:lnTo>
                  <a:pt x="189" y="1134"/>
                </a:lnTo>
                <a:lnTo>
                  <a:pt x="189" y="1323"/>
                </a:lnTo>
                <a:lnTo>
                  <a:pt x="0" y="1323"/>
                </a:lnTo>
                <a:lnTo>
                  <a:pt x="0" y="1134"/>
                </a:lnTo>
                <a:close/>
                <a:moveTo>
                  <a:pt x="0" y="945"/>
                </a:moveTo>
                <a:lnTo>
                  <a:pt x="0" y="945"/>
                </a:lnTo>
                <a:lnTo>
                  <a:pt x="189" y="945"/>
                </a:lnTo>
                <a:lnTo>
                  <a:pt x="189" y="1134"/>
                </a:lnTo>
                <a:lnTo>
                  <a:pt x="0" y="1134"/>
                </a:lnTo>
                <a:lnTo>
                  <a:pt x="0" y="945"/>
                </a:lnTo>
                <a:close/>
                <a:moveTo>
                  <a:pt x="0" y="756"/>
                </a:moveTo>
                <a:lnTo>
                  <a:pt x="0" y="756"/>
                </a:lnTo>
                <a:lnTo>
                  <a:pt x="189" y="756"/>
                </a:lnTo>
                <a:lnTo>
                  <a:pt x="189" y="945"/>
                </a:lnTo>
                <a:lnTo>
                  <a:pt x="0" y="945"/>
                </a:lnTo>
                <a:lnTo>
                  <a:pt x="0" y="756"/>
                </a:lnTo>
                <a:close/>
                <a:moveTo>
                  <a:pt x="0" y="567"/>
                </a:moveTo>
                <a:lnTo>
                  <a:pt x="0" y="567"/>
                </a:lnTo>
                <a:lnTo>
                  <a:pt x="189" y="567"/>
                </a:lnTo>
                <a:lnTo>
                  <a:pt x="189" y="756"/>
                </a:lnTo>
                <a:lnTo>
                  <a:pt x="0" y="756"/>
                </a:lnTo>
                <a:lnTo>
                  <a:pt x="0" y="567"/>
                </a:lnTo>
                <a:close/>
                <a:moveTo>
                  <a:pt x="0" y="378"/>
                </a:moveTo>
                <a:lnTo>
                  <a:pt x="0" y="378"/>
                </a:lnTo>
                <a:lnTo>
                  <a:pt x="189" y="378"/>
                </a:lnTo>
                <a:lnTo>
                  <a:pt x="189" y="567"/>
                </a:lnTo>
                <a:lnTo>
                  <a:pt x="0" y="567"/>
                </a:lnTo>
                <a:lnTo>
                  <a:pt x="0" y="378"/>
                </a:lnTo>
                <a:close/>
                <a:moveTo>
                  <a:pt x="0" y="189"/>
                </a:moveTo>
                <a:lnTo>
                  <a:pt x="0" y="189"/>
                </a:lnTo>
                <a:lnTo>
                  <a:pt x="189" y="189"/>
                </a:lnTo>
                <a:lnTo>
                  <a:pt x="189" y="378"/>
                </a:lnTo>
                <a:lnTo>
                  <a:pt x="0" y="378"/>
                </a:lnTo>
                <a:lnTo>
                  <a:pt x="0" y="189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0" name="Freeform 458"/>
          <p:cNvSpPr>
            <a:spLocks/>
          </p:cNvSpPr>
          <p:nvPr/>
        </p:nvSpPr>
        <p:spPr bwMode="auto">
          <a:xfrm>
            <a:off x="6974701" y="55570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1" name="Freeform 459"/>
          <p:cNvSpPr>
            <a:spLocks/>
          </p:cNvSpPr>
          <p:nvPr/>
        </p:nvSpPr>
        <p:spPr bwMode="auto">
          <a:xfrm>
            <a:off x="6974701" y="55570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2" name="Freeform 460"/>
          <p:cNvSpPr>
            <a:spLocks/>
          </p:cNvSpPr>
          <p:nvPr/>
        </p:nvSpPr>
        <p:spPr bwMode="auto">
          <a:xfrm>
            <a:off x="6974701" y="54443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3" name="Freeform 461"/>
          <p:cNvSpPr>
            <a:spLocks/>
          </p:cNvSpPr>
          <p:nvPr/>
        </p:nvSpPr>
        <p:spPr bwMode="auto">
          <a:xfrm>
            <a:off x="6974701" y="54443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2" name="Freeform 462"/>
          <p:cNvSpPr>
            <a:spLocks/>
          </p:cNvSpPr>
          <p:nvPr/>
        </p:nvSpPr>
        <p:spPr bwMode="auto">
          <a:xfrm>
            <a:off x="6974701" y="53332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3" name="Freeform 463"/>
          <p:cNvSpPr>
            <a:spLocks/>
          </p:cNvSpPr>
          <p:nvPr/>
        </p:nvSpPr>
        <p:spPr bwMode="auto">
          <a:xfrm>
            <a:off x="6974701" y="53332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5" name="Freeform 464"/>
          <p:cNvSpPr>
            <a:spLocks/>
          </p:cNvSpPr>
          <p:nvPr/>
        </p:nvSpPr>
        <p:spPr bwMode="auto">
          <a:xfrm>
            <a:off x="6974701" y="5220498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6" name="Freeform 465"/>
          <p:cNvSpPr>
            <a:spLocks/>
          </p:cNvSpPr>
          <p:nvPr/>
        </p:nvSpPr>
        <p:spPr bwMode="auto">
          <a:xfrm>
            <a:off x="6974701" y="5220498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7" name="Freeform 466"/>
          <p:cNvSpPr>
            <a:spLocks/>
          </p:cNvSpPr>
          <p:nvPr/>
        </p:nvSpPr>
        <p:spPr bwMode="auto">
          <a:xfrm>
            <a:off x="6974701" y="5109373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8" name="Freeform 467"/>
          <p:cNvSpPr>
            <a:spLocks/>
          </p:cNvSpPr>
          <p:nvPr/>
        </p:nvSpPr>
        <p:spPr bwMode="auto">
          <a:xfrm>
            <a:off x="6974701" y="5109373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9" name="Freeform 468"/>
          <p:cNvSpPr>
            <a:spLocks/>
          </p:cNvSpPr>
          <p:nvPr/>
        </p:nvSpPr>
        <p:spPr bwMode="auto">
          <a:xfrm>
            <a:off x="6974701" y="49982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0" name="Freeform 469"/>
          <p:cNvSpPr>
            <a:spLocks/>
          </p:cNvSpPr>
          <p:nvPr/>
        </p:nvSpPr>
        <p:spPr bwMode="auto">
          <a:xfrm>
            <a:off x="6974701" y="49982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1" name="Freeform 470"/>
          <p:cNvSpPr>
            <a:spLocks/>
          </p:cNvSpPr>
          <p:nvPr/>
        </p:nvSpPr>
        <p:spPr bwMode="auto">
          <a:xfrm>
            <a:off x="6974701" y="48855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2" name="Freeform 471"/>
          <p:cNvSpPr>
            <a:spLocks/>
          </p:cNvSpPr>
          <p:nvPr/>
        </p:nvSpPr>
        <p:spPr bwMode="auto">
          <a:xfrm>
            <a:off x="6974701" y="48855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3" name="Freeform 472"/>
          <p:cNvSpPr>
            <a:spLocks/>
          </p:cNvSpPr>
          <p:nvPr/>
        </p:nvSpPr>
        <p:spPr bwMode="auto">
          <a:xfrm>
            <a:off x="6974701" y="47744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4" name="Freeform 473"/>
          <p:cNvSpPr>
            <a:spLocks/>
          </p:cNvSpPr>
          <p:nvPr/>
        </p:nvSpPr>
        <p:spPr bwMode="auto">
          <a:xfrm>
            <a:off x="6974701" y="47744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5" name="Freeform 474"/>
          <p:cNvSpPr>
            <a:spLocks/>
          </p:cNvSpPr>
          <p:nvPr/>
        </p:nvSpPr>
        <p:spPr bwMode="auto">
          <a:xfrm>
            <a:off x="6974701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6" name="Freeform 475"/>
          <p:cNvSpPr>
            <a:spLocks/>
          </p:cNvSpPr>
          <p:nvPr/>
        </p:nvSpPr>
        <p:spPr bwMode="auto">
          <a:xfrm>
            <a:off x="6974701" y="46601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7" name="Freeform 476"/>
          <p:cNvSpPr>
            <a:spLocks/>
          </p:cNvSpPr>
          <p:nvPr/>
        </p:nvSpPr>
        <p:spPr bwMode="auto">
          <a:xfrm>
            <a:off x="6974701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8" name="Freeform 477"/>
          <p:cNvSpPr>
            <a:spLocks/>
          </p:cNvSpPr>
          <p:nvPr/>
        </p:nvSpPr>
        <p:spPr bwMode="auto">
          <a:xfrm>
            <a:off x="6974701" y="4547397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9" name="Freeform 478"/>
          <p:cNvSpPr>
            <a:spLocks/>
          </p:cNvSpPr>
          <p:nvPr/>
        </p:nvSpPr>
        <p:spPr bwMode="auto">
          <a:xfrm>
            <a:off x="6974701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0" name="Freeform 479"/>
          <p:cNvSpPr>
            <a:spLocks/>
          </p:cNvSpPr>
          <p:nvPr/>
        </p:nvSpPr>
        <p:spPr bwMode="auto">
          <a:xfrm>
            <a:off x="6974701" y="44362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1" name="Freeform 480"/>
          <p:cNvSpPr>
            <a:spLocks/>
          </p:cNvSpPr>
          <p:nvPr/>
        </p:nvSpPr>
        <p:spPr bwMode="auto">
          <a:xfrm>
            <a:off x="6974701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2" name="Freeform 481"/>
          <p:cNvSpPr>
            <a:spLocks/>
          </p:cNvSpPr>
          <p:nvPr/>
        </p:nvSpPr>
        <p:spPr bwMode="auto">
          <a:xfrm>
            <a:off x="6974701" y="4323560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3" name="Freeform 482"/>
          <p:cNvSpPr>
            <a:spLocks/>
          </p:cNvSpPr>
          <p:nvPr/>
        </p:nvSpPr>
        <p:spPr bwMode="auto">
          <a:xfrm>
            <a:off x="6974701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4" name="Freeform 483"/>
          <p:cNvSpPr>
            <a:spLocks/>
          </p:cNvSpPr>
          <p:nvPr/>
        </p:nvSpPr>
        <p:spPr bwMode="auto">
          <a:xfrm>
            <a:off x="6974701" y="4212435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5" name="Freeform 484"/>
          <p:cNvSpPr>
            <a:spLocks/>
          </p:cNvSpPr>
          <p:nvPr/>
        </p:nvSpPr>
        <p:spPr bwMode="auto">
          <a:xfrm>
            <a:off x="6974701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6" name="Freeform 485"/>
          <p:cNvSpPr>
            <a:spLocks/>
          </p:cNvSpPr>
          <p:nvPr/>
        </p:nvSpPr>
        <p:spPr bwMode="auto">
          <a:xfrm>
            <a:off x="6974701" y="4099722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7" name="Freeform 486"/>
          <p:cNvSpPr>
            <a:spLocks/>
          </p:cNvSpPr>
          <p:nvPr/>
        </p:nvSpPr>
        <p:spPr bwMode="auto">
          <a:xfrm>
            <a:off x="6974701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8" name="Freeform 487"/>
          <p:cNvSpPr>
            <a:spLocks/>
          </p:cNvSpPr>
          <p:nvPr/>
        </p:nvSpPr>
        <p:spPr bwMode="auto">
          <a:xfrm>
            <a:off x="6974701" y="3988597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9" name="Freeform 488"/>
          <p:cNvSpPr>
            <a:spLocks/>
          </p:cNvSpPr>
          <p:nvPr/>
        </p:nvSpPr>
        <p:spPr bwMode="auto">
          <a:xfrm>
            <a:off x="6974701" y="3877472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0" name="Freeform 489"/>
          <p:cNvSpPr>
            <a:spLocks noEditPoints="1"/>
          </p:cNvSpPr>
          <p:nvPr/>
        </p:nvSpPr>
        <p:spPr bwMode="auto">
          <a:xfrm>
            <a:off x="6863575" y="3877472"/>
            <a:ext cx="223838" cy="1790701"/>
          </a:xfrm>
          <a:custGeom>
            <a:avLst/>
            <a:gdLst>
              <a:gd name="T0" fmla="*/ 189 w 378"/>
              <a:gd name="T1" fmla="*/ 0 h 3028"/>
              <a:gd name="T2" fmla="*/ 378 w 378"/>
              <a:gd name="T3" fmla="*/ 189 h 3028"/>
              <a:gd name="T4" fmla="*/ 189 w 378"/>
              <a:gd name="T5" fmla="*/ 0 h 3028"/>
              <a:gd name="T6" fmla="*/ 0 w 378"/>
              <a:gd name="T7" fmla="*/ 2839 h 3028"/>
              <a:gd name="T8" fmla="*/ 189 w 378"/>
              <a:gd name="T9" fmla="*/ 3028 h 3028"/>
              <a:gd name="T10" fmla="*/ 0 w 378"/>
              <a:gd name="T11" fmla="*/ 2839 h 3028"/>
              <a:gd name="T12" fmla="*/ 0 w 378"/>
              <a:gd name="T13" fmla="*/ 2650 h 3028"/>
              <a:gd name="T14" fmla="*/ 189 w 378"/>
              <a:gd name="T15" fmla="*/ 2839 h 3028"/>
              <a:gd name="T16" fmla="*/ 0 w 378"/>
              <a:gd name="T17" fmla="*/ 2650 h 3028"/>
              <a:gd name="T18" fmla="*/ 0 w 378"/>
              <a:gd name="T19" fmla="*/ 2461 h 3028"/>
              <a:gd name="T20" fmla="*/ 189 w 378"/>
              <a:gd name="T21" fmla="*/ 2650 h 3028"/>
              <a:gd name="T22" fmla="*/ 0 w 378"/>
              <a:gd name="T23" fmla="*/ 2461 h 3028"/>
              <a:gd name="T24" fmla="*/ 0 w 378"/>
              <a:gd name="T25" fmla="*/ 2272 h 3028"/>
              <a:gd name="T26" fmla="*/ 189 w 378"/>
              <a:gd name="T27" fmla="*/ 2461 h 3028"/>
              <a:gd name="T28" fmla="*/ 0 w 378"/>
              <a:gd name="T29" fmla="*/ 2272 h 3028"/>
              <a:gd name="T30" fmla="*/ 0 w 378"/>
              <a:gd name="T31" fmla="*/ 2083 h 3028"/>
              <a:gd name="T32" fmla="*/ 189 w 378"/>
              <a:gd name="T33" fmla="*/ 2272 h 3028"/>
              <a:gd name="T34" fmla="*/ 0 w 378"/>
              <a:gd name="T35" fmla="*/ 2083 h 3028"/>
              <a:gd name="T36" fmla="*/ 0 w 378"/>
              <a:gd name="T37" fmla="*/ 1894 h 3028"/>
              <a:gd name="T38" fmla="*/ 189 w 378"/>
              <a:gd name="T39" fmla="*/ 2083 h 3028"/>
              <a:gd name="T40" fmla="*/ 0 w 378"/>
              <a:gd name="T41" fmla="*/ 1894 h 3028"/>
              <a:gd name="T42" fmla="*/ 0 w 378"/>
              <a:gd name="T43" fmla="*/ 1705 h 3028"/>
              <a:gd name="T44" fmla="*/ 189 w 378"/>
              <a:gd name="T45" fmla="*/ 1894 h 3028"/>
              <a:gd name="T46" fmla="*/ 0 w 378"/>
              <a:gd name="T47" fmla="*/ 1705 h 3028"/>
              <a:gd name="T48" fmla="*/ 0 w 378"/>
              <a:gd name="T49" fmla="*/ 1516 h 3028"/>
              <a:gd name="T50" fmla="*/ 189 w 378"/>
              <a:gd name="T51" fmla="*/ 1705 h 3028"/>
              <a:gd name="T52" fmla="*/ 0 w 378"/>
              <a:gd name="T53" fmla="*/ 1516 h 3028"/>
              <a:gd name="T54" fmla="*/ 0 w 378"/>
              <a:gd name="T55" fmla="*/ 1323 h 3028"/>
              <a:gd name="T56" fmla="*/ 189 w 378"/>
              <a:gd name="T57" fmla="*/ 1512 h 3028"/>
              <a:gd name="T58" fmla="*/ 0 w 378"/>
              <a:gd name="T59" fmla="*/ 1323 h 3028"/>
              <a:gd name="T60" fmla="*/ 0 w 378"/>
              <a:gd name="T61" fmla="*/ 1134 h 3028"/>
              <a:gd name="T62" fmla="*/ 189 w 378"/>
              <a:gd name="T63" fmla="*/ 1323 h 3028"/>
              <a:gd name="T64" fmla="*/ 0 w 378"/>
              <a:gd name="T65" fmla="*/ 1134 h 3028"/>
              <a:gd name="T66" fmla="*/ 0 w 378"/>
              <a:gd name="T67" fmla="*/ 945 h 3028"/>
              <a:gd name="T68" fmla="*/ 189 w 378"/>
              <a:gd name="T69" fmla="*/ 1134 h 3028"/>
              <a:gd name="T70" fmla="*/ 0 w 378"/>
              <a:gd name="T71" fmla="*/ 945 h 3028"/>
              <a:gd name="T72" fmla="*/ 0 w 378"/>
              <a:gd name="T73" fmla="*/ 756 h 3028"/>
              <a:gd name="T74" fmla="*/ 189 w 378"/>
              <a:gd name="T75" fmla="*/ 945 h 3028"/>
              <a:gd name="T76" fmla="*/ 0 w 378"/>
              <a:gd name="T77" fmla="*/ 756 h 3028"/>
              <a:gd name="T78" fmla="*/ 0 w 378"/>
              <a:gd name="T79" fmla="*/ 567 h 3028"/>
              <a:gd name="T80" fmla="*/ 189 w 378"/>
              <a:gd name="T81" fmla="*/ 756 h 3028"/>
              <a:gd name="T82" fmla="*/ 0 w 378"/>
              <a:gd name="T83" fmla="*/ 567 h 3028"/>
              <a:gd name="T84" fmla="*/ 0 w 378"/>
              <a:gd name="T85" fmla="*/ 378 h 3028"/>
              <a:gd name="T86" fmla="*/ 189 w 378"/>
              <a:gd name="T87" fmla="*/ 567 h 3028"/>
              <a:gd name="T88" fmla="*/ 0 w 378"/>
              <a:gd name="T89" fmla="*/ 378 h 3028"/>
              <a:gd name="T90" fmla="*/ 0 w 378"/>
              <a:gd name="T91" fmla="*/ 189 h 3028"/>
              <a:gd name="T92" fmla="*/ 189 w 378"/>
              <a:gd name="T93" fmla="*/ 378 h 3028"/>
              <a:gd name="T94" fmla="*/ 0 w 378"/>
              <a:gd name="T95" fmla="*/ 189 h 3028"/>
              <a:gd name="T96" fmla="*/ 0 w 378"/>
              <a:gd name="T97" fmla="*/ 0 h 3028"/>
              <a:gd name="T98" fmla="*/ 189 w 378"/>
              <a:gd name="T99" fmla="*/ 189 h 3028"/>
              <a:gd name="T100" fmla="*/ 0 w 378"/>
              <a:gd name="T101" fmla="*/ 0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8" h="3028">
                <a:moveTo>
                  <a:pt x="189" y="0"/>
                </a:moveTo>
                <a:lnTo>
                  <a:pt x="189" y="0"/>
                </a:lnTo>
                <a:lnTo>
                  <a:pt x="378" y="0"/>
                </a:lnTo>
                <a:lnTo>
                  <a:pt x="378" y="189"/>
                </a:lnTo>
                <a:lnTo>
                  <a:pt x="189" y="189"/>
                </a:lnTo>
                <a:lnTo>
                  <a:pt x="189" y="0"/>
                </a:lnTo>
                <a:close/>
                <a:moveTo>
                  <a:pt x="0" y="2839"/>
                </a:moveTo>
                <a:lnTo>
                  <a:pt x="0" y="2839"/>
                </a:lnTo>
                <a:lnTo>
                  <a:pt x="189" y="2839"/>
                </a:lnTo>
                <a:lnTo>
                  <a:pt x="189" y="3028"/>
                </a:lnTo>
                <a:lnTo>
                  <a:pt x="0" y="3028"/>
                </a:lnTo>
                <a:lnTo>
                  <a:pt x="0" y="2839"/>
                </a:lnTo>
                <a:close/>
                <a:moveTo>
                  <a:pt x="0" y="2650"/>
                </a:moveTo>
                <a:lnTo>
                  <a:pt x="0" y="2650"/>
                </a:lnTo>
                <a:lnTo>
                  <a:pt x="189" y="2650"/>
                </a:lnTo>
                <a:lnTo>
                  <a:pt x="189" y="2839"/>
                </a:lnTo>
                <a:lnTo>
                  <a:pt x="0" y="2839"/>
                </a:lnTo>
                <a:lnTo>
                  <a:pt x="0" y="2650"/>
                </a:lnTo>
                <a:close/>
                <a:moveTo>
                  <a:pt x="0" y="2461"/>
                </a:moveTo>
                <a:lnTo>
                  <a:pt x="0" y="2461"/>
                </a:lnTo>
                <a:lnTo>
                  <a:pt x="189" y="2461"/>
                </a:lnTo>
                <a:lnTo>
                  <a:pt x="189" y="2650"/>
                </a:lnTo>
                <a:lnTo>
                  <a:pt x="0" y="2650"/>
                </a:lnTo>
                <a:lnTo>
                  <a:pt x="0" y="2461"/>
                </a:lnTo>
                <a:close/>
                <a:moveTo>
                  <a:pt x="0" y="2272"/>
                </a:moveTo>
                <a:lnTo>
                  <a:pt x="0" y="2272"/>
                </a:lnTo>
                <a:lnTo>
                  <a:pt x="189" y="2272"/>
                </a:lnTo>
                <a:lnTo>
                  <a:pt x="189" y="2461"/>
                </a:lnTo>
                <a:lnTo>
                  <a:pt x="0" y="2461"/>
                </a:lnTo>
                <a:lnTo>
                  <a:pt x="0" y="2272"/>
                </a:lnTo>
                <a:close/>
                <a:moveTo>
                  <a:pt x="0" y="2083"/>
                </a:moveTo>
                <a:lnTo>
                  <a:pt x="0" y="2083"/>
                </a:lnTo>
                <a:lnTo>
                  <a:pt x="189" y="2083"/>
                </a:lnTo>
                <a:lnTo>
                  <a:pt x="189" y="2272"/>
                </a:lnTo>
                <a:lnTo>
                  <a:pt x="0" y="2272"/>
                </a:lnTo>
                <a:lnTo>
                  <a:pt x="0" y="2083"/>
                </a:lnTo>
                <a:close/>
                <a:moveTo>
                  <a:pt x="0" y="1894"/>
                </a:moveTo>
                <a:lnTo>
                  <a:pt x="0" y="1894"/>
                </a:lnTo>
                <a:lnTo>
                  <a:pt x="189" y="1894"/>
                </a:lnTo>
                <a:lnTo>
                  <a:pt x="189" y="2083"/>
                </a:lnTo>
                <a:lnTo>
                  <a:pt x="0" y="2083"/>
                </a:lnTo>
                <a:lnTo>
                  <a:pt x="0" y="1894"/>
                </a:lnTo>
                <a:close/>
                <a:moveTo>
                  <a:pt x="0" y="1705"/>
                </a:moveTo>
                <a:lnTo>
                  <a:pt x="0" y="1705"/>
                </a:lnTo>
                <a:lnTo>
                  <a:pt x="189" y="1705"/>
                </a:lnTo>
                <a:lnTo>
                  <a:pt x="189" y="1894"/>
                </a:lnTo>
                <a:lnTo>
                  <a:pt x="0" y="1894"/>
                </a:lnTo>
                <a:lnTo>
                  <a:pt x="0" y="1705"/>
                </a:lnTo>
                <a:close/>
                <a:moveTo>
                  <a:pt x="0" y="1516"/>
                </a:moveTo>
                <a:lnTo>
                  <a:pt x="0" y="1516"/>
                </a:lnTo>
                <a:lnTo>
                  <a:pt x="189" y="1516"/>
                </a:lnTo>
                <a:lnTo>
                  <a:pt x="189" y="1705"/>
                </a:lnTo>
                <a:lnTo>
                  <a:pt x="0" y="1705"/>
                </a:lnTo>
                <a:lnTo>
                  <a:pt x="0" y="1516"/>
                </a:lnTo>
                <a:close/>
                <a:moveTo>
                  <a:pt x="0" y="1323"/>
                </a:moveTo>
                <a:lnTo>
                  <a:pt x="0" y="1323"/>
                </a:lnTo>
                <a:lnTo>
                  <a:pt x="189" y="1323"/>
                </a:lnTo>
                <a:lnTo>
                  <a:pt x="189" y="1512"/>
                </a:lnTo>
                <a:lnTo>
                  <a:pt x="0" y="1512"/>
                </a:lnTo>
                <a:lnTo>
                  <a:pt x="0" y="1323"/>
                </a:lnTo>
                <a:close/>
                <a:moveTo>
                  <a:pt x="0" y="1134"/>
                </a:moveTo>
                <a:lnTo>
                  <a:pt x="0" y="1134"/>
                </a:lnTo>
                <a:lnTo>
                  <a:pt x="189" y="1134"/>
                </a:lnTo>
                <a:lnTo>
                  <a:pt x="189" y="1323"/>
                </a:lnTo>
                <a:lnTo>
                  <a:pt x="0" y="1323"/>
                </a:lnTo>
                <a:lnTo>
                  <a:pt x="0" y="1134"/>
                </a:lnTo>
                <a:close/>
                <a:moveTo>
                  <a:pt x="0" y="945"/>
                </a:moveTo>
                <a:lnTo>
                  <a:pt x="0" y="945"/>
                </a:lnTo>
                <a:lnTo>
                  <a:pt x="189" y="945"/>
                </a:lnTo>
                <a:lnTo>
                  <a:pt x="189" y="1134"/>
                </a:lnTo>
                <a:lnTo>
                  <a:pt x="0" y="1134"/>
                </a:lnTo>
                <a:lnTo>
                  <a:pt x="0" y="945"/>
                </a:lnTo>
                <a:close/>
                <a:moveTo>
                  <a:pt x="0" y="756"/>
                </a:moveTo>
                <a:lnTo>
                  <a:pt x="0" y="756"/>
                </a:lnTo>
                <a:lnTo>
                  <a:pt x="189" y="756"/>
                </a:lnTo>
                <a:lnTo>
                  <a:pt x="189" y="945"/>
                </a:lnTo>
                <a:lnTo>
                  <a:pt x="0" y="945"/>
                </a:lnTo>
                <a:lnTo>
                  <a:pt x="0" y="756"/>
                </a:lnTo>
                <a:close/>
                <a:moveTo>
                  <a:pt x="0" y="567"/>
                </a:moveTo>
                <a:lnTo>
                  <a:pt x="0" y="567"/>
                </a:lnTo>
                <a:lnTo>
                  <a:pt x="189" y="567"/>
                </a:lnTo>
                <a:lnTo>
                  <a:pt x="189" y="756"/>
                </a:lnTo>
                <a:lnTo>
                  <a:pt x="0" y="756"/>
                </a:lnTo>
                <a:lnTo>
                  <a:pt x="0" y="567"/>
                </a:lnTo>
                <a:close/>
                <a:moveTo>
                  <a:pt x="0" y="378"/>
                </a:moveTo>
                <a:lnTo>
                  <a:pt x="0" y="378"/>
                </a:lnTo>
                <a:lnTo>
                  <a:pt x="189" y="378"/>
                </a:lnTo>
                <a:lnTo>
                  <a:pt x="189" y="567"/>
                </a:lnTo>
                <a:lnTo>
                  <a:pt x="0" y="567"/>
                </a:lnTo>
                <a:lnTo>
                  <a:pt x="0" y="378"/>
                </a:lnTo>
                <a:close/>
                <a:moveTo>
                  <a:pt x="0" y="189"/>
                </a:moveTo>
                <a:lnTo>
                  <a:pt x="0" y="189"/>
                </a:lnTo>
                <a:lnTo>
                  <a:pt x="189" y="189"/>
                </a:lnTo>
                <a:lnTo>
                  <a:pt x="189" y="378"/>
                </a:lnTo>
                <a:lnTo>
                  <a:pt x="0" y="378"/>
                </a:lnTo>
                <a:lnTo>
                  <a:pt x="0" y="189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1" name="Freeform 490"/>
          <p:cNvSpPr>
            <a:spLocks/>
          </p:cNvSpPr>
          <p:nvPr/>
        </p:nvSpPr>
        <p:spPr bwMode="auto">
          <a:xfrm>
            <a:off x="6750863" y="55570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2" name="Freeform 491"/>
          <p:cNvSpPr>
            <a:spLocks/>
          </p:cNvSpPr>
          <p:nvPr/>
        </p:nvSpPr>
        <p:spPr bwMode="auto">
          <a:xfrm>
            <a:off x="6750863" y="55570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3" name="Freeform 492"/>
          <p:cNvSpPr>
            <a:spLocks/>
          </p:cNvSpPr>
          <p:nvPr/>
        </p:nvSpPr>
        <p:spPr bwMode="auto">
          <a:xfrm>
            <a:off x="6750863" y="54443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4" name="Freeform 493"/>
          <p:cNvSpPr>
            <a:spLocks/>
          </p:cNvSpPr>
          <p:nvPr/>
        </p:nvSpPr>
        <p:spPr bwMode="auto">
          <a:xfrm>
            <a:off x="6750863" y="54443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5" name="Freeform 494"/>
          <p:cNvSpPr>
            <a:spLocks/>
          </p:cNvSpPr>
          <p:nvPr/>
        </p:nvSpPr>
        <p:spPr bwMode="auto">
          <a:xfrm>
            <a:off x="6750863" y="53332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6" name="Freeform 495"/>
          <p:cNvSpPr>
            <a:spLocks/>
          </p:cNvSpPr>
          <p:nvPr/>
        </p:nvSpPr>
        <p:spPr bwMode="auto">
          <a:xfrm>
            <a:off x="6750863" y="53332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7" name="Freeform 496"/>
          <p:cNvSpPr>
            <a:spLocks/>
          </p:cNvSpPr>
          <p:nvPr/>
        </p:nvSpPr>
        <p:spPr bwMode="auto">
          <a:xfrm>
            <a:off x="6750863" y="5220498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8" name="Freeform 497"/>
          <p:cNvSpPr>
            <a:spLocks/>
          </p:cNvSpPr>
          <p:nvPr/>
        </p:nvSpPr>
        <p:spPr bwMode="auto">
          <a:xfrm>
            <a:off x="6750863" y="5220498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9" name="Freeform 498"/>
          <p:cNvSpPr>
            <a:spLocks/>
          </p:cNvSpPr>
          <p:nvPr/>
        </p:nvSpPr>
        <p:spPr bwMode="auto">
          <a:xfrm>
            <a:off x="6750863" y="5109373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0" name="Freeform 499"/>
          <p:cNvSpPr>
            <a:spLocks/>
          </p:cNvSpPr>
          <p:nvPr/>
        </p:nvSpPr>
        <p:spPr bwMode="auto">
          <a:xfrm>
            <a:off x="6750863" y="5109373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1" name="Freeform 500"/>
          <p:cNvSpPr>
            <a:spLocks/>
          </p:cNvSpPr>
          <p:nvPr/>
        </p:nvSpPr>
        <p:spPr bwMode="auto">
          <a:xfrm>
            <a:off x="6750863" y="49982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2" name="Freeform 501"/>
          <p:cNvSpPr>
            <a:spLocks/>
          </p:cNvSpPr>
          <p:nvPr/>
        </p:nvSpPr>
        <p:spPr bwMode="auto">
          <a:xfrm>
            <a:off x="6750863" y="49982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3" name="Freeform 502"/>
          <p:cNvSpPr>
            <a:spLocks/>
          </p:cNvSpPr>
          <p:nvPr/>
        </p:nvSpPr>
        <p:spPr bwMode="auto">
          <a:xfrm>
            <a:off x="6750863" y="48855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4" name="Freeform 503"/>
          <p:cNvSpPr>
            <a:spLocks/>
          </p:cNvSpPr>
          <p:nvPr/>
        </p:nvSpPr>
        <p:spPr bwMode="auto">
          <a:xfrm>
            <a:off x="6750863" y="48855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5" name="Freeform 504"/>
          <p:cNvSpPr>
            <a:spLocks/>
          </p:cNvSpPr>
          <p:nvPr/>
        </p:nvSpPr>
        <p:spPr bwMode="auto">
          <a:xfrm>
            <a:off x="6750863" y="47744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6" name="Freeform 505"/>
          <p:cNvSpPr>
            <a:spLocks/>
          </p:cNvSpPr>
          <p:nvPr/>
        </p:nvSpPr>
        <p:spPr bwMode="auto">
          <a:xfrm>
            <a:off x="6750863" y="47744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7" name="Freeform 506"/>
          <p:cNvSpPr>
            <a:spLocks/>
          </p:cNvSpPr>
          <p:nvPr/>
        </p:nvSpPr>
        <p:spPr bwMode="auto">
          <a:xfrm>
            <a:off x="6752450" y="4660110"/>
            <a:ext cx="111125" cy="111125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8" name="Freeform 507"/>
          <p:cNvSpPr>
            <a:spLocks/>
          </p:cNvSpPr>
          <p:nvPr/>
        </p:nvSpPr>
        <p:spPr bwMode="auto">
          <a:xfrm>
            <a:off x="6752450" y="4660110"/>
            <a:ext cx="111125" cy="111125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9" name="Freeform 508"/>
          <p:cNvSpPr>
            <a:spLocks/>
          </p:cNvSpPr>
          <p:nvPr/>
        </p:nvSpPr>
        <p:spPr bwMode="auto">
          <a:xfrm>
            <a:off x="6752450" y="4547397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0" name="Freeform 509"/>
          <p:cNvSpPr>
            <a:spLocks/>
          </p:cNvSpPr>
          <p:nvPr/>
        </p:nvSpPr>
        <p:spPr bwMode="auto">
          <a:xfrm>
            <a:off x="6752450" y="4547397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1" name="Freeform 510"/>
          <p:cNvSpPr>
            <a:spLocks/>
          </p:cNvSpPr>
          <p:nvPr/>
        </p:nvSpPr>
        <p:spPr bwMode="auto">
          <a:xfrm>
            <a:off x="6752450" y="4436272"/>
            <a:ext cx="111125" cy="111125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2" name="Freeform 511"/>
          <p:cNvSpPr>
            <a:spLocks/>
          </p:cNvSpPr>
          <p:nvPr/>
        </p:nvSpPr>
        <p:spPr bwMode="auto">
          <a:xfrm>
            <a:off x="6752450" y="4436272"/>
            <a:ext cx="111125" cy="111125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3" name="Freeform 512"/>
          <p:cNvSpPr>
            <a:spLocks/>
          </p:cNvSpPr>
          <p:nvPr/>
        </p:nvSpPr>
        <p:spPr bwMode="auto">
          <a:xfrm>
            <a:off x="6752450" y="4323560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4" name="Freeform 513"/>
          <p:cNvSpPr>
            <a:spLocks/>
          </p:cNvSpPr>
          <p:nvPr/>
        </p:nvSpPr>
        <p:spPr bwMode="auto">
          <a:xfrm>
            <a:off x="6752450" y="4323560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5" name="Freeform 514"/>
          <p:cNvSpPr>
            <a:spLocks/>
          </p:cNvSpPr>
          <p:nvPr/>
        </p:nvSpPr>
        <p:spPr bwMode="auto">
          <a:xfrm>
            <a:off x="6752450" y="4212435"/>
            <a:ext cx="111125" cy="111125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6" name="Freeform 515"/>
          <p:cNvSpPr>
            <a:spLocks/>
          </p:cNvSpPr>
          <p:nvPr/>
        </p:nvSpPr>
        <p:spPr bwMode="auto">
          <a:xfrm>
            <a:off x="6752450" y="4212435"/>
            <a:ext cx="111125" cy="111125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7" name="Freeform 516"/>
          <p:cNvSpPr>
            <a:spLocks/>
          </p:cNvSpPr>
          <p:nvPr/>
        </p:nvSpPr>
        <p:spPr bwMode="auto">
          <a:xfrm>
            <a:off x="6752450" y="4099722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8" name="Freeform 517"/>
          <p:cNvSpPr>
            <a:spLocks/>
          </p:cNvSpPr>
          <p:nvPr/>
        </p:nvSpPr>
        <p:spPr bwMode="auto">
          <a:xfrm>
            <a:off x="6752450" y="4099722"/>
            <a:ext cx="111125" cy="112713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9" name="Freeform 518"/>
          <p:cNvSpPr>
            <a:spLocks/>
          </p:cNvSpPr>
          <p:nvPr/>
        </p:nvSpPr>
        <p:spPr bwMode="auto">
          <a:xfrm>
            <a:off x="6752450" y="3988597"/>
            <a:ext cx="111125" cy="111125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0" name="Freeform 519"/>
          <p:cNvSpPr>
            <a:spLocks/>
          </p:cNvSpPr>
          <p:nvPr/>
        </p:nvSpPr>
        <p:spPr bwMode="auto">
          <a:xfrm>
            <a:off x="6752450" y="3988597"/>
            <a:ext cx="111125" cy="111125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1" name="Freeform 520"/>
          <p:cNvSpPr>
            <a:spLocks/>
          </p:cNvSpPr>
          <p:nvPr/>
        </p:nvSpPr>
        <p:spPr bwMode="auto">
          <a:xfrm>
            <a:off x="6752450" y="3877472"/>
            <a:ext cx="111125" cy="111125"/>
          </a:xfrm>
          <a:custGeom>
            <a:avLst/>
            <a:gdLst>
              <a:gd name="T0" fmla="*/ 0 w 188"/>
              <a:gd name="T1" fmla="*/ 0 h 189"/>
              <a:gd name="T2" fmla="*/ 0 w 188"/>
              <a:gd name="T3" fmla="*/ 0 h 189"/>
              <a:gd name="T4" fmla="*/ 188 w 188"/>
              <a:gd name="T5" fmla="*/ 0 h 189"/>
              <a:gd name="T6" fmla="*/ 188 w 188"/>
              <a:gd name="T7" fmla="*/ 189 h 189"/>
              <a:gd name="T8" fmla="*/ 0 w 188"/>
              <a:gd name="T9" fmla="*/ 189 h 189"/>
              <a:gd name="T10" fmla="*/ 0 w 188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9">
                <a:moveTo>
                  <a:pt x="0" y="0"/>
                </a:moveTo>
                <a:lnTo>
                  <a:pt x="0" y="0"/>
                </a:lnTo>
                <a:lnTo>
                  <a:pt x="188" y="0"/>
                </a:lnTo>
                <a:lnTo>
                  <a:pt x="188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2" name="Freeform 521"/>
          <p:cNvSpPr>
            <a:spLocks noEditPoints="1"/>
          </p:cNvSpPr>
          <p:nvPr/>
        </p:nvSpPr>
        <p:spPr bwMode="auto">
          <a:xfrm>
            <a:off x="6639737" y="3877472"/>
            <a:ext cx="223838" cy="1790701"/>
          </a:xfrm>
          <a:custGeom>
            <a:avLst/>
            <a:gdLst>
              <a:gd name="T0" fmla="*/ 190 w 378"/>
              <a:gd name="T1" fmla="*/ 0 h 3028"/>
              <a:gd name="T2" fmla="*/ 378 w 378"/>
              <a:gd name="T3" fmla="*/ 189 h 3028"/>
              <a:gd name="T4" fmla="*/ 190 w 378"/>
              <a:gd name="T5" fmla="*/ 0 h 3028"/>
              <a:gd name="T6" fmla="*/ 0 w 378"/>
              <a:gd name="T7" fmla="*/ 2839 h 3028"/>
              <a:gd name="T8" fmla="*/ 189 w 378"/>
              <a:gd name="T9" fmla="*/ 3028 h 3028"/>
              <a:gd name="T10" fmla="*/ 0 w 378"/>
              <a:gd name="T11" fmla="*/ 2839 h 3028"/>
              <a:gd name="T12" fmla="*/ 0 w 378"/>
              <a:gd name="T13" fmla="*/ 2650 h 3028"/>
              <a:gd name="T14" fmla="*/ 189 w 378"/>
              <a:gd name="T15" fmla="*/ 2839 h 3028"/>
              <a:gd name="T16" fmla="*/ 0 w 378"/>
              <a:gd name="T17" fmla="*/ 2650 h 3028"/>
              <a:gd name="T18" fmla="*/ 0 w 378"/>
              <a:gd name="T19" fmla="*/ 2461 h 3028"/>
              <a:gd name="T20" fmla="*/ 189 w 378"/>
              <a:gd name="T21" fmla="*/ 2650 h 3028"/>
              <a:gd name="T22" fmla="*/ 0 w 378"/>
              <a:gd name="T23" fmla="*/ 2461 h 3028"/>
              <a:gd name="T24" fmla="*/ 0 w 378"/>
              <a:gd name="T25" fmla="*/ 2272 h 3028"/>
              <a:gd name="T26" fmla="*/ 189 w 378"/>
              <a:gd name="T27" fmla="*/ 2461 h 3028"/>
              <a:gd name="T28" fmla="*/ 0 w 378"/>
              <a:gd name="T29" fmla="*/ 2272 h 3028"/>
              <a:gd name="T30" fmla="*/ 0 w 378"/>
              <a:gd name="T31" fmla="*/ 2083 h 3028"/>
              <a:gd name="T32" fmla="*/ 189 w 378"/>
              <a:gd name="T33" fmla="*/ 2272 h 3028"/>
              <a:gd name="T34" fmla="*/ 0 w 378"/>
              <a:gd name="T35" fmla="*/ 2083 h 3028"/>
              <a:gd name="T36" fmla="*/ 0 w 378"/>
              <a:gd name="T37" fmla="*/ 1894 h 3028"/>
              <a:gd name="T38" fmla="*/ 189 w 378"/>
              <a:gd name="T39" fmla="*/ 2083 h 3028"/>
              <a:gd name="T40" fmla="*/ 0 w 378"/>
              <a:gd name="T41" fmla="*/ 1894 h 3028"/>
              <a:gd name="T42" fmla="*/ 0 w 378"/>
              <a:gd name="T43" fmla="*/ 1705 h 3028"/>
              <a:gd name="T44" fmla="*/ 189 w 378"/>
              <a:gd name="T45" fmla="*/ 1894 h 3028"/>
              <a:gd name="T46" fmla="*/ 0 w 378"/>
              <a:gd name="T47" fmla="*/ 1705 h 3028"/>
              <a:gd name="T48" fmla="*/ 0 w 378"/>
              <a:gd name="T49" fmla="*/ 1516 h 3028"/>
              <a:gd name="T50" fmla="*/ 189 w 378"/>
              <a:gd name="T51" fmla="*/ 1705 h 3028"/>
              <a:gd name="T52" fmla="*/ 0 w 378"/>
              <a:gd name="T53" fmla="*/ 1516 h 3028"/>
              <a:gd name="T54" fmla="*/ 1 w 378"/>
              <a:gd name="T55" fmla="*/ 1323 h 3028"/>
              <a:gd name="T56" fmla="*/ 190 w 378"/>
              <a:gd name="T57" fmla="*/ 1512 h 3028"/>
              <a:gd name="T58" fmla="*/ 1 w 378"/>
              <a:gd name="T59" fmla="*/ 1323 h 3028"/>
              <a:gd name="T60" fmla="*/ 1 w 378"/>
              <a:gd name="T61" fmla="*/ 1134 h 3028"/>
              <a:gd name="T62" fmla="*/ 190 w 378"/>
              <a:gd name="T63" fmla="*/ 1323 h 3028"/>
              <a:gd name="T64" fmla="*/ 1 w 378"/>
              <a:gd name="T65" fmla="*/ 1134 h 3028"/>
              <a:gd name="T66" fmla="*/ 1 w 378"/>
              <a:gd name="T67" fmla="*/ 945 h 3028"/>
              <a:gd name="T68" fmla="*/ 190 w 378"/>
              <a:gd name="T69" fmla="*/ 1134 h 3028"/>
              <a:gd name="T70" fmla="*/ 1 w 378"/>
              <a:gd name="T71" fmla="*/ 945 h 3028"/>
              <a:gd name="T72" fmla="*/ 1 w 378"/>
              <a:gd name="T73" fmla="*/ 756 h 3028"/>
              <a:gd name="T74" fmla="*/ 190 w 378"/>
              <a:gd name="T75" fmla="*/ 945 h 3028"/>
              <a:gd name="T76" fmla="*/ 1 w 378"/>
              <a:gd name="T77" fmla="*/ 756 h 3028"/>
              <a:gd name="T78" fmla="*/ 1 w 378"/>
              <a:gd name="T79" fmla="*/ 567 h 3028"/>
              <a:gd name="T80" fmla="*/ 190 w 378"/>
              <a:gd name="T81" fmla="*/ 756 h 3028"/>
              <a:gd name="T82" fmla="*/ 1 w 378"/>
              <a:gd name="T83" fmla="*/ 567 h 3028"/>
              <a:gd name="T84" fmla="*/ 1 w 378"/>
              <a:gd name="T85" fmla="*/ 378 h 3028"/>
              <a:gd name="T86" fmla="*/ 190 w 378"/>
              <a:gd name="T87" fmla="*/ 567 h 3028"/>
              <a:gd name="T88" fmla="*/ 1 w 378"/>
              <a:gd name="T89" fmla="*/ 378 h 3028"/>
              <a:gd name="T90" fmla="*/ 1 w 378"/>
              <a:gd name="T91" fmla="*/ 189 h 3028"/>
              <a:gd name="T92" fmla="*/ 190 w 378"/>
              <a:gd name="T93" fmla="*/ 378 h 3028"/>
              <a:gd name="T94" fmla="*/ 1 w 378"/>
              <a:gd name="T95" fmla="*/ 189 h 3028"/>
              <a:gd name="T96" fmla="*/ 1 w 378"/>
              <a:gd name="T97" fmla="*/ 0 h 3028"/>
              <a:gd name="T98" fmla="*/ 190 w 378"/>
              <a:gd name="T99" fmla="*/ 189 h 3028"/>
              <a:gd name="T100" fmla="*/ 1 w 378"/>
              <a:gd name="T101" fmla="*/ 0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8" h="3028">
                <a:moveTo>
                  <a:pt x="190" y="0"/>
                </a:moveTo>
                <a:lnTo>
                  <a:pt x="190" y="0"/>
                </a:lnTo>
                <a:lnTo>
                  <a:pt x="378" y="0"/>
                </a:lnTo>
                <a:lnTo>
                  <a:pt x="378" y="189"/>
                </a:lnTo>
                <a:lnTo>
                  <a:pt x="190" y="189"/>
                </a:lnTo>
                <a:lnTo>
                  <a:pt x="190" y="0"/>
                </a:lnTo>
                <a:close/>
                <a:moveTo>
                  <a:pt x="0" y="2839"/>
                </a:moveTo>
                <a:lnTo>
                  <a:pt x="0" y="2839"/>
                </a:lnTo>
                <a:lnTo>
                  <a:pt x="189" y="2839"/>
                </a:lnTo>
                <a:lnTo>
                  <a:pt x="189" y="3028"/>
                </a:lnTo>
                <a:lnTo>
                  <a:pt x="0" y="3028"/>
                </a:lnTo>
                <a:lnTo>
                  <a:pt x="0" y="2839"/>
                </a:lnTo>
                <a:close/>
                <a:moveTo>
                  <a:pt x="0" y="2650"/>
                </a:moveTo>
                <a:lnTo>
                  <a:pt x="0" y="2650"/>
                </a:lnTo>
                <a:lnTo>
                  <a:pt x="189" y="2650"/>
                </a:lnTo>
                <a:lnTo>
                  <a:pt x="189" y="2839"/>
                </a:lnTo>
                <a:lnTo>
                  <a:pt x="0" y="2839"/>
                </a:lnTo>
                <a:lnTo>
                  <a:pt x="0" y="2650"/>
                </a:lnTo>
                <a:close/>
                <a:moveTo>
                  <a:pt x="0" y="2461"/>
                </a:moveTo>
                <a:lnTo>
                  <a:pt x="0" y="2461"/>
                </a:lnTo>
                <a:lnTo>
                  <a:pt x="189" y="2461"/>
                </a:lnTo>
                <a:lnTo>
                  <a:pt x="189" y="2650"/>
                </a:lnTo>
                <a:lnTo>
                  <a:pt x="0" y="2650"/>
                </a:lnTo>
                <a:lnTo>
                  <a:pt x="0" y="2461"/>
                </a:lnTo>
                <a:close/>
                <a:moveTo>
                  <a:pt x="0" y="2272"/>
                </a:moveTo>
                <a:lnTo>
                  <a:pt x="0" y="2272"/>
                </a:lnTo>
                <a:lnTo>
                  <a:pt x="189" y="2272"/>
                </a:lnTo>
                <a:lnTo>
                  <a:pt x="189" y="2461"/>
                </a:lnTo>
                <a:lnTo>
                  <a:pt x="0" y="2461"/>
                </a:lnTo>
                <a:lnTo>
                  <a:pt x="0" y="2272"/>
                </a:lnTo>
                <a:close/>
                <a:moveTo>
                  <a:pt x="0" y="2083"/>
                </a:moveTo>
                <a:lnTo>
                  <a:pt x="0" y="2083"/>
                </a:lnTo>
                <a:lnTo>
                  <a:pt x="189" y="2083"/>
                </a:lnTo>
                <a:lnTo>
                  <a:pt x="189" y="2272"/>
                </a:lnTo>
                <a:lnTo>
                  <a:pt x="0" y="2272"/>
                </a:lnTo>
                <a:lnTo>
                  <a:pt x="0" y="2083"/>
                </a:lnTo>
                <a:close/>
                <a:moveTo>
                  <a:pt x="0" y="1894"/>
                </a:moveTo>
                <a:lnTo>
                  <a:pt x="0" y="1894"/>
                </a:lnTo>
                <a:lnTo>
                  <a:pt x="189" y="1894"/>
                </a:lnTo>
                <a:lnTo>
                  <a:pt x="189" y="2083"/>
                </a:lnTo>
                <a:lnTo>
                  <a:pt x="0" y="2083"/>
                </a:lnTo>
                <a:lnTo>
                  <a:pt x="0" y="1894"/>
                </a:lnTo>
                <a:close/>
                <a:moveTo>
                  <a:pt x="0" y="1705"/>
                </a:moveTo>
                <a:lnTo>
                  <a:pt x="0" y="1705"/>
                </a:lnTo>
                <a:lnTo>
                  <a:pt x="189" y="1705"/>
                </a:lnTo>
                <a:lnTo>
                  <a:pt x="189" y="1894"/>
                </a:lnTo>
                <a:lnTo>
                  <a:pt x="0" y="1894"/>
                </a:lnTo>
                <a:lnTo>
                  <a:pt x="0" y="1705"/>
                </a:lnTo>
                <a:close/>
                <a:moveTo>
                  <a:pt x="0" y="1516"/>
                </a:moveTo>
                <a:lnTo>
                  <a:pt x="0" y="1516"/>
                </a:lnTo>
                <a:lnTo>
                  <a:pt x="189" y="1516"/>
                </a:lnTo>
                <a:lnTo>
                  <a:pt x="189" y="1705"/>
                </a:lnTo>
                <a:lnTo>
                  <a:pt x="0" y="1705"/>
                </a:lnTo>
                <a:lnTo>
                  <a:pt x="0" y="1516"/>
                </a:lnTo>
                <a:close/>
                <a:moveTo>
                  <a:pt x="1" y="1323"/>
                </a:moveTo>
                <a:lnTo>
                  <a:pt x="1" y="1323"/>
                </a:lnTo>
                <a:lnTo>
                  <a:pt x="190" y="1323"/>
                </a:lnTo>
                <a:lnTo>
                  <a:pt x="190" y="1512"/>
                </a:lnTo>
                <a:lnTo>
                  <a:pt x="1" y="1512"/>
                </a:lnTo>
                <a:lnTo>
                  <a:pt x="1" y="1323"/>
                </a:lnTo>
                <a:close/>
                <a:moveTo>
                  <a:pt x="1" y="1134"/>
                </a:moveTo>
                <a:lnTo>
                  <a:pt x="1" y="1134"/>
                </a:lnTo>
                <a:lnTo>
                  <a:pt x="190" y="1134"/>
                </a:lnTo>
                <a:lnTo>
                  <a:pt x="190" y="1323"/>
                </a:lnTo>
                <a:lnTo>
                  <a:pt x="1" y="1323"/>
                </a:lnTo>
                <a:lnTo>
                  <a:pt x="1" y="1134"/>
                </a:lnTo>
                <a:close/>
                <a:moveTo>
                  <a:pt x="1" y="945"/>
                </a:moveTo>
                <a:lnTo>
                  <a:pt x="1" y="945"/>
                </a:lnTo>
                <a:lnTo>
                  <a:pt x="190" y="945"/>
                </a:lnTo>
                <a:lnTo>
                  <a:pt x="190" y="1134"/>
                </a:lnTo>
                <a:lnTo>
                  <a:pt x="1" y="1134"/>
                </a:lnTo>
                <a:lnTo>
                  <a:pt x="1" y="945"/>
                </a:lnTo>
                <a:close/>
                <a:moveTo>
                  <a:pt x="1" y="756"/>
                </a:moveTo>
                <a:lnTo>
                  <a:pt x="1" y="756"/>
                </a:lnTo>
                <a:lnTo>
                  <a:pt x="190" y="756"/>
                </a:lnTo>
                <a:lnTo>
                  <a:pt x="190" y="945"/>
                </a:lnTo>
                <a:lnTo>
                  <a:pt x="1" y="945"/>
                </a:lnTo>
                <a:lnTo>
                  <a:pt x="1" y="756"/>
                </a:lnTo>
                <a:close/>
                <a:moveTo>
                  <a:pt x="1" y="567"/>
                </a:moveTo>
                <a:lnTo>
                  <a:pt x="1" y="567"/>
                </a:lnTo>
                <a:lnTo>
                  <a:pt x="190" y="567"/>
                </a:lnTo>
                <a:lnTo>
                  <a:pt x="190" y="756"/>
                </a:lnTo>
                <a:lnTo>
                  <a:pt x="1" y="756"/>
                </a:lnTo>
                <a:lnTo>
                  <a:pt x="1" y="567"/>
                </a:lnTo>
                <a:close/>
                <a:moveTo>
                  <a:pt x="1" y="378"/>
                </a:moveTo>
                <a:lnTo>
                  <a:pt x="1" y="378"/>
                </a:lnTo>
                <a:lnTo>
                  <a:pt x="190" y="378"/>
                </a:lnTo>
                <a:lnTo>
                  <a:pt x="190" y="567"/>
                </a:lnTo>
                <a:lnTo>
                  <a:pt x="1" y="567"/>
                </a:lnTo>
                <a:lnTo>
                  <a:pt x="1" y="378"/>
                </a:lnTo>
                <a:close/>
                <a:moveTo>
                  <a:pt x="1" y="189"/>
                </a:moveTo>
                <a:lnTo>
                  <a:pt x="1" y="189"/>
                </a:lnTo>
                <a:lnTo>
                  <a:pt x="190" y="189"/>
                </a:lnTo>
                <a:lnTo>
                  <a:pt x="190" y="378"/>
                </a:lnTo>
                <a:lnTo>
                  <a:pt x="1" y="378"/>
                </a:lnTo>
                <a:lnTo>
                  <a:pt x="1" y="189"/>
                </a:lnTo>
                <a:close/>
                <a:moveTo>
                  <a:pt x="1" y="0"/>
                </a:moveTo>
                <a:lnTo>
                  <a:pt x="1" y="0"/>
                </a:lnTo>
                <a:lnTo>
                  <a:pt x="190" y="0"/>
                </a:lnTo>
                <a:lnTo>
                  <a:pt x="190" y="189"/>
                </a:lnTo>
                <a:lnTo>
                  <a:pt x="1" y="189"/>
                </a:lnTo>
                <a:lnTo>
                  <a:pt x="1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3" name="Freeform 522"/>
          <p:cNvSpPr>
            <a:spLocks/>
          </p:cNvSpPr>
          <p:nvPr/>
        </p:nvSpPr>
        <p:spPr bwMode="auto">
          <a:xfrm>
            <a:off x="6527024" y="55570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4" name="Freeform 523"/>
          <p:cNvSpPr>
            <a:spLocks/>
          </p:cNvSpPr>
          <p:nvPr/>
        </p:nvSpPr>
        <p:spPr bwMode="auto">
          <a:xfrm>
            <a:off x="6527024" y="55570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5" name="Freeform 524"/>
          <p:cNvSpPr>
            <a:spLocks/>
          </p:cNvSpPr>
          <p:nvPr/>
        </p:nvSpPr>
        <p:spPr bwMode="auto">
          <a:xfrm>
            <a:off x="6527024" y="54443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6" name="Freeform 525"/>
          <p:cNvSpPr>
            <a:spLocks/>
          </p:cNvSpPr>
          <p:nvPr/>
        </p:nvSpPr>
        <p:spPr bwMode="auto">
          <a:xfrm>
            <a:off x="6527024" y="54443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7" name="Freeform 526"/>
          <p:cNvSpPr>
            <a:spLocks/>
          </p:cNvSpPr>
          <p:nvPr/>
        </p:nvSpPr>
        <p:spPr bwMode="auto">
          <a:xfrm>
            <a:off x="6527024" y="53332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8" name="Freeform 527"/>
          <p:cNvSpPr>
            <a:spLocks/>
          </p:cNvSpPr>
          <p:nvPr/>
        </p:nvSpPr>
        <p:spPr bwMode="auto">
          <a:xfrm>
            <a:off x="6527024" y="53332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9" name="Freeform 528"/>
          <p:cNvSpPr>
            <a:spLocks/>
          </p:cNvSpPr>
          <p:nvPr/>
        </p:nvSpPr>
        <p:spPr bwMode="auto">
          <a:xfrm>
            <a:off x="6527024" y="5220498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0" name="Freeform 529"/>
          <p:cNvSpPr>
            <a:spLocks/>
          </p:cNvSpPr>
          <p:nvPr/>
        </p:nvSpPr>
        <p:spPr bwMode="auto">
          <a:xfrm>
            <a:off x="6527024" y="5220498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1" name="Freeform 530"/>
          <p:cNvSpPr>
            <a:spLocks/>
          </p:cNvSpPr>
          <p:nvPr/>
        </p:nvSpPr>
        <p:spPr bwMode="auto">
          <a:xfrm>
            <a:off x="6527024" y="5109373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2" name="Freeform 531"/>
          <p:cNvSpPr>
            <a:spLocks/>
          </p:cNvSpPr>
          <p:nvPr/>
        </p:nvSpPr>
        <p:spPr bwMode="auto">
          <a:xfrm>
            <a:off x="6527024" y="5109373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3" name="Freeform 532"/>
          <p:cNvSpPr>
            <a:spLocks/>
          </p:cNvSpPr>
          <p:nvPr/>
        </p:nvSpPr>
        <p:spPr bwMode="auto">
          <a:xfrm>
            <a:off x="6527024" y="49982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4" name="Freeform 533"/>
          <p:cNvSpPr>
            <a:spLocks/>
          </p:cNvSpPr>
          <p:nvPr/>
        </p:nvSpPr>
        <p:spPr bwMode="auto">
          <a:xfrm>
            <a:off x="6527024" y="4998248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5" name="Freeform 534"/>
          <p:cNvSpPr>
            <a:spLocks/>
          </p:cNvSpPr>
          <p:nvPr/>
        </p:nvSpPr>
        <p:spPr bwMode="auto">
          <a:xfrm>
            <a:off x="6527024" y="48855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6" name="Freeform 535"/>
          <p:cNvSpPr>
            <a:spLocks/>
          </p:cNvSpPr>
          <p:nvPr/>
        </p:nvSpPr>
        <p:spPr bwMode="auto">
          <a:xfrm>
            <a:off x="6527024" y="4885535"/>
            <a:ext cx="112713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7" name="Freeform 536"/>
          <p:cNvSpPr>
            <a:spLocks/>
          </p:cNvSpPr>
          <p:nvPr/>
        </p:nvSpPr>
        <p:spPr bwMode="auto">
          <a:xfrm>
            <a:off x="6527024" y="47744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8" name="Freeform 537"/>
          <p:cNvSpPr>
            <a:spLocks/>
          </p:cNvSpPr>
          <p:nvPr/>
        </p:nvSpPr>
        <p:spPr bwMode="auto">
          <a:xfrm>
            <a:off x="6527024" y="4774410"/>
            <a:ext cx="112713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9" name="Freeform 538"/>
          <p:cNvSpPr>
            <a:spLocks/>
          </p:cNvSpPr>
          <p:nvPr/>
        </p:nvSpPr>
        <p:spPr bwMode="auto">
          <a:xfrm>
            <a:off x="6528612" y="4660110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0" name="Freeform 539"/>
          <p:cNvSpPr>
            <a:spLocks/>
          </p:cNvSpPr>
          <p:nvPr/>
        </p:nvSpPr>
        <p:spPr bwMode="auto">
          <a:xfrm>
            <a:off x="6528612" y="4660110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1" name="Freeform 540"/>
          <p:cNvSpPr>
            <a:spLocks/>
          </p:cNvSpPr>
          <p:nvPr/>
        </p:nvSpPr>
        <p:spPr bwMode="auto">
          <a:xfrm>
            <a:off x="6528612" y="4547397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2" name="Freeform 541"/>
          <p:cNvSpPr>
            <a:spLocks/>
          </p:cNvSpPr>
          <p:nvPr/>
        </p:nvSpPr>
        <p:spPr bwMode="auto">
          <a:xfrm>
            <a:off x="6528612" y="4547397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3" name="Freeform 542"/>
          <p:cNvSpPr>
            <a:spLocks/>
          </p:cNvSpPr>
          <p:nvPr/>
        </p:nvSpPr>
        <p:spPr bwMode="auto">
          <a:xfrm>
            <a:off x="6528612" y="4436272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4" name="Freeform 543"/>
          <p:cNvSpPr>
            <a:spLocks/>
          </p:cNvSpPr>
          <p:nvPr/>
        </p:nvSpPr>
        <p:spPr bwMode="auto">
          <a:xfrm>
            <a:off x="6528612" y="4436272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5" name="Freeform 544"/>
          <p:cNvSpPr>
            <a:spLocks/>
          </p:cNvSpPr>
          <p:nvPr/>
        </p:nvSpPr>
        <p:spPr bwMode="auto">
          <a:xfrm>
            <a:off x="6528612" y="4323560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6" name="Freeform 545"/>
          <p:cNvSpPr>
            <a:spLocks/>
          </p:cNvSpPr>
          <p:nvPr/>
        </p:nvSpPr>
        <p:spPr bwMode="auto">
          <a:xfrm>
            <a:off x="6528612" y="4323560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7" name="Freeform 546"/>
          <p:cNvSpPr>
            <a:spLocks/>
          </p:cNvSpPr>
          <p:nvPr/>
        </p:nvSpPr>
        <p:spPr bwMode="auto">
          <a:xfrm>
            <a:off x="6528612" y="4212435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8" name="Freeform 547"/>
          <p:cNvSpPr>
            <a:spLocks/>
          </p:cNvSpPr>
          <p:nvPr/>
        </p:nvSpPr>
        <p:spPr bwMode="auto">
          <a:xfrm>
            <a:off x="6528612" y="4212435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9" name="Freeform 548"/>
          <p:cNvSpPr>
            <a:spLocks/>
          </p:cNvSpPr>
          <p:nvPr/>
        </p:nvSpPr>
        <p:spPr bwMode="auto">
          <a:xfrm>
            <a:off x="6528612" y="4099722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0" name="Freeform 549"/>
          <p:cNvSpPr>
            <a:spLocks/>
          </p:cNvSpPr>
          <p:nvPr/>
        </p:nvSpPr>
        <p:spPr bwMode="auto">
          <a:xfrm>
            <a:off x="6528612" y="4099722"/>
            <a:ext cx="111125" cy="112713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1" name="Freeform 550"/>
          <p:cNvSpPr>
            <a:spLocks/>
          </p:cNvSpPr>
          <p:nvPr/>
        </p:nvSpPr>
        <p:spPr bwMode="auto">
          <a:xfrm>
            <a:off x="6528612" y="3988597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2" name="Freeform 551"/>
          <p:cNvSpPr>
            <a:spLocks/>
          </p:cNvSpPr>
          <p:nvPr/>
        </p:nvSpPr>
        <p:spPr bwMode="auto">
          <a:xfrm>
            <a:off x="6528612" y="3988597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3" name="Freeform 552"/>
          <p:cNvSpPr>
            <a:spLocks/>
          </p:cNvSpPr>
          <p:nvPr/>
        </p:nvSpPr>
        <p:spPr bwMode="auto">
          <a:xfrm>
            <a:off x="6528612" y="3877472"/>
            <a:ext cx="111125" cy="111125"/>
          </a:xfrm>
          <a:custGeom>
            <a:avLst/>
            <a:gdLst>
              <a:gd name="T0" fmla="*/ 0 w 189"/>
              <a:gd name="T1" fmla="*/ 0 h 189"/>
              <a:gd name="T2" fmla="*/ 0 w 189"/>
              <a:gd name="T3" fmla="*/ 0 h 189"/>
              <a:gd name="T4" fmla="*/ 189 w 189"/>
              <a:gd name="T5" fmla="*/ 0 h 189"/>
              <a:gd name="T6" fmla="*/ 189 w 189"/>
              <a:gd name="T7" fmla="*/ 189 h 189"/>
              <a:gd name="T8" fmla="*/ 0 w 189"/>
              <a:gd name="T9" fmla="*/ 189 h 189"/>
              <a:gd name="T10" fmla="*/ 0 w 189"/>
              <a:gd name="T1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89">
                <a:moveTo>
                  <a:pt x="0" y="0"/>
                </a:moveTo>
                <a:lnTo>
                  <a:pt x="0" y="0"/>
                </a:lnTo>
                <a:lnTo>
                  <a:pt x="189" y="0"/>
                </a:lnTo>
                <a:lnTo>
                  <a:pt x="189" y="189"/>
                </a:lnTo>
                <a:lnTo>
                  <a:pt x="0" y="18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4" name="Freeform 553"/>
          <p:cNvSpPr>
            <a:spLocks noEditPoints="1"/>
          </p:cNvSpPr>
          <p:nvPr/>
        </p:nvSpPr>
        <p:spPr bwMode="auto">
          <a:xfrm>
            <a:off x="6415899" y="3877472"/>
            <a:ext cx="223838" cy="1790701"/>
          </a:xfrm>
          <a:custGeom>
            <a:avLst/>
            <a:gdLst>
              <a:gd name="T0" fmla="*/ 190 w 379"/>
              <a:gd name="T1" fmla="*/ 0 h 3028"/>
              <a:gd name="T2" fmla="*/ 379 w 379"/>
              <a:gd name="T3" fmla="*/ 189 h 3028"/>
              <a:gd name="T4" fmla="*/ 190 w 379"/>
              <a:gd name="T5" fmla="*/ 0 h 3028"/>
              <a:gd name="T6" fmla="*/ 0 w 379"/>
              <a:gd name="T7" fmla="*/ 2839 h 3028"/>
              <a:gd name="T8" fmla="*/ 189 w 379"/>
              <a:gd name="T9" fmla="*/ 3028 h 3028"/>
              <a:gd name="T10" fmla="*/ 0 w 379"/>
              <a:gd name="T11" fmla="*/ 2839 h 3028"/>
              <a:gd name="T12" fmla="*/ 0 w 379"/>
              <a:gd name="T13" fmla="*/ 2650 h 3028"/>
              <a:gd name="T14" fmla="*/ 189 w 379"/>
              <a:gd name="T15" fmla="*/ 2839 h 3028"/>
              <a:gd name="T16" fmla="*/ 0 w 379"/>
              <a:gd name="T17" fmla="*/ 2650 h 3028"/>
              <a:gd name="T18" fmla="*/ 0 w 379"/>
              <a:gd name="T19" fmla="*/ 2461 h 3028"/>
              <a:gd name="T20" fmla="*/ 189 w 379"/>
              <a:gd name="T21" fmla="*/ 2650 h 3028"/>
              <a:gd name="T22" fmla="*/ 0 w 379"/>
              <a:gd name="T23" fmla="*/ 2461 h 3028"/>
              <a:gd name="T24" fmla="*/ 0 w 379"/>
              <a:gd name="T25" fmla="*/ 2272 h 3028"/>
              <a:gd name="T26" fmla="*/ 189 w 379"/>
              <a:gd name="T27" fmla="*/ 2461 h 3028"/>
              <a:gd name="T28" fmla="*/ 0 w 379"/>
              <a:gd name="T29" fmla="*/ 2272 h 3028"/>
              <a:gd name="T30" fmla="*/ 0 w 379"/>
              <a:gd name="T31" fmla="*/ 2083 h 3028"/>
              <a:gd name="T32" fmla="*/ 189 w 379"/>
              <a:gd name="T33" fmla="*/ 2272 h 3028"/>
              <a:gd name="T34" fmla="*/ 0 w 379"/>
              <a:gd name="T35" fmla="*/ 2083 h 3028"/>
              <a:gd name="T36" fmla="*/ 0 w 379"/>
              <a:gd name="T37" fmla="*/ 1894 h 3028"/>
              <a:gd name="T38" fmla="*/ 189 w 379"/>
              <a:gd name="T39" fmla="*/ 2083 h 3028"/>
              <a:gd name="T40" fmla="*/ 0 w 379"/>
              <a:gd name="T41" fmla="*/ 1894 h 3028"/>
              <a:gd name="T42" fmla="*/ 0 w 379"/>
              <a:gd name="T43" fmla="*/ 1705 h 3028"/>
              <a:gd name="T44" fmla="*/ 189 w 379"/>
              <a:gd name="T45" fmla="*/ 1894 h 3028"/>
              <a:gd name="T46" fmla="*/ 0 w 379"/>
              <a:gd name="T47" fmla="*/ 1705 h 3028"/>
              <a:gd name="T48" fmla="*/ 0 w 379"/>
              <a:gd name="T49" fmla="*/ 1516 h 3028"/>
              <a:gd name="T50" fmla="*/ 189 w 379"/>
              <a:gd name="T51" fmla="*/ 1705 h 3028"/>
              <a:gd name="T52" fmla="*/ 0 w 379"/>
              <a:gd name="T53" fmla="*/ 1516 h 3028"/>
              <a:gd name="T54" fmla="*/ 1 w 379"/>
              <a:gd name="T55" fmla="*/ 1323 h 3028"/>
              <a:gd name="T56" fmla="*/ 190 w 379"/>
              <a:gd name="T57" fmla="*/ 1512 h 3028"/>
              <a:gd name="T58" fmla="*/ 1 w 379"/>
              <a:gd name="T59" fmla="*/ 1323 h 3028"/>
              <a:gd name="T60" fmla="*/ 1 w 379"/>
              <a:gd name="T61" fmla="*/ 1134 h 3028"/>
              <a:gd name="T62" fmla="*/ 190 w 379"/>
              <a:gd name="T63" fmla="*/ 1323 h 3028"/>
              <a:gd name="T64" fmla="*/ 1 w 379"/>
              <a:gd name="T65" fmla="*/ 1134 h 3028"/>
              <a:gd name="T66" fmla="*/ 1 w 379"/>
              <a:gd name="T67" fmla="*/ 945 h 3028"/>
              <a:gd name="T68" fmla="*/ 190 w 379"/>
              <a:gd name="T69" fmla="*/ 1134 h 3028"/>
              <a:gd name="T70" fmla="*/ 1 w 379"/>
              <a:gd name="T71" fmla="*/ 945 h 3028"/>
              <a:gd name="T72" fmla="*/ 1 w 379"/>
              <a:gd name="T73" fmla="*/ 756 h 3028"/>
              <a:gd name="T74" fmla="*/ 190 w 379"/>
              <a:gd name="T75" fmla="*/ 945 h 3028"/>
              <a:gd name="T76" fmla="*/ 1 w 379"/>
              <a:gd name="T77" fmla="*/ 756 h 3028"/>
              <a:gd name="T78" fmla="*/ 1 w 379"/>
              <a:gd name="T79" fmla="*/ 567 h 3028"/>
              <a:gd name="T80" fmla="*/ 190 w 379"/>
              <a:gd name="T81" fmla="*/ 756 h 3028"/>
              <a:gd name="T82" fmla="*/ 1 w 379"/>
              <a:gd name="T83" fmla="*/ 567 h 3028"/>
              <a:gd name="T84" fmla="*/ 1 w 379"/>
              <a:gd name="T85" fmla="*/ 378 h 3028"/>
              <a:gd name="T86" fmla="*/ 190 w 379"/>
              <a:gd name="T87" fmla="*/ 567 h 3028"/>
              <a:gd name="T88" fmla="*/ 1 w 379"/>
              <a:gd name="T89" fmla="*/ 378 h 3028"/>
              <a:gd name="T90" fmla="*/ 1 w 379"/>
              <a:gd name="T91" fmla="*/ 189 h 3028"/>
              <a:gd name="T92" fmla="*/ 190 w 379"/>
              <a:gd name="T93" fmla="*/ 378 h 3028"/>
              <a:gd name="T94" fmla="*/ 1 w 379"/>
              <a:gd name="T95" fmla="*/ 189 h 3028"/>
              <a:gd name="T96" fmla="*/ 1 w 379"/>
              <a:gd name="T97" fmla="*/ 0 h 3028"/>
              <a:gd name="T98" fmla="*/ 190 w 379"/>
              <a:gd name="T99" fmla="*/ 189 h 3028"/>
              <a:gd name="T100" fmla="*/ 1 w 379"/>
              <a:gd name="T101" fmla="*/ 0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9" h="3028">
                <a:moveTo>
                  <a:pt x="190" y="0"/>
                </a:moveTo>
                <a:lnTo>
                  <a:pt x="190" y="0"/>
                </a:lnTo>
                <a:lnTo>
                  <a:pt x="379" y="0"/>
                </a:lnTo>
                <a:lnTo>
                  <a:pt x="379" y="189"/>
                </a:lnTo>
                <a:lnTo>
                  <a:pt x="190" y="189"/>
                </a:lnTo>
                <a:lnTo>
                  <a:pt x="190" y="0"/>
                </a:lnTo>
                <a:close/>
                <a:moveTo>
                  <a:pt x="0" y="2839"/>
                </a:moveTo>
                <a:lnTo>
                  <a:pt x="0" y="2839"/>
                </a:lnTo>
                <a:lnTo>
                  <a:pt x="189" y="2839"/>
                </a:lnTo>
                <a:lnTo>
                  <a:pt x="189" y="3028"/>
                </a:lnTo>
                <a:lnTo>
                  <a:pt x="0" y="3028"/>
                </a:lnTo>
                <a:lnTo>
                  <a:pt x="0" y="2839"/>
                </a:lnTo>
                <a:close/>
                <a:moveTo>
                  <a:pt x="0" y="2650"/>
                </a:moveTo>
                <a:lnTo>
                  <a:pt x="0" y="2650"/>
                </a:lnTo>
                <a:lnTo>
                  <a:pt x="189" y="2650"/>
                </a:lnTo>
                <a:lnTo>
                  <a:pt x="189" y="2839"/>
                </a:lnTo>
                <a:lnTo>
                  <a:pt x="0" y="2839"/>
                </a:lnTo>
                <a:lnTo>
                  <a:pt x="0" y="2650"/>
                </a:lnTo>
                <a:close/>
                <a:moveTo>
                  <a:pt x="0" y="2461"/>
                </a:moveTo>
                <a:lnTo>
                  <a:pt x="0" y="2461"/>
                </a:lnTo>
                <a:lnTo>
                  <a:pt x="189" y="2461"/>
                </a:lnTo>
                <a:lnTo>
                  <a:pt x="189" y="2650"/>
                </a:lnTo>
                <a:lnTo>
                  <a:pt x="0" y="2650"/>
                </a:lnTo>
                <a:lnTo>
                  <a:pt x="0" y="2461"/>
                </a:lnTo>
                <a:close/>
                <a:moveTo>
                  <a:pt x="0" y="2272"/>
                </a:moveTo>
                <a:lnTo>
                  <a:pt x="0" y="2272"/>
                </a:lnTo>
                <a:lnTo>
                  <a:pt x="189" y="2272"/>
                </a:lnTo>
                <a:lnTo>
                  <a:pt x="189" y="2461"/>
                </a:lnTo>
                <a:lnTo>
                  <a:pt x="0" y="2461"/>
                </a:lnTo>
                <a:lnTo>
                  <a:pt x="0" y="2272"/>
                </a:lnTo>
                <a:close/>
                <a:moveTo>
                  <a:pt x="0" y="2083"/>
                </a:moveTo>
                <a:lnTo>
                  <a:pt x="0" y="2083"/>
                </a:lnTo>
                <a:lnTo>
                  <a:pt x="189" y="2083"/>
                </a:lnTo>
                <a:lnTo>
                  <a:pt x="189" y="2272"/>
                </a:lnTo>
                <a:lnTo>
                  <a:pt x="0" y="2272"/>
                </a:lnTo>
                <a:lnTo>
                  <a:pt x="0" y="2083"/>
                </a:lnTo>
                <a:close/>
                <a:moveTo>
                  <a:pt x="0" y="1894"/>
                </a:moveTo>
                <a:lnTo>
                  <a:pt x="0" y="1894"/>
                </a:lnTo>
                <a:lnTo>
                  <a:pt x="189" y="1894"/>
                </a:lnTo>
                <a:lnTo>
                  <a:pt x="189" y="2083"/>
                </a:lnTo>
                <a:lnTo>
                  <a:pt x="0" y="2083"/>
                </a:lnTo>
                <a:lnTo>
                  <a:pt x="0" y="1894"/>
                </a:lnTo>
                <a:close/>
                <a:moveTo>
                  <a:pt x="0" y="1705"/>
                </a:moveTo>
                <a:lnTo>
                  <a:pt x="0" y="1705"/>
                </a:lnTo>
                <a:lnTo>
                  <a:pt x="189" y="1705"/>
                </a:lnTo>
                <a:lnTo>
                  <a:pt x="189" y="1894"/>
                </a:lnTo>
                <a:lnTo>
                  <a:pt x="0" y="1894"/>
                </a:lnTo>
                <a:lnTo>
                  <a:pt x="0" y="1705"/>
                </a:lnTo>
                <a:close/>
                <a:moveTo>
                  <a:pt x="0" y="1516"/>
                </a:moveTo>
                <a:lnTo>
                  <a:pt x="0" y="1516"/>
                </a:lnTo>
                <a:lnTo>
                  <a:pt x="189" y="1516"/>
                </a:lnTo>
                <a:lnTo>
                  <a:pt x="189" y="1705"/>
                </a:lnTo>
                <a:lnTo>
                  <a:pt x="0" y="1705"/>
                </a:lnTo>
                <a:lnTo>
                  <a:pt x="0" y="1516"/>
                </a:lnTo>
                <a:close/>
                <a:moveTo>
                  <a:pt x="1" y="1323"/>
                </a:moveTo>
                <a:lnTo>
                  <a:pt x="1" y="1323"/>
                </a:lnTo>
                <a:lnTo>
                  <a:pt x="190" y="1323"/>
                </a:lnTo>
                <a:lnTo>
                  <a:pt x="190" y="1512"/>
                </a:lnTo>
                <a:lnTo>
                  <a:pt x="1" y="1512"/>
                </a:lnTo>
                <a:lnTo>
                  <a:pt x="1" y="1323"/>
                </a:lnTo>
                <a:close/>
                <a:moveTo>
                  <a:pt x="1" y="1134"/>
                </a:moveTo>
                <a:lnTo>
                  <a:pt x="1" y="1134"/>
                </a:lnTo>
                <a:lnTo>
                  <a:pt x="190" y="1134"/>
                </a:lnTo>
                <a:lnTo>
                  <a:pt x="190" y="1323"/>
                </a:lnTo>
                <a:lnTo>
                  <a:pt x="1" y="1323"/>
                </a:lnTo>
                <a:lnTo>
                  <a:pt x="1" y="1134"/>
                </a:lnTo>
                <a:close/>
                <a:moveTo>
                  <a:pt x="1" y="945"/>
                </a:moveTo>
                <a:lnTo>
                  <a:pt x="1" y="945"/>
                </a:lnTo>
                <a:lnTo>
                  <a:pt x="190" y="945"/>
                </a:lnTo>
                <a:lnTo>
                  <a:pt x="190" y="1134"/>
                </a:lnTo>
                <a:lnTo>
                  <a:pt x="1" y="1134"/>
                </a:lnTo>
                <a:lnTo>
                  <a:pt x="1" y="945"/>
                </a:lnTo>
                <a:close/>
                <a:moveTo>
                  <a:pt x="1" y="756"/>
                </a:moveTo>
                <a:lnTo>
                  <a:pt x="1" y="756"/>
                </a:lnTo>
                <a:lnTo>
                  <a:pt x="190" y="756"/>
                </a:lnTo>
                <a:lnTo>
                  <a:pt x="190" y="945"/>
                </a:lnTo>
                <a:lnTo>
                  <a:pt x="1" y="945"/>
                </a:lnTo>
                <a:lnTo>
                  <a:pt x="1" y="756"/>
                </a:lnTo>
                <a:close/>
                <a:moveTo>
                  <a:pt x="1" y="567"/>
                </a:moveTo>
                <a:lnTo>
                  <a:pt x="1" y="567"/>
                </a:lnTo>
                <a:lnTo>
                  <a:pt x="190" y="567"/>
                </a:lnTo>
                <a:lnTo>
                  <a:pt x="190" y="756"/>
                </a:lnTo>
                <a:lnTo>
                  <a:pt x="1" y="756"/>
                </a:lnTo>
                <a:lnTo>
                  <a:pt x="1" y="567"/>
                </a:lnTo>
                <a:close/>
                <a:moveTo>
                  <a:pt x="1" y="378"/>
                </a:moveTo>
                <a:lnTo>
                  <a:pt x="1" y="378"/>
                </a:lnTo>
                <a:lnTo>
                  <a:pt x="190" y="378"/>
                </a:lnTo>
                <a:lnTo>
                  <a:pt x="190" y="567"/>
                </a:lnTo>
                <a:lnTo>
                  <a:pt x="1" y="567"/>
                </a:lnTo>
                <a:lnTo>
                  <a:pt x="1" y="378"/>
                </a:lnTo>
                <a:close/>
                <a:moveTo>
                  <a:pt x="1" y="189"/>
                </a:moveTo>
                <a:lnTo>
                  <a:pt x="1" y="189"/>
                </a:lnTo>
                <a:lnTo>
                  <a:pt x="190" y="189"/>
                </a:lnTo>
                <a:lnTo>
                  <a:pt x="190" y="378"/>
                </a:lnTo>
                <a:lnTo>
                  <a:pt x="1" y="378"/>
                </a:lnTo>
                <a:lnTo>
                  <a:pt x="1" y="189"/>
                </a:lnTo>
                <a:close/>
                <a:moveTo>
                  <a:pt x="1" y="0"/>
                </a:moveTo>
                <a:lnTo>
                  <a:pt x="1" y="0"/>
                </a:lnTo>
                <a:lnTo>
                  <a:pt x="190" y="0"/>
                </a:lnTo>
                <a:lnTo>
                  <a:pt x="190" y="189"/>
                </a:lnTo>
                <a:lnTo>
                  <a:pt x="1" y="189"/>
                </a:lnTo>
                <a:lnTo>
                  <a:pt x="1" y="0"/>
                </a:lnTo>
                <a:close/>
              </a:path>
            </a:pathLst>
          </a:custGeom>
          <a:noFill/>
          <a:ln w="4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5" name="Freeform 554"/>
          <p:cNvSpPr>
            <a:spLocks/>
          </p:cNvSpPr>
          <p:nvPr/>
        </p:nvSpPr>
        <p:spPr bwMode="auto">
          <a:xfrm>
            <a:off x="8158979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6" name="Freeform 555"/>
          <p:cNvSpPr>
            <a:spLocks noEditPoints="1"/>
          </p:cNvSpPr>
          <p:nvPr/>
        </p:nvSpPr>
        <p:spPr bwMode="auto">
          <a:xfrm>
            <a:off x="8130404" y="5550698"/>
            <a:ext cx="57150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8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7" name="Freeform 556"/>
          <p:cNvSpPr>
            <a:spLocks/>
          </p:cNvSpPr>
          <p:nvPr/>
        </p:nvSpPr>
        <p:spPr bwMode="auto">
          <a:xfrm>
            <a:off x="8046266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8" name="Freeform 557"/>
          <p:cNvSpPr>
            <a:spLocks noEditPoints="1"/>
          </p:cNvSpPr>
          <p:nvPr/>
        </p:nvSpPr>
        <p:spPr bwMode="auto">
          <a:xfrm>
            <a:off x="8019279" y="5550698"/>
            <a:ext cx="55563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8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9" name="Freeform 558"/>
          <p:cNvSpPr>
            <a:spLocks/>
          </p:cNvSpPr>
          <p:nvPr/>
        </p:nvSpPr>
        <p:spPr bwMode="auto">
          <a:xfrm>
            <a:off x="7933554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0" name="Freeform 559"/>
          <p:cNvSpPr>
            <a:spLocks noEditPoints="1"/>
          </p:cNvSpPr>
          <p:nvPr/>
        </p:nvSpPr>
        <p:spPr bwMode="auto">
          <a:xfrm>
            <a:off x="7904978" y="5550698"/>
            <a:ext cx="57150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9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1" name="Freeform 560"/>
          <p:cNvSpPr>
            <a:spLocks/>
          </p:cNvSpPr>
          <p:nvPr/>
        </p:nvSpPr>
        <p:spPr bwMode="auto">
          <a:xfrm>
            <a:off x="7820841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2" name="Freeform 561"/>
          <p:cNvSpPr>
            <a:spLocks noEditPoints="1"/>
          </p:cNvSpPr>
          <p:nvPr/>
        </p:nvSpPr>
        <p:spPr bwMode="auto">
          <a:xfrm>
            <a:off x="7793853" y="5550698"/>
            <a:ext cx="55563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9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3" name="Freeform 562"/>
          <p:cNvSpPr>
            <a:spLocks/>
          </p:cNvSpPr>
          <p:nvPr/>
        </p:nvSpPr>
        <p:spPr bwMode="auto">
          <a:xfrm>
            <a:off x="7709715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4" name="Freeform 563"/>
          <p:cNvSpPr>
            <a:spLocks noEditPoints="1"/>
          </p:cNvSpPr>
          <p:nvPr/>
        </p:nvSpPr>
        <p:spPr bwMode="auto">
          <a:xfrm>
            <a:off x="7681140" y="5550698"/>
            <a:ext cx="55563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8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5" name="Freeform 564"/>
          <p:cNvSpPr>
            <a:spLocks/>
          </p:cNvSpPr>
          <p:nvPr/>
        </p:nvSpPr>
        <p:spPr bwMode="auto">
          <a:xfrm>
            <a:off x="7595415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6" name="Freeform 565"/>
          <p:cNvSpPr>
            <a:spLocks noEditPoints="1"/>
          </p:cNvSpPr>
          <p:nvPr/>
        </p:nvSpPr>
        <p:spPr bwMode="auto">
          <a:xfrm>
            <a:off x="7568427" y="5550698"/>
            <a:ext cx="57150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8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7" name="Freeform 566"/>
          <p:cNvSpPr>
            <a:spLocks/>
          </p:cNvSpPr>
          <p:nvPr/>
        </p:nvSpPr>
        <p:spPr bwMode="auto">
          <a:xfrm>
            <a:off x="7484290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8" name="Freeform 567"/>
          <p:cNvSpPr>
            <a:spLocks noEditPoints="1"/>
          </p:cNvSpPr>
          <p:nvPr/>
        </p:nvSpPr>
        <p:spPr bwMode="auto">
          <a:xfrm>
            <a:off x="7455715" y="5550698"/>
            <a:ext cx="55563" cy="77788"/>
          </a:xfrm>
          <a:custGeom>
            <a:avLst/>
            <a:gdLst>
              <a:gd name="T0" fmla="*/ 95 w 95"/>
              <a:gd name="T1" fmla="*/ 0 h 130"/>
              <a:gd name="T2" fmla="*/ 95 w 95"/>
              <a:gd name="T3" fmla="*/ 0 h 130"/>
              <a:gd name="T4" fmla="*/ 47 w 95"/>
              <a:gd name="T5" fmla="*/ 130 h 130"/>
              <a:gd name="T6" fmla="*/ 0 w 95"/>
              <a:gd name="T7" fmla="*/ 0 h 130"/>
              <a:gd name="T8" fmla="*/ 95 w 95"/>
              <a:gd name="T9" fmla="*/ 0 h 130"/>
              <a:gd name="T10" fmla="*/ 95 w 95"/>
              <a:gd name="T11" fmla="*/ 0 h 130"/>
              <a:gd name="T12" fmla="*/ 95 w 95"/>
              <a:gd name="T13" fmla="*/ 0 h 130"/>
              <a:gd name="T14" fmla="*/ 95 w 95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" h="130">
                <a:moveTo>
                  <a:pt x="95" y="0"/>
                </a:moveTo>
                <a:lnTo>
                  <a:pt x="95" y="0"/>
                </a:lnTo>
                <a:lnTo>
                  <a:pt x="47" y="130"/>
                </a:lnTo>
                <a:lnTo>
                  <a:pt x="0" y="0"/>
                </a:lnTo>
                <a:cubicBezTo>
                  <a:pt x="28" y="20"/>
                  <a:pt x="67" y="20"/>
                  <a:pt x="95" y="0"/>
                </a:cubicBezTo>
                <a:lnTo>
                  <a:pt x="95" y="0"/>
                </a:lnTo>
                <a:close/>
                <a:moveTo>
                  <a:pt x="95" y="0"/>
                </a:moveTo>
                <a:lnTo>
                  <a:pt x="95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9" name="Freeform 568"/>
          <p:cNvSpPr>
            <a:spLocks/>
          </p:cNvSpPr>
          <p:nvPr/>
        </p:nvSpPr>
        <p:spPr bwMode="auto">
          <a:xfrm>
            <a:off x="7371577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0" name="Freeform 569"/>
          <p:cNvSpPr>
            <a:spLocks noEditPoints="1"/>
          </p:cNvSpPr>
          <p:nvPr/>
        </p:nvSpPr>
        <p:spPr bwMode="auto">
          <a:xfrm>
            <a:off x="7343002" y="5550698"/>
            <a:ext cx="57150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9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1" name="Freeform 570"/>
          <p:cNvSpPr>
            <a:spLocks/>
          </p:cNvSpPr>
          <p:nvPr/>
        </p:nvSpPr>
        <p:spPr bwMode="auto">
          <a:xfrm>
            <a:off x="7258864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2" name="Freeform 571"/>
          <p:cNvSpPr>
            <a:spLocks noEditPoints="1"/>
          </p:cNvSpPr>
          <p:nvPr/>
        </p:nvSpPr>
        <p:spPr bwMode="auto">
          <a:xfrm>
            <a:off x="7230289" y="5550698"/>
            <a:ext cx="57150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8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3" name="Freeform 572"/>
          <p:cNvSpPr>
            <a:spLocks/>
          </p:cNvSpPr>
          <p:nvPr/>
        </p:nvSpPr>
        <p:spPr bwMode="auto">
          <a:xfrm>
            <a:off x="7146151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4" name="Freeform 573"/>
          <p:cNvSpPr>
            <a:spLocks noEditPoints="1"/>
          </p:cNvSpPr>
          <p:nvPr/>
        </p:nvSpPr>
        <p:spPr bwMode="auto">
          <a:xfrm>
            <a:off x="7117576" y="5550698"/>
            <a:ext cx="57150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8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5" name="Freeform 574"/>
          <p:cNvSpPr>
            <a:spLocks/>
          </p:cNvSpPr>
          <p:nvPr/>
        </p:nvSpPr>
        <p:spPr bwMode="auto">
          <a:xfrm>
            <a:off x="7033438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6" name="Freeform 575"/>
          <p:cNvSpPr>
            <a:spLocks noEditPoints="1"/>
          </p:cNvSpPr>
          <p:nvPr/>
        </p:nvSpPr>
        <p:spPr bwMode="auto">
          <a:xfrm>
            <a:off x="7004863" y="5550698"/>
            <a:ext cx="57150" cy="77788"/>
          </a:xfrm>
          <a:custGeom>
            <a:avLst/>
            <a:gdLst>
              <a:gd name="T0" fmla="*/ 95 w 95"/>
              <a:gd name="T1" fmla="*/ 0 h 130"/>
              <a:gd name="T2" fmla="*/ 95 w 95"/>
              <a:gd name="T3" fmla="*/ 0 h 130"/>
              <a:gd name="T4" fmla="*/ 48 w 95"/>
              <a:gd name="T5" fmla="*/ 130 h 130"/>
              <a:gd name="T6" fmla="*/ 0 w 95"/>
              <a:gd name="T7" fmla="*/ 0 h 130"/>
              <a:gd name="T8" fmla="*/ 95 w 95"/>
              <a:gd name="T9" fmla="*/ 0 h 130"/>
              <a:gd name="T10" fmla="*/ 95 w 95"/>
              <a:gd name="T11" fmla="*/ 0 h 130"/>
              <a:gd name="T12" fmla="*/ 95 w 95"/>
              <a:gd name="T13" fmla="*/ 0 h 130"/>
              <a:gd name="T14" fmla="*/ 95 w 95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" h="130">
                <a:moveTo>
                  <a:pt x="95" y="0"/>
                </a:moveTo>
                <a:lnTo>
                  <a:pt x="95" y="0"/>
                </a:lnTo>
                <a:lnTo>
                  <a:pt x="48" y="130"/>
                </a:lnTo>
                <a:lnTo>
                  <a:pt x="0" y="0"/>
                </a:lnTo>
                <a:cubicBezTo>
                  <a:pt x="28" y="20"/>
                  <a:pt x="67" y="20"/>
                  <a:pt x="95" y="0"/>
                </a:cubicBezTo>
                <a:lnTo>
                  <a:pt x="95" y="0"/>
                </a:lnTo>
                <a:close/>
                <a:moveTo>
                  <a:pt x="95" y="0"/>
                </a:moveTo>
                <a:lnTo>
                  <a:pt x="95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7" name="Freeform 576"/>
          <p:cNvSpPr>
            <a:spLocks/>
          </p:cNvSpPr>
          <p:nvPr/>
        </p:nvSpPr>
        <p:spPr bwMode="auto">
          <a:xfrm>
            <a:off x="6920726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8" name="Freeform 577"/>
          <p:cNvSpPr>
            <a:spLocks noEditPoints="1"/>
          </p:cNvSpPr>
          <p:nvPr/>
        </p:nvSpPr>
        <p:spPr bwMode="auto">
          <a:xfrm>
            <a:off x="6892150" y="5550698"/>
            <a:ext cx="57150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9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9" name="Freeform 578"/>
          <p:cNvSpPr>
            <a:spLocks/>
          </p:cNvSpPr>
          <p:nvPr/>
        </p:nvSpPr>
        <p:spPr bwMode="auto">
          <a:xfrm>
            <a:off x="6808013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0" name="Freeform 579"/>
          <p:cNvSpPr>
            <a:spLocks noEditPoints="1"/>
          </p:cNvSpPr>
          <p:nvPr/>
        </p:nvSpPr>
        <p:spPr bwMode="auto">
          <a:xfrm>
            <a:off x="6779438" y="5550698"/>
            <a:ext cx="57150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8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1" name="Freeform 580"/>
          <p:cNvSpPr>
            <a:spLocks/>
          </p:cNvSpPr>
          <p:nvPr/>
        </p:nvSpPr>
        <p:spPr bwMode="auto">
          <a:xfrm>
            <a:off x="6695300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2" name="Freeform 581"/>
          <p:cNvSpPr>
            <a:spLocks noEditPoints="1"/>
          </p:cNvSpPr>
          <p:nvPr/>
        </p:nvSpPr>
        <p:spPr bwMode="auto">
          <a:xfrm>
            <a:off x="6666725" y="5550698"/>
            <a:ext cx="57150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8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3" name="Freeform 582"/>
          <p:cNvSpPr>
            <a:spLocks/>
          </p:cNvSpPr>
          <p:nvPr/>
        </p:nvSpPr>
        <p:spPr bwMode="auto">
          <a:xfrm>
            <a:off x="6582587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4" name="Freeform 583"/>
          <p:cNvSpPr>
            <a:spLocks noEditPoints="1"/>
          </p:cNvSpPr>
          <p:nvPr/>
        </p:nvSpPr>
        <p:spPr bwMode="auto">
          <a:xfrm>
            <a:off x="6555599" y="5550698"/>
            <a:ext cx="55563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8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5" name="Freeform 584"/>
          <p:cNvSpPr>
            <a:spLocks/>
          </p:cNvSpPr>
          <p:nvPr/>
        </p:nvSpPr>
        <p:spPr bwMode="auto">
          <a:xfrm>
            <a:off x="6469874" y="3933035"/>
            <a:ext cx="0" cy="1679576"/>
          </a:xfrm>
          <a:custGeom>
            <a:avLst/>
            <a:gdLst>
              <a:gd name="T0" fmla="*/ 0 h 2840"/>
              <a:gd name="T1" fmla="*/ 0 h 2840"/>
              <a:gd name="T2" fmla="*/ 2840 h 28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40">
                <a:moveTo>
                  <a:pt x="0" y="0"/>
                </a:moveTo>
                <a:lnTo>
                  <a:pt x="0" y="0"/>
                </a:lnTo>
                <a:lnTo>
                  <a:pt x="0" y="2840"/>
                </a:lnTo>
              </a:path>
            </a:pathLst>
          </a:custGeom>
          <a:noFill/>
          <a:ln w="7" cap="flat">
            <a:solidFill>
              <a:srgbClr val="66666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6" name="Freeform 585"/>
          <p:cNvSpPr>
            <a:spLocks noEditPoints="1"/>
          </p:cNvSpPr>
          <p:nvPr/>
        </p:nvSpPr>
        <p:spPr bwMode="auto">
          <a:xfrm>
            <a:off x="6441299" y="5550698"/>
            <a:ext cx="57150" cy="77788"/>
          </a:xfrm>
          <a:custGeom>
            <a:avLst/>
            <a:gdLst>
              <a:gd name="T0" fmla="*/ 96 w 96"/>
              <a:gd name="T1" fmla="*/ 0 h 130"/>
              <a:gd name="T2" fmla="*/ 96 w 96"/>
              <a:gd name="T3" fmla="*/ 0 h 130"/>
              <a:gd name="T4" fmla="*/ 48 w 96"/>
              <a:gd name="T5" fmla="*/ 130 h 130"/>
              <a:gd name="T6" fmla="*/ 0 w 96"/>
              <a:gd name="T7" fmla="*/ 0 h 130"/>
              <a:gd name="T8" fmla="*/ 96 w 96"/>
              <a:gd name="T9" fmla="*/ 0 h 130"/>
              <a:gd name="T10" fmla="*/ 96 w 96"/>
              <a:gd name="T11" fmla="*/ 0 h 130"/>
              <a:gd name="T12" fmla="*/ 96 w 96"/>
              <a:gd name="T13" fmla="*/ 0 h 130"/>
              <a:gd name="T14" fmla="*/ 96 w 96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0">
                <a:moveTo>
                  <a:pt x="96" y="0"/>
                </a:moveTo>
                <a:lnTo>
                  <a:pt x="96" y="0"/>
                </a:lnTo>
                <a:lnTo>
                  <a:pt x="48" y="130"/>
                </a:lnTo>
                <a:lnTo>
                  <a:pt x="0" y="0"/>
                </a:lnTo>
                <a:cubicBezTo>
                  <a:pt x="29" y="20"/>
                  <a:pt x="67" y="20"/>
                  <a:pt x="96" y="0"/>
                </a:cubicBezTo>
                <a:lnTo>
                  <a:pt x="96" y="0"/>
                </a:lnTo>
                <a:close/>
                <a:moveTo>
                  <a:pt x="96" y="0"/>
                </a:move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7" name="Freeform 586"/>
          <p:cNvSpPr>
            <a:spLocks/>
          </p:cNvSpPr>
          <p:nvPr/>
        </p:nvSpPr>
        <p:spPr bwMode="auto">
          <a:xfrm>
            <a:off x="6669017" y="5877272"/>
            <a:ext cx="1287466" cy="4763"/>
          </a:xfrm>
          <a:custGeom>
            <a:avLst/>
            <a:gdLst>
              <a:gd name="T0" fmla="*/ 0 w 2175"/>
              <a:gd name="T1" fmla="*/ 8 h 8"/>
              <a:gd name="T2" fmla="*/ 0 w 2175"/>
              <a:gd name="T3" fmla="*/ 8 h 8"/>
              <a:gd name="T4" fmla="*/ 2175 w 2175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5" h="8">
                <a:moveTo>
                  <a:pt x="0" y="8"/>
                </a:moveTo>
                <a:lnTo>
                  <a:pt x="0" y="8"/>
                </a:lnTo>
                <a:lnTo>
                  <a:pt x="2175" y="0"/>
                </a:lnTo>
              </a:path>
            </a:pathLst>
          </a:custGeom>
          <a:noFill/>
          <a:ln w="16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8" name="Freeform 587"/>
          <p:cNvSpPr>
            <a:spLocks noEditPoints="1"/>
          </p:cNvSpPr>
          <p:nvPr/>
        </p:nvSpPr>
        <p:spPr bwMode="auto">
          <a:xfrm>
            <a:off x="7821546" y="5815360"/>
            <a:ext cx="169863" cy="123825"/>
          </a:xfrm>
          <a:custGeom>
            <a:avLst/>
            <a:gdLst>
              <a:gd name="T0" fmla="*/ 0 w 286"/>
              <a:gd name="T1" fmla="*/ 0 h 209"/>
              <a:gd name="T2" fmla="*/ 0 w 286"/>
              <a:gd name="T3" fmla="*/ 0 h 209"/>
              <a:gd name="T4" fmla="*/ 286 w 286"/>
              <a:gd name="T5" fmla="*/ 103 h 209"/>
              <a:gd name="T6" fmla="*/ 1 w 286"/>
              <a:gd name="T7" fmla="*/ 209 h 209"/>
              <a:gd name="T8" fmla="*/ 0 w 286"/>
              <a:gd name="T9" fmla="*/ 0 h 209"/>
              <a:gd name="T10" fmla="*/ 0 w 286"/>
              <a:gd name="T11" fmla="*/ 0 h 209"/>
              <a:gd name="T12" fmla="*/ 0 w 286"/>
              <a:gd name="T13" fmla="*/ 0 h 209"/>
              <a:gd name="T14" fmla="*/ 0 w 286"/>
              <a:gd name="T15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6" h="209">
                <a:moveTo>
                  <a:pt x="0" y="0"/>
                </a:moveTo>
                <a:lnTo>
                  <a:pt x="0" y="0"/>
                </a:lnTo>
                <a:lnTo>
                  <a:pt x="286" y="103"/>
                </a:lnTo>
                <a:lnTo>
                  <a:pt x="1" y="209"/>
                </a:lnTo>
                <a:cubicBezTo>
                  <a:pt x="46" y="147"/>
                  <a:pt x="46" y="62"/>
                  <a:pt x="0" y="0"/>
                </a:cubicBez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91" name="Content Placeholder 1"/>
          <p:cNvSpPr>
            <a:spLocks noGrp="1"/>
          </p:cNvSpPr>
          <p:nvPr>
            <p:ph sz="quarter" idx="10"/>
          </p:nvPr>
        </p:nvSpPr>
        <p:spPr>
          <a:xfrm>
            <a:off x="251520" y="1124744"/>
            <a:ext cx="5472608" cy="4752528"/>
          </a:xfrm>
        </p:spPr>
        <p:txBody>
          <a:bodyPr/>
          <a:lstStyle/>
          <a:p>
            <a:r>
              <a:rPr lang="en-US" dirty="0" smtClean="0"/>
              <a:t>Additional scans in enhancement layer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For 16x16 and 32x32 </a:t>
            </a:r>
            <a:r>
              <a:rPr lang="en-US" dirty="0" err="1" smtClean="0"/>
              <a:t>luma</a:t>
            </a:r>
            <a:r>
              <a:rPr lang="en-US" dirty="0" smtClean="0"/>
              <a:t> TUs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Scan is signaled if last significant scanning position is outside the top-left 4x4 block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Two additional scans are provided:</a:t>
            </a:r>
            <a:br>
              <a:rPr lang="en-US" dirty="0" smtClean="0"/>
            </a:br>
            <a:r>
              <a:rPr lang="en-US" dirty="0" smtClean="0"/>
              <a:t>horizontal and vertical scan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smtClean="0"/>
              <a:t>Sub-blocks </a:t>
            </a:r>
            <a:r>
              <a:rPr lang="en-US" dirty="0" smtClean="0"/>
              <a:t>for horizontal and vertical scan are 1x16 and 16x1 samples, respectively</a:t>
            </a:r>
            <a:br>
              <a:rPr lang="en-US" dirty="0" smtClean="0"/>
            </a:b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Context modeling is slightly modified</a:t>
            </a:r>
          </a:p>
          <a:p>
            <a:endParaRPr lang="en-US" dirty="0" smtClean="0"/>
          </a:p>
          <a:p>
            <a:r>
              <a:rPr lang="en-US" dirty="0" smtClean="0"/>
              <a:t>CABAC initialization</a:t>
            </a:r>
            <a:endParaRPr lang="en-US" dirty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Different initialization tables for </a:t>
            </a:r>
            <a:r>
              <a:rPr lang="en-US" dirty="0" err="1" smtClean="0"/>
              <a:t>enh</a:t>
            </a:r>
            <a:r>
              <a:rPr lang="en-US" dirty="0" smtClean="0"/>
              <a:t>. layer</a:t>
            </a:r>
            <a:endParaRPr lang="en-US" dirty="0"/>
          </a:p>
          <a:p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73189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Deblocking</a:t>
            </a:r>
            <a:r>
              <a:rPr lang="en-GB" dirty="0" smtClean="0"/>
              <a:t> Filter Modifications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7632848" cy="3960440"/>
          </a:xfrm>
        </p:spPr>
        <p:txBody>
          <a:bodyPr/>
          <a:lstStyle/>
          <a:p>
            <a:r>
              <a:rPr lang="en-US" dirty="0" smtClean="0"/>
              <a:t>Boundary Filter Strength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Modified for inter-layer intra predicted CUs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When none of the blocks is “spatial intra-predicted”, but at least one is “inter-layer intra predicted”:</a:t>
            </a:r>
          </a:p>
          <a:p>
            <a:pPr marL="10080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If one of the blocks has non-zero transform coefficients, the boundary filter strength is set to1</a:t>
            </a:r>
          </a:p>
          <a:p>
            <a:pPr marL="10080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Otherwise</a:t>
            </a:r>
            <a:r>
              <a:rPr lang="en-US" dirty="0"/>
              <a:t>, the boundary filter strength is set </a:t>
            </a:r>
            <a:r>
              <a:rPr lang="en-US" dirty="0" smtClean="0"/>
              <a:t>to 0</a:t>
            </a:r>
            <a:br>
              <a:rPr lang="en-US" dirty="0" smtClean="0"/>
            </a:b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73189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Upsampling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467544" y="1124744"/>
            <a:ext cx="8064896" cy="4824536"/>
          </a:xfrm>
        </p:spPr>
        <p:txBody>
          <a:bodyPr/>
          <a:lstStyle/>
          <a:p>
            <a:r>
              <a:rPr lang="en-US" dirty="0" smtClean="0"/>
              <a:t>Summary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Implemented for arbitrary resolution ratios (1/16 phase)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8-tap filters for reconstructed </a:t>
            </a:r>
            <a:r>
              <a:rPr lang="en-US" dirty="0" err="1" smtClean="0"/>
              <a:t>luma</a:t>
            </a: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endParaRPr lang="en-US" dirty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endParaRPr lang="en-US" dirty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endParaRPr lang="en-US" dirty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2-tap filters for </a:t>
            </a:r>
            <a:r>
              <a:rPr lang="en-US" dirty="0" err="1" smtClean="0"/>
              <a:t>chroma</a:t>
            </a:r>
            <a:r>
              <a:rPr lang="en-US" dirty="0" smtClean="0"/>
              <a:t> and residual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Takes into account standard </a:t>
            </a:r>
            <a:r>
              <a:rPr lang="en-US" dirty="0" err="1" smtClean="0"/>
              <a:t>chroma</a:t>
            </a:r>
            <a:r>
              <a:rPr lang="en-US" dirty="0" smtClean="0"/>
              <a:t> sample locations </a:t>
            </a:r>
            <a:br>
              <a:rPr lang="en-US" dirty="0" smtClean="0"/>
            </a:br>
            <a:r>
              <a:rPr lang="en-US" dirty="0" smtClean="0"/>
              <a:t>(as defined in HEVC draft, </a:t>
            </a:r>
            <a:r>
              <a:rPr lang="en-US" dirty="0" err="1" smtClean="0"/>
              <a:t>subclause</a:t>
            </a:r>
            <a:r>
              <a:rPr lang="en-US" dirty="0" smtClean="0"/>
              <a:t> 6.1)</a:t>
            </a:r>
            <a:endParaRPr lang="en-US" sz="8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995838"/>
              </p:ext>
            </p:extLst>
          </p:nvPr>
        </p:nvGraphicFramePr>
        <p:xfrm>
          <a:off x="1691680" y="2276872"/>
          <a:ext cx="5760640" cy="25922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0142"/>
                <a:gridCol w="4480498"/>
              </a:tblGrid>
              <a:tr h="25922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Phase offset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Filter coefficients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22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0/16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  0,   0,   0,   64,    0,    0,   0,    0</a:t>
                      </a:r>
                      <a:r>
                        <a:rPr lang="en-US" sz="1400" dirty="0" smtClean="0">
                          <a:effectLst/>
                        </a:rPr>
                        <a:t>] / 64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22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1/16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  0,   1,  -3,   63,    4,   -2,   1,    0</a:t>
                      </a:r>
                      <a:r>
                        <a:rPr lang="en-US" sz="1400" dirty="0" smtClean="0">
                          <a:effectLst/>
                        </a:rPr>
                        <a:t>] / 64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22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2/16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 -1,  3,  -7,   63,    8,   -3,   1,    0</a:t>
                      </a:r>
                      <a:r>
                        <a:rPr lang="en-US" sz="1400" dirty="0" smtClean="0">
                          <a:effectLst/>
                        </a:rPr>
                        <a:t>] / 64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22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3/16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 -1,  3,  -8,   60,   14,   -6,  3,  -1</a:t>
                      </a:r>
                      <a:r>
                        <a:rPr lang="en-US" sz="1400" dirty="0" smtClean="0">
                          <a:effectLst/>
                        </a:rPr>
                        <a:t>] / 64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22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4/16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 -1,  4, -10,  57,	 19,   -7,  3,  -1</a:t>
                      </a:r>
                      <a:r>
                        <a:rPr lang="en-US" sz="1400" dirty="0" smtClean="0">
                          <a:effectLst/>
                        </a:rPr>
                        <a:t>] / 64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22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5/16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 -1,  4, -11,  52,	 26,   -8,  3,  -1</a:t>
                      </a:r>
                      <a:r>
                        <a:rPr lang="en-US" sz="1400" dirty="0" smtClean="0">
                          <a:effectLst/>
                        </a:rPr>
                        <a:t>] / 64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22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6/16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 -1,  4, -11,  49,	 30, -10,  4,  -1</a:t>
                      </a:r>
                      <a:r>
                        <a:rPr lang="en-US" sz="1400" dirty="0" smtClean="0">
                          <a:effectLst/>
                        </a:rPr>
                        <a:t>] / 64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22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7/16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 -1,  4, -11,  45,	 34, -10,  4,  -1</a:t>
                      </a:r>
                      <a:r>
                        <a:rPr lang="en-US" sz="1400" dirty="0" smtClean="0">
                          <a:effectLst/>
                        </a:rPr>
                        <a:t>] / 64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22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8/16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 -1,  4, -11,  40,	 40, -11,  4,  -1</a:t>
                      </a:r>
                      <a:r>
                        <a:rPr lang="en-US" sz="1400" dirty="0" smtClean="0">
                          <a:effectLst/>
                        </a:rPr>
                        <a:t>] / 64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Encoder Control / Tool Selection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467544" y="1052736"/>
            <a:ext cx="8424936" cy="489654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Coding/Prediction structure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Same coding/prediction structure as for base layer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Intra at the same access units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Same type of random </a:t>
            </a:r>
            <a:r>
              <a:rPr lang="en-US" dirty="0" smtClean="0"/>
              <a:t>access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Same QP cascading</a:t>
            </a: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Encoder decision algorithm</a:t>
            </a:r>
            <a:endParaRPr lang="en-US" dirty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/>
              <a:t>Same </a:t>
            </a:r>
            <a:r>
              <a:rPr lang="en-US" dirty="0" smtClean="0"/>
              <a:t>as in HM, but with additional modes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Lagrange techniques for mode decision, motion search, quantization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QP is changed once for hitting the target rates</a:t>
            </a:r>
            <a:endParaRPr lang="en-US" dirty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Lagrange parameter is dependent on base layer QP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endParaRPr lang="en-US" dirty="0"/>
          </a:p>
          <a:p>
            <a:r>
              <a:rPr lang="en-US" dirty="0" smtClean="0"/>
              <a:t>Difference between JCTVC-K0042 and JCTVC-K0043</a:t>
            </a:r>
            <a:endParaRPr lang="en-US" dirty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JCTVC-K0043 uses ALF (as in HM 6.1) for the enhancement layer</a:t>
            </a:r>
            <a:endParaRPr lang="en-US" dirty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3189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(for all test cases)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673648"/>
              </p:ext>
            </p:extLst>
          </p:nvPr>
        </p:nvGraphicFramePr>
        <p:xfrm>
          <a:off x="539552" y="1556792"/>
          <a:ext cx="8064896" cy="444788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48272"/>
                <a:gridCol w="936104"/>
                <a:gridCol w="936104"/>
                <a:gridCol w="936104"/>
                <a:gridCol w="936104"/>
                <a:gridCol w="936104"/>
                <a:gridCol w="936104"/>
              </a:tblGrid>
              <a:tr h="4043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JCTVC-K0042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JCTVC-K0043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043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V</a:t>
                      </a:r>
                      <a:endParaRPr lang="en-GB" dirty="0"/>
                    </a:p>
                  </a:txBody>
                  <a:tcPr/>
                </a:tc>
              </a:tr>
              <a:tr h="404353">
                <a:tc>
                  <a:txBody>
                    <a:bodyPr/>
                    <a:lstStyle/>
                    <a:p>
                      <a:r>
                        <a:rPr lang="de-DE" dirty="0" smtClean="0"/>
                        <a:t>All </a:t>
                      </a:r>
                      <a:r>
                        <a:rPr lang="de-DE" dirty="0" err="1" smtClean="0"/>
                        <a:t>Intra</a:t>
                      </a:r>
                      <a:r>
                        <a:rPr lang="de-DE" dirty="0" smtClean="0"/>
                        <a:t> 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-35.8%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-34.3%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-35.4%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-36.8%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-35.6%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-36.3%</a:t>
                      </a:r>
                      <a:endParaRPr lang="en-GB" dirty="0"/>
                    </a:p>
                  </a:txBody>
                  <a:tcPr/>
                </a:tc>
              </a:tr>
              <a:tr h="404353">
                <a:tc>
                  <a:txBody>
                    <a:bodyPr/>
                    <a:lstStyle/>
                    <a:p>
                      <a:r>
                        <a:rPr lang="de-DE" dirty="0" smtClean="0"/>
                        <a:t>All </a:t>
                      </a:r>
                      <a:r>
                        <a:rPr lang="de-DE" dirty="0" err="1" smtClean="0"/>
                        <a:t>Intra</a:t>
                      </a:r>
                      <a:r>
                        <a:rPr lang="de-DE" dirty="0" smtClean="0"/>
                        <a:t> 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-54.5%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-53.7%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-54.7%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-55.1%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-54.6%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-55.4%</a:t>
                      </a:r>
                      <a:endParaRPr lang="en-GB" dirty="0"/>
                    </a:p>
                  </a:txBody>
                  <a:tcPr/>
                </a:tc>
              </a:tr>
              <a:tr h="404353">
                <a:tc>
                  <a:txBody>
                    <a:bodyPr/>
                    <a:lstStyle/>
                    <a:p>
                      <a:r>
                        <a:rPr lang="de-DE" dirty="0" smtClean="0"/>
                        <a:t>HEVC </a:t>
                      </a:r>
                      <a:r>
                        <a:rPr lang="de-DE" dirty="0" err="1" smtClean="0"/>
                        <a:t>Spatial</a:t>
                      </a:r>
                      <a:r>
                        <a:rPr lang="de-DE" dirty="0" smtClean="0"/>
                        <a:t> 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-31.5%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-17.8%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-17.6%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-33.4%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-19.2%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-18.6%</a:t>
                      </a:r>
                      <a:endParaRPr lang="en-GB" dirty="0"/>
                    </a:p>
                  </a:txBody>
                  <a:tcPr/>
                </a:tc>
              </a:tr>
              <a:tr h="404353">
                <a:tc>
                  <a:txBody>
                    <a:bodyPr/>
                    <a:lstStyle/>
                    <a:p>
                      <a:r>
                        <a:rPr lang="de-DE" dirty="0" smtClean="0"/>
                        <a:t>HEVC </a:t>
                      </a:r>
                      <a:r>
                        <a:rPr lang="de-DE" dirty="0" err="1" smtClean="0"/>
                        <a:t>Spatial</a:t>
                      </a:r>
                      <a:r>
                        <a:rPr lang="de-DE" baseline="0" dirty="0" smtClean="0"/>
                        <a:t> 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-48.9%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-38.5%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-37.9%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-50.4%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-40.1%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-38.9%</a:t>
                      </a:r>
                      <a:endParaRPr lang="en-GB" dirty="0"/>
                    </a:p>
                  </a:txBody>
                  <a:tcPr/>
                </a:tc>
              </a:tr>
              <a:tr h="404353">
                <a:tc>
                  <a:txBody>
                    <a:bodyPr/>
                    <a:lstStyle/>
                    <a:p>
                      <a:r>
                        <a:rPr lang="de-DE" dirty="0" smtClean="0"/>
                        <a:t>HEVC SNR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-39.3%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-24.7%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-22.5%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-41.1%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-25.9%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-23.3%</a:t>
                      </a:r>
                      <a:endParaRPr lang="en-GB" dirty="0"/>
                    </a:p>
                  </a:txBody>
                  <a:tcPr/>
                </a:tc>
              </a:tr>
              <a:tr h="404353">
                <a:tc>
                  <a:txBody>
                    <a:bodyPr/>
                    <a:lstStyle/>
                    <a:p>
                      <a:r>
                        <a:rPr lang="de-DE" dirty="0" smtClean="0"/>
                        <a:t>Hybrid </a:t>
                      </a:r>
                      <a:r>
                        <a:rPr lang="de-DE" dirty="0" err="1" smtClean="0"/>
                        <a:t>vs</a:t>
                      </a:r>
                      <a:r>
                        <a:rPr lang="de-DE" dirty="0" smtClean="0"/>
                        <a:t> HEVC 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-30.0%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-17.1%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-16.8%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-31.9%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-18.6%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-17.8%</a:t>
                      </a:r>
                      <a:endParaRPr lang="en-GB" dirty="0"/>
                    </a:p>
                  </a:txBody>
                  <a:tcPr/>
                </a:tc>
              </a:tr>
              <a:tr h="404353">
                <a:tc>
                  <a:txBody>
                    <a:bodyPr/>
                    <a:lstStyle/>
                    <a:p>
                      <a:r>
                        <a:rPr lang="de-DE" dirty="0" smtClean="0"/>
                        <a:t>Hybrid </a:t>
                      </a:r>
                      <a:r>
                        <a:rPr lang="de-DE" dirty="0" err="1" smtClean="0"/>
                        <a:t>vs</a:t>
                      </a:r>
                      <a:r>
                        <a:rPr lang="de-DE" baseline="0" dirty="0" smtClean="0"/>
                        <a:t> HEVC 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-44.9%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-35.1%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-34.0%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-46.7%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-36.7%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-35.2%</a:t>
                      </a:r>
                      <a:endParaRPr lang="en-GB" dirty="0"/>
                    </a:p>
                  </a:txBody>
                  <a:tcPr/>
                </a:tc>
              </a:tr>
              <a:tr h="404353">
                <a:tc>
                  <a:txBody>
                    <a:bodyPr/>
                    <a:lstStyle/>
                    <a:p>
                      <a:r>
                        <a:rPr lang="de-DE" dirty="0" smtClean="0"/>
                        <a:t>Hybrid </a:t>
                      </a:r>
                      <a:r>
                        <a:rPr lang="de-DE" dirty="0" err="1" smtClean="0"/>
                        <a:t>vs</a:t>
                      </a:r>
                      <a:r>
                        <a:rPr lang="de-DE" dirty="0" smtClean="0"/>
                        <a:t> AVC 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-53.8%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-44.4%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-44.5%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-55.0%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-45.3%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-45.1%</a:t>
                      </a:r>
                      <a:endParaRPr lang="en-GB" dirty="0"/>
                    </a:p>
                  </a:txBody>
                  <a:tcPr/>
                </a:tc>
              </a:tr>
              <a:tr h="404353">
                <a:tc>
                  <a:txBody>
                    <a:bodyPr/>
                    <a:lstStyle/>
                    <a:p>
                      <a:r>
                        <a:rPr lang="de-DE" dirty="0" smtClean="0"/>
                        <a:t>Hybrid </a:t>
                      </a:r>
                      <a:r>
                        <a:rPr lang="de-DE" dirty="0" err="1" smtClean="0"/>
                        <a:t>vs</a:t>
                      </a:r>
                      <a:r>
                        <a:rPr lang="de-DE" dirty="0" smtClean="0"/>
                        <a:t> AVC 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-66.3%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-61.3%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-59.9%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-67.3%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-62.1%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-60.6%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467544" y="1124744"/>
            <a:ext cx="8424936" cy="432048"/>
          </a:xfrm>
        </p:spPr>
        <p:txBody>
          <a:bodyPr/>
          <a:lstStyle/>
          <a:p>
            <a:r>
              <a:rPr lang="en-US" b="0" i="1" dirty="0" err="1" smtClean="0"/>
              <a:t>Bjøntegaard</a:t>
            </a:r>
            <a:r>
              <a:rPr lang="en-US" b="0" i="1" dirty="0" smtClean="0"/>
              <a:t> delta rates (averaged over all sequences and test points)</a:t>
            </a:r>
          </a:p>
        </p:txBody>
      </p:sp>
    </p:spTree>
    <p:extLst>
      <p:ext uri="{BB962C8B-B14F-4D97-AF65-F5344CB8AC3E}">
        <p14:creationId xmlns:p14="http://schemas.microsoft.com/office/powerpoint/2010/main" val="102640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sp>
        <p:nvSpPr>
          <p:cNvPr id="7" name="Inhaltsplatzhalter 11"/>
          <p:cNvSpPr>
            <a:spLocks noGrp="1"/>
          </p:cNvSpPr>
          <p:nvPr>
            <p:ph sz="quarter" idx="10"/>
          </p:nvPr>
        </p:nvSpPr>
        <p:spPr>
          <a:xfrm>
            <a:off x="179512" y="980728"/>
            <a:ext cx="8785101" cy="5040559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Coding Scheme</a:t>
            </a:r>
          </a:p>
          <a:p>
            <a:pPr marL="612000" indent="-342900">
              <a:buSzPct val="100000"/>
              <a:buFont typeface="Arial" pitchFamily="34" charset="0"/>
              <a:buChar char="•"/>
            </a:pPr>
            <a:r>
              <a:rPr lang="en-GB" b="0" dirty="0" smtClean="0"/>
              <a:t>HEVC extension with additional tools</a:t>
            </a:r>
          </a:p>
          <a:p>
            <a:pPr marL="612000" lvl="5" indent="-342900" fontAlgn="base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100000"/>
            </a:pPr>
            <a:r>
              <a:rPr lang="en-GB" b="0" dirty="0" smtClean="0"/>
              <a:t>Inter-layer intra prediction</a:t>
            </a:r>
          </a:p>
          <a:p>
            <a:pPr marL="612000" lvl="5" indent="-342900" fontAlgn="base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100000"/>
            </a:pPr>
            <a:r>
              <a:rPr lang="de-DE" dirty="0" smtClean="0"/>
              <a:t>Inter-</a:t>
            </a:r>
            <a:r>
              <a:rPr lang="de-DE" dirty="0" err="1" smtClean="0"/>
              <a:t>layer</a:t>
            </a:r>
            <a:r>
              <a:rPr lang="de-DE" dirty="0" smtClean="0"/>
              <a:t> residual </a:t>
            </a:r>
            <a:r>
              <a:rPr lang="de-DE" dirty="0" err="1" smtClean="0"/>
              <a:t>prediction</a:t>
            </a:r>
            <a:endParaRPr lang="de-DE" dirty="0" smtClean="0"/>
          </a:p>
          <a:p>
            <a:pPr marL="612000" lvl="5" indent="-342900" fontAlgn="base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100000"/>
            </a:pPr>
            <a:r>
              <a:rPr lang="de-DE" b="0" dirty="0" smtClean="0"/>
              <a:t>Inter-</a:t>
            </a:r>
            <a:r>
              <a:rPr lang="de-DE" b="0" dirty="0" err="1" smtClean="0"/>
              <a:t>layer</a:t>
            </a:r>
            <a:r>
              <a:rPr lang="de-DE" b="0" dirty="0" smtClean="0"/>
              <a:t> </a:t>
            </a:r>
            <a:r>
              <a:rPr lang="de-DE" b="0" dirty="0" err="1" smtClean="0"/>
              <a:t>coding</a:t>
            </a:r>
            <a:r>
              <a:rPr lang="de-DE" b="0" dirty="0" smtClean="0"/>
              <a:t> </a:t>
            </a:r>
            <a:r>
              <a:rPr lang="de-DE" b="0" dirty="0" err="1" smtClean="0"/>
              <a:t>parameter</a:t>
            </a:r>
            <a:r>
              <a:rPr lang="de-DE" b="0" dirty="0" smtClean="0"/>
              <a:t> </a:t>
            </a:r>
            <a:r>
              <a:rPr lang="de-DE" b="0" dirty="0" err="1" smtClean="0"/>
              <a:t>prediction</a:t>
            </a:r>
            <a:endParaRPr lang="de-DE" b="0" dirty="0" smtClean="0"/>
          </a:p>
          <a:p>
            <a:pPr marL="612000" lvl="5" indent="-342900" fontAlgn="base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100000"/>
            </a:pPr>
            <a:r>
              <a:rPr lang="de-DE" dirty="0" err="1" smtClean="0"/>
              <a:t>Difference</a:t>
            </a:r>
            <a:r>
              <a:rPr lang="de-DE" dirty="0" smtClean="0"/>
              <a:t> </a:t>
            </a:r>
            <a:r>
              <a:rPr lang="de-DE" dirty="0" err="1" smtClean="0"/>
              <a:t>coding</a:t>
            </a:r>
            <a:r>
              <a:rPr lang="de-DE" dirty="0" smtClean="0"/>
              <a:t> </a:t>
            </a:r>
            <a:r>
              <a:rPr lang="de-DE" dirty="0" err="1" smtClean="0"/>
              <a:t>modes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intra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inter</a:t>
            </a:r>
            <a:endParaRPr lang="en-GB" b="0" dirty="0" smtClean="0"/>
          </a:p>
          <a:p>
            <a:pPr marL="612000" lvl="5" indent="-342900" fontAlgn="base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100000"/>
            </a:pPr>
            <a:r>
              <a:rPr lang="en-GB" dirty="0" smtClean="0"/>
              <a:t>Adaptive scans in enhancement layer</a:t>
            </a:r>
            <a:endParaRPr lang="en-GB" i="1" dirty="0" smtClean="0"/>
          </a:p>
          <a:p>
            <a:pPr marL="612000" indent="-342900">
              <a:buSzPct val="100000"/>
              <a:buFont typeface="Arial" pitchFamily="34" charset="0"/>
              <a:buChar char="•"/>
            </a:pPr>
            <a:endParaRPr lang="en-GB" b="0" dirty="0" smtClean="0"/>
          </a:p>
          <a:p>
            <a:r>
              <a:rPr lang="en-GB" dirty="0" smtClean="0"/>
              <a:t>Difference between JCTVC-K0042 and JCTVC-K0043</a:t>
            </a:r>
          </a:p>
          <a:p>
            <a:pPr marL="612000" lvl="5" indent="-342900" fontAlgn="base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100000"/>
            </a:pPr>
            <a:r>
              <a:rPr lang="en-GB" dirty="0" smtClean="0"/>
              <a:t>JCTVC-K0043 includes ALF for the enhancement layer</a:t>
            </a:r>
          </a:p>
          <a:p>
            <a:pPr marL="612000" indent="-342900">
              <a:buSzPct val="100000"/>
              <a:buFont typeface="Arial" pitchFamily="34" charset="0"/>
              <a:buChar char="•"/>
            </a:pPr>
            <a:endParaRPr lang="en-GB" b="0" dirty="0" smtClean="0"/>
          </a:p>
          <a:p>
            <a:r>
              <a:rPr lang="en-GB" dirty="0" smtClean="0"/>
              <a:t>Software</a:t>
            </a:r>
          </a:p>
          <a:p>
            <a:pPr marL="612000" indent="-342900">
              <a:buSzPct val="100000"/>
              <a:buFont typeface="Arial" pitchFamily="34" charset="0"/>
              <a:buChar char="•"/>
            </a:pPr>
            <a:r>
              <a:rPr lang="en-GB" b="0" dirty="0" smtClean="0"/>
              <a:t>Extension of HM 6.1</a:t>
            </a:r>
          </a:p>
          <a:p>
            <a:pPr marL="612000" indent="-342900">
              <a:buSzPct val="100000"/>
              <a:buFont typeface="Arial" pitchFamily="34" charset="0"/>
              <a:buChar char="•"/>
            </a:pPr>
            <a:r>
              <a:rPr lang="en-GB" b="0" dirty="0" smtClean="0"/>
              <a:t>Base layer </a:t>
            </a:r>
            <a:r>
              <a:rPr lang="en-GB" b="0" dirty="0" err="1" smtClean="0"/>
              <a:t>bitstream</a:t>
            </a:r>
            <a:r>
              <a:rPr lang="en-GB" b="0" dirty="0" smtClean="0"/>
              <a:t> can be read in encoder</a:t>
            </a:r>
          </a:p>
          <a:p>
            <a:pPr marL="612000" indent="-342900">
              <a:buSzPct val="100000"/>
              <a:buFont typeface="Arial" pitchFamily="34" charset="0"/>
              <a:buChar char="•"/>
            </a:pPr>
            <a:r>
              <a:rPr lang="de-DE" b="0" dirty="0" err="1" smtClean="0"/>
              <a:t>Includes</a:t>
            </a:r>
            <a:r>
              <a:rPr lang="de-DE" b="0" dirty="0" smtClean="0"/>
              <a:t> AVC </a:t>
            </a:r>
            <a:r>
              <a:rPr lang="de-DE" b="0" dirty="0" err="1" smtClean="0"/>
              <a:t>decoder</a:t>
            </a:r>
            <a:endParaRPr lang="de-DE" b="0" dirty="0" smtClean="0"/>
          </a:p>
          <a:p>
            <a:pPr marL="612000" indent="-342900">
              <a:buSzPct val="100000"/>
              <a:buFont typeface="Arial" pitchFamily="34" charset="0"/>
              <a:buChar char="•"/>
            </a:pPr>
            <a:r>
              <a:rPr lang="de-DE" b="0" dirty="0" smtClean="0"/>
              <a:t>Decoder update: Run time </a:t>
            </a:r>
            <a:r>
              <a:rPr lang="de-DE" b="0" dirty="0" err="1" smtClean="0"/>
              <a:t>is</a:t>
            </a:r>
            <a:r>
              <a:rPr lang="de-DE" b="0" dirty="0" smtClean="0"/>
              <a:t> </a:t>
            </a:r>
            <a:r>
              <a:rPr lang="de-DE" b="0" dirty="0" err="1" smtClean="0"/>
              <a:t>about</a:t>
            </a:r>
            <a:r>
              <a:rPr lang="de-DE" b="0" dirty="0" smtClean="0"/>
              <a:t> 1.5-2.5 x single-</a:t>
            </a:r>
            <a:r>
              <a:rPr lang="de-DE" b="0" dirty="0" err="1" smtClean="0"/>
              <a:t>layer</a:t>
            </a:r>
            <a:r>
              <a:rPr lang="de-DE" b="0" dirty="0" smtClean="0"/>
              <a:t> HEVC (RA 2x)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15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 smtClean="0"/>
              <a:t>Scalable Video Coding Proposal</a:t>
            </a:r>
            <a:endParaRPr lang="en-GB" dirty="0"/>
          </a:p>
        </p:txBody>
      </p:sp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1067687" y="1210710"/>
            <a:ext cx="7272338" cy="3725862"/>
            <a:chOff x="884" y="1079"/>
            <a:chExt cx="4581" cy="2347"/>
          </a:xfrm>
        </p:grpSpPr>
        <p:sp>
          <p:nvSpPr>
            <p:cNvPr id="74" name="AutoShape 4"/>
            <p:cNvSpPr>
              <a:spLocks noChangeAspect="1" noChangeArrowheads="1" noTextEdit="1"/>
            </p:cNvSpPr>
            <p:nvPr/>
          </p:nvSpPr>
          <p:spPr bwMode="auto">
            <a:xfrm>
              <a:off x="884" y="1079"/>
              <a:ext cx="4581" cy="2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"/>
            <p:cNvSpPr>
              <a:spLocks noEditPoints="1"/>
            </p:cNvSpPr>
            <p:nvPr/>
          </p:nvSpPr>
          <p:spPr bwMode="auto">
            <a:xfrm>
              <a:off x="1251" y="1335"/>
              <a:ext cx="469" cy="56"/>
            </a:xfrm>
            <a:custGeom>
              <a:avLst/>
              <a:gdLst>
                <a:gd name="T0" fmla="*/ 0 w 8801"/>
                <a:gd name="T1" fmla="*/ 473 h 1043"/>
                <a:gd name="T2" fmla="*/ 8705 w 8801"/>
                <a:gd name="T3" fmla="*/ 473 h 1043"/>
                <a:gd name="T4" fmla="*/ 8705 w 8801"/>
                <a:gd name="T5" fmla="*/ 569 h 1043"/>
                <a:gd name="T6" fmla="*/ 0 w 8801"/>
                <a:gd name="T7" fmla="*/ 569 h 1043"/>
                <a:gd name="T8" fmla="*/ 0 w 8801"/>
                <a:gd name="T9" fmla="*/ 473 h 1043"/>
                <a:gd name="T10" fmla="*/ 7930 w 8801"/>
                <a:gd name="T11" fmla="*/ 13 h 1043"/>
                <a:gd name="T12" fmla="*/ 8801 w 8801"/>
                <a:gd name="T13" fmla="*/ 521 h 1043"/>
                <a:gd name="T14" fmla="*/ 7930 w 8801"/>
                <a:gd name="T15" fmla="*/ 1030 h 1043"/>
                <a:gd name="T16" fmla="*/ 7864 w 8801"/>
                <a:gd name="T17" fmla="*/ 1012 h 1043"/>
                <a:gd name="T18" fmla="*/ 7881 w 8801"/>
                <a:gd name="T19" fmla="*/ 947 h 1043"/>
                <a:gd name="T20" fmla="*/ 8681 w 8801"/>
                <a:gd name="T21" fmla="*/ 480 h 1043"/>
                <a:gd name="T22" fmla="*/ 8681 w 8801"/>
                <a:gd name="T23" fmla="*/ 563 h 1043"/>
                <a:gd name="T24" fmla="*/ 7881 w 8801"/>
                <a:gd name="T25" fmla="*/ 96 h 1043"/>
                <a:gd name="T26" fmla="*/ 7864 w 8801"/>
                <a:gd name="T27" fmla="*/ 31 h 1043"/>
                <a:gd name="T28" fmla="*/ 7930 w 8801"/>
                <a:gd name="T29" fmla="*/ 1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01" h="1043">
                  <a:moveTo>
                    <a:pt x="0" y="473"/>
                  </a:moveTo>
                  <a:lnTo>
                    <a:pt x="8705" y="473"/>
                  </a:lnTo>
                  <a:lnTo>
                    <a:pt x="8705" y="569"/>
                  </a:lnTo>
                  <a:lnTo>
                    <a:pt x="0" y="569"/>
                  </a:lnTo>
                  <a:lnTo>
                    <a:pt x="0" y="473"/>
                  </a:lnTo>
                  <a:close/>
                  <a:moveTo>
                    <a:pt x="7930" y="13"/>
                  </a:moveTo>
                  <a:lnTo>
                    <a:pt x="8801" y="521"/>
                  </a:lnTo>
                  <a:lnTo>
                    <a:pt x="7930" y="1030"/>
                  </a:lnTo>
                  <a:cubicBezTo>
                    <a:pt x="7907" y="1043"/>
                    <a:pt x="7877" y="1035"/>
                    <a:pt x="7864" y="1012"/>
                  </a:cubicBezTo>
                  <a:cubicBezTo>
                    <a:pt x="7851" y="989"/>
                    <a:pt x="7858" y="960"/>
                    <a:pt x="7881" y="947"/>
                  </a:cubicBezTo>
                  <a:lnTo>
                    <a:pt x="8681" y="480"/>
                  </a:lnTo>
                  <a:lnTo>
                    <a:pt x="8681" y="563"/>
                  </a:lnTo>
                  <a:lnTo>
                    <a:pt x="7881" y="96"/>
                  </a:lnTo>
                  <a:cubicBezTo>
                    <a:pt x="7858" y="83"/>
                    <a:pt x="7851" y="54"/>
                    <a:pt x="7864" y="31"/>
                  </a:cubicBezTo>
                  <a:cubicBezTo>
                    <a:pt x="7877" y="8"/>
                    <a:pt x="7907" y="0"/>
                    <a:pt x="7930" y="13"/>
                  </a:cubicBezTo>
                  <a:close/>
                </a:path>
              </a:pathLst>
            </a:custGeom>
            <a:solidFill>
              <a:srgbClr val="4A7EBB"/>
            </a:solidFill>
            <a:ln w="0" cap="flat">
              <a:solidFill>
                <a:srgbClr val="4A7E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7"/>
            <p:cNvSpPr>
              <a:spLocks noEditPoints="1"/>
            </p:cNvSpPr>
            <p:nvPr/>
          </p:nvSpPr>
          <p:spPr bwMode="auto">
            <a:xfrm>
              <a:off x="1713" y="1079"/>
              <a:ext cx="1420" cy="569"/>
            </a:xfrm>
            <a:custGeom>
              <a:avLst/>
              <a:gdLst>
                <a:gd name="T0" fmla="*/ 0 w 13336"/>
                <a:gd name="T1" fmla="*/ 68 h 5336"/>
                <a:gd name="T2" fmla="*/ 68 w 13336"/>
                <a:gd name="T3" fmla="*/ 0 h 5336"/>
                <a:gd name="T4" fmla="*/ 13268 w 13336"/>
                <a:gd name="T5" fmla="*/ 0 h 5336"/>
                <a:gd name="T6" fmla="*/ 13336 w 13336"/>
                <a:gd name="T7" fmla="*/ 68 h 5336"/>
                <a:gd name="T8" fmla="*/ 13336 w 13336"/>
                <a:gd name="T9" fmla="*/ 5268 h 5336"/>
                <a:gd name="T10" fmla="*/ 13268 w 13336"/>
                <a:gd name="T11" fmla="*/ 5336 h 5336"/>
                <a:gd name="T12" fmla="*/ 68 w 13336"/>
                <a:gd name="T13" fmla="*/ 5336 h 5336"/>
                <a:gd name="T14" fmla="*/ 0 w 13336"/>
                <a:gd name="T15" fmla="*/ 5268 h 5336"/>
                <a:gd name="T16" fmla="*/ 0 w 13336"/>
                <a:gd name="T17" fmla="*/ 68 h 5336"/>
                <a:gd name="T18" fmla="*/ 136 w 13336"/>
                <a:gd name="T19" fmla="*/ 5268 h 5336"/>
                <a:gd name="T20" fmla="*/ 68 w 13336"/>
                <a:gd name="T21" fmla="*/ 5200 h 5336"/>
                <a:gd name="T22" fmla="*/ 13268 w 13336"/>
                <a:gd name="T23" fmla="*/ 5200 h 5336"/>
                <a:gd name="T24" fmla="*/ 13200 w 13336"/>
                <a:gd name="T25" fmla="*/ 5268 h 5336"/>
                <a:gd name="T26" fmla="*/ 13200 w 13336"/>
                <a:gd name="T27" fmla="*/ 68 h 5336"/>
                <a:gd name="T28" fmla="*/ 13268 w 13336"/>
                <a:gd name="T29" fmla="*/ 136 h 5336"/>
                <a:gd name="T30" fmla="*/ 68 w 13336"/>
                <a:gd name="T31" fmla="*/ 136 h 5336"/>
                <a:gd name="T32" fmla="*/ 136 w 13336"/>
                <a:gd name="T33" fmla="*/ 68 h 5336"/>
                <a:gd name="T34" fmla="*/ 136 w 13336"/>
                <a:gd name="T35" fmla="*/ 5268 h 5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36" h="5336">
                  <a:moveTo>
                    <a:pt x="0" y="68"/>
                  </a:moveTo>
                  <a:cubicBezTo>
                    <a:pt x="0" y="31"/>
                    <a:pt x="31" y="0"/>
                    <a:pt x="68" y="0"/>
                  </a:cubicBezTo>
                  <a:lnTo>
                    <a:pt x="13268" y="0"/>
                  </a:lnTo>
                  <a:cubicBezTo>
                    <a:pt x="13306" y="0"/>
                    <a:pt x="13336" y="31"/>
                    <a:pt x="13336" y="68"/>
                  </a:cubicBezTo>
                  <a:lnTo>
                    <a:pt x="13336" y="5268"/>
                  </a:lnTo>
                  <a:cubicBezTo>
                    <a:pt x="13336" y="5306"/>
                    <a:pt x="13306" y="5336"/>
                    <a:pt x="13268" y="5336"/>
                  </a:cubicBezTo>
                  <a:lnTo>
                    <a:pt x="68" y="5336"/>
                  </a:lnTo>
                  <a:cubicBezTo>
                    <a:pt x="31" y="5336"/>
                    <a:pt x="0" y="5306"/>
                    <a:pt x="0" y="5268"/>
                  </a:cubicBezTo>
                  <a:lnTo>
                    <a:pt x="0" y="68"/>
                  </a:lnTo>
                  <a:close/>
                  <a:moveTo>
                    <a:pt x="136" y="5268"/>
                  </a:moveTo>
                  <a:lnTo>
                    <a:pt x="68" y="5200"/>
                  </a:lnTo>
                  <a:lnTo>
                    <a:pt x="13268" y="5200"/>
                  </a:lnTo>
                  <a:lnTo>
                    <a:pt x="13200" y="5268"/>
                  </a:lnTo>
                  <a:lnTo>
                    <a:pt x="13200" y="68"/>
                  </a:lnTo>
                  <a:lnTo>
                    <a:pt x="13268" y="136"/>
                  </a:lnTo>
                  <a:lnTo>
                    <a:pt x="68" y="136"/>
                  </a:lnTo>
                  <a:lnTo>
                    <a:pt x="136" y="68"/>
                  </a:lnTo>
                  <a:lnTo>
                    <a:pt x="136" y="5268"/>
                  </a:lnTo>
                  <a:close/>
                </a:path>
              </a:pathLst>
            </a:custGeom>
            <a:solidFill>
              <a:srgbClr val="385D8A"/>
            </a:solidFill>
            <a:ln w="0" cap="flat">
              <a:solidFill>
                <a:srgbClr val="385D8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Rectangle 8"/>
            <p:cNvSpPr>
              <a:spLocks noChangeArrowheads="1"/>
            </p:cNvSpPr>
            <p:nvPr/>
          </p:nvSpPr>
          <p:spPr bwMode="auto">
            <a:xfrm>
              <a:off x="1862" y="1195"/>
              <a:ext cx="1163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Enhancement layer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Rectangle 9"/>
            <p:cNvSpPr>
              <a:spLocks noChangeArrowheads="1"/>
            </p:cNvSpPr>
            <p:nvPr/>
          </p:nvSpPr>
          <p:spPr bwMode="auto">
            <a:xfrm>
              <a:off x="2164" y="1350"/>
              <a:ext cx="494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encoder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Freeform 10"/>
            <p:cNvSpPr>
              <a:spLocks noEditPoints="1"/>
            </p:cNvSpPr>
            <p:nvPr/>
          </p:nvSpPr>
          <p:spPr bwMode="auto">
            <a:xfrm>
              <a:off x="3126" y="1335"/>
              <a:ext cx="1491" cy="56"/>
            </a:xfrm>
            <a:custGeom>
              <a:avLst/>
              <a:gdLst>
                <a:gd name="T0" fmla="*/ 0 w 7001"/>
                <a:gd name="T1" fmla="*/ 118 h 261"/>
                <a:gd name="T2" fmla="*/ 6977 w 7001"/>
                <a:gd name="T3" fmla="*/ 118 h 261"/>
                <a:gd name="T4" fmla="*/ 6977 w 7001"/>
                <a:gd name="T5" fmla="*/ 142 h 261"/>
                <a:gd name="T6" fmla="*/ 0 w 7001"/>
                <a:gd name="T7" fmla="*/ 142 h 261"/>
                <a:gd name="T8" fmla="*/ 0 w 7001"/>
                <a:gd name="T9" fmla="*/ 118 h 261"/>
                <a:gd name="T10" fmla="*/ 6783 w 7001"/>
                <a:gd name="T11" fmla="*/ 3 h 261"/>
                <a:gd name="T12" fmla="*/ 7001 w 7001"/>
                <a:gd name="T13" fmla="*/ 130 h 261"/>
                <a:gd name="T14" fmla="*/ 6783 w 7001"/>
                <a:gd name="T15" fmla="*/ 258 h 261"/>
                <a:gd name="T16" fmla="*/ 6766 w 7001"/>
                <a:gd name="T17" fmla="*/ 253 h 261"/>
                <a:gd name="T18" fmla="*/ 6771 w 7001"/>
                <a:gd name="T19" fmla="*/ 237 h 261"/>
                <a:gd name="T20" fmla="*/ 6971 w 7001"/>
                <a:gd name="T21" fmla="*/ 120 h 261"/>
                <a:gd name="T22" fmla="*/ 6971 w 7001"/>
                <a:gd name="T23" fmla="*/ 141 h 261"/>
                <a:gd name="T24" fmla="*/ 6771 w 7001"/>
                <a:gd name="T25" fmla="*/ 24 h 261"/>
                <a:gd name="T26" fmla="*/ 6766 w 7001"/>
                <a:gd name="T27" fmla="*/ 8 h 261"/>
                <a:gd name="T28" fmla="*/ 6783 w 7001"/>
                <a:gd name="T29" fmla="*/ 3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01" h="261">
                  <a:moveTo>
                    <a:pt x="0" y="118"/>
                  </a:moveTo>
                  <a:lnTo>
                    <a:pt x="6977" y="118"/>
                  </a:lnTo>
                  <a:lnTo>
                    <a:pt x="6977" y="142"/>
                  </a:lnTo>
                  <a:lnTo>
                    <a:pt x="0" y="142"/>
                  </a:lnTo>
                  <a:lnTo>
                    <a:pt x="0" y="118"/>
                  </a:lnTo>
                  <a:close/>
                  <a:moveTo>
                    <a:pt x="6783" y="3"/>
                  </a:moveTo>
                  <a:lnTo>
                    <a:pt x="7001" y="130"/>
                  </a:lnTo>
                  <a:lnTo>
                    <a:pt x="6783" y="258"/>
                  </a:lnTo>
                  <a:cubicBezTo>
                    <a:pt x="6777" y="261"/>
                    <a:pt x="6770" y="259"/>
                    <a:pt x="6766" y="253"/>
                  </a:cubicBezTo>
                  <a:cubicBezTo>
                    <a:pt x="6763" y="247"/>
                    <a:pt x="6765" y="240"/>
                    <a:pt x="6771" y="237"/>
                  </a:cubicBezTo>
                  <a:lnTo>
                    <a:pt x="6971" y="120"/>
                  </a:lnTo>
                  <a:lnTo>
                    <a:pt x="6971" y="141"/>
                  </a:lnTo>
                  <a:lnTo>
                    <a:pt x="6771" y="24"/>
                  </a:lnTo>
                  <a:cubicBezTo>
                    <a:pt x="6765" y="21"/>
                    <a:pt x="6763" y="13"/>
                    <a:pt x="6766" y="8"/>
                  </a:cubicBezTo>
                  <a:cubicBezTo>
                    <a:pt x="6770" y="2"/>
                    <a:pt x="6777" y="0"/>
                    <a:pt x="6783" y="3"/>
                  </a:cubicBezTo>
                  <a:close/>
                </a:path>
              </a:pathLst>
            </a:custGeom>
            <a:solidFill>
              <a:srgbClr val="4A7EBB"/>
            </a:solidFill>
            <a:ln w="0" cap="flat">
              <a:solidFill>
                <a:srgbClr val="4A7E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11"/>
            <p:cNvSpPr>
              <a:spLocks noEditPoints="1"/>
            </p:cNvSpPr>
            <p:nvPr/>
          </p:nvSpPr>
          <p:spPr bwMode="auto">
            <a:xfrm>
              <a:off x="1376" y="1363"/>
              <a:ext cx="56" cy="727"/>
            </a:xfrm>
            <a:custGeom>
              <a:avLst/>
              <a:gdLst>
                <a:gd name="T0" fmla="*/ 547 w 1043"/>
                <a:gd name="T1" fmla="*/ 0 h 13615"/>
                <a:gd name="T2" fmla="*/ 570 w 1043"/>
                <a:gd name="T3" fmla="*/ 13520 h 13615"/>
                <a:gd name="T4" fmla="*/ 474 w 1043"/>
                <a:gd name="T5" fmla="*/ 13520 h 13615"/>
                <a:gd name="T6" fmla="*/ 451 w 1043"/>
                <a:gd name="T7" fmla="*/ 1 h 13615"/>
                <a:gd name="T8" fmla="*/ 547 w 1043"/>
                <a:gd name="T9" fmla="*/ 0 h 13615"/>
                <a:gd name="T10" fmla="*/ 1029 w 1043"/>
                <a:gd name="T11" fmla="*/ 12743 h 13615"/>
                <a:gd name="T12" fmla="*/ 523 w 1043"/>
                <a:gd name="T13" fmla="*/ 13615 h 13615"/>
                <a:gd name="T14" fmla="*/ 13 w 1043"/>
                <a:gd name="T15" fmla="*/ 12745 h 13615"/>
                <a:gd name="T16" fmla="*/ 30 w 1043"/>
                <a:gd name="T17" fmla="*/ 12679 h 13615"/>
                <a:gd name="T18" fmla="*/ 96 w 1043"/>
                <a:gd name="T19" fmla="*/ 12696 h 13615"/>
                <a:gd name="T20" fmla="*/ 564 w 1043"/>
                <a:gd name="T21" fmla="*/ 13496 h 13615"/>
                <a:gd name="T22" fmla="*/ 481 w 1043"/>
                <a:gd name="T23" fmla="*/ 13496 h 13615"/>
                <a:gd name="T24" fmla="*/ 946 w 1043"/>
                <a:gd name="T25" fmla="*/ 12695 h 13615"/>
                <a:gd name="T26" fmla="*/ 1012 w 1043"/>
                <a:gd name="T27" fmla="*/ 12678 h 13615"/>
                <a:gd name="T28" fmla="*/ 1029 w 1043"/>
                <a:gd name="T29" fmla="*/ 12743 h 13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3" h="13615">
                  <a:moveTo>
                    <a:pt x="547" y="0"/>
                  </a:moveTo>
                  <a:lnTo>
                    <a:pt x="570" y="13520"/>
                  </a:lnTo>
                  <a:lnTo>
                    <a:pt x="474" y="13520"/>
                  </a:lnTo>
                  <a:lnTo>
                    <a:pt x="451" y="1"/>
                  </a:lnTo>
                  <a:lnTo>
                    <a:pt x="547" y="0"/>
                  </a:lnTo>
                  <a:close/>
                  <a:moveTo>
                    <a:pt x="1029" y="12743"/>
                  </a:moveTo>
                  <a:lnTo>
                    <a:pt x="523" y="13615"/>
                  </a:lnTo>
                  <a:lnTo>
                    <a:pt x="13" y="12745"/>
                  </a:lnTo>
                  <a:cubicBezTo>
                    <a:pt x="0" y="12722"/>
                    <a:pt x="7" y="12693"/>
                    <a:pt x="30" y="12679"/>
                  </a:cubicBezTo>
                  <a:cubicBezTo>
                    <a:pt x="53" y="12666"/>
                    <a:pt x="82" y="12673"/>
                    <a:pt x="96" y="12696"/>
                  </a:cubicBezTo>
                  <a:lnTo>
                    <a:pt x="564" y="13496"/>
                  </a:lnTo>
                  <a:lnTo>
                    <a:pt x="481" y="13496"/>
                  </a:lnTo>
                  <a:lnTo>
                    <a:pt x="946" y="12695"/>
                  </a:lnTo>
                  <a:cubicBezTo>
                    <a:pt x="960" y="12672"/>
                    <a:pt x="989" y="12664"/>
                    <a:pt x="1012" y="12678"/>
                  </a:cubicBezTo>
                  <a:cubicBezTo>
                    <a:pt x="1035" y="12691"/>
                    <a:pt x="1043" y="12720"/>
                    <a:pt x="1029" y="12743"/>
                  </a:cubicBezTo>
                  <a:close/>
                </a:path>
              </a:pathLst>
            </a:custGeom>
            <a:solidFill>
              <a:srgbClr val="4A7EBB"/>
            </a:solidFill>
            <a:ln w="0" cap="flat">
              <a:solidFill>
                <a:srgbClr val="4A7E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12"/>
            <p:cNvSpPr>
              <a:spLocks noEditPoints="1"/>
            </p:cNvSpPr>
            <p:nvPr/>
          </p:nvSpPr>
          <p:spPr bwMode="auto">
            <a:xfrm>
              <a:off x="996" y="2083"/>
              <a:ext cx="816" cy="357"/>
            </a:xfrm>
            <a:custGeom>
              <a:avLst/>
              <a:gdLst>
                <a:gd name="T0" fmla="*/ 0 w 15328"/>
                <a:gd name="T1" fmla="*/ 136 h 6672"/>
                <a:gd name="T2" fmla="*/ 136 w 15328"/>
                <a:gd name="T3" fmla="*/ 0 h 6672"/>
                <a:gd name="T4" fmla="*/ 15192 w 15328"/>
                <a:gd name="T5" fmla="*/ 0 h 6672"/>
                <a:gd name="T6" fmla="*/ 15328 w 15328"/>
                <a:gd name="T7" fmla="*/ 136 h 6672"/>
                <a:gd name="T8" fmla="*/ 15328 w 15328"/>
                <a:gd name="T9" fmla="*/ 6536 h 6672"/>
                <a:gd name="T10" fmla="*/ 15192 w 15328"/>
                <a:gd name="T11" fmla="*/ 6672 h 6672"/>
                <a:gd name="T12" fmla="*/ 136 w 15328"/>
                <a:gd name="T13" fmla="*/ 6672 h 6672"/>
                <a:gd name="T14" fmla="*/ 0 w 15328"/>
                <a:gd name="T15" fmla="*/ 6536 h 6672"/>
                <a:gd name="T16" fmla="*/ 0 w 15328"/>
                <a:gd name="T17" fmla="*/ 136 h 6672"/>
                <a:gd name="T18" fmla="*/ 272 w 15328"/>
                <a:gd name="T19" fmla="*/ 6536 h 6672"/>
                <a:gd name="T20" fmla="*/ 136 w 15328"/>
                <a:gd name="T21" fmla="*/ 6400 h 6672"/>
                <a:gd name="T22" fmla="*/ 15192 w 15328"/>
                <a:gd name="T23" fmla="*/ 6400 h 6672"/>
                <a:gd name="T24" fmla="*/ 15056 w 15328"/>
                <a:gd name="T25" fmla="*/ 6536 h 6672"/>
                <a:gd name="T26" fmla="*/ 15056 w 15328"/>
                <a:gd name="T27" fmla="*/ 136 h 6672"/>
                <a:gd name="T28" fmla="*/ 15192 w 15328"/>
                <a:gd name="T29" fmla="*/ 272 h 6672"/>
                <a:gd name="T30" fmla="*/ 136 w 15328"/>
                <a:gd name="T31" fmla="*/ 272 h 6672"/>
                <a:gd name="T32" fmla="*/ 272 w 15328"/>
                <a:gd name="T33" fmla="*/ 136 h 6672"/>
                <a:gd name="T34" fmla="*/ 272 w 15328"/>
                <a:gd name="T35" fmla="*/ 6536 h 6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28" h="6672">
                  <a:moveTo>
                    <a:pt x="0" y="136"/>
                  </a:moveTo>
                  <a:cubicBezTo>
                    <a:pt x="0" y="61"/>
                    <a:pt x="61" y="0"/>
                    <a:pt x="136" y="0"/>
                  </a:cubicBezTo>
                  <a:lnTo>
                    <a:pt x="15192" y="0"/>
                  </a:lnTo>
                  <a:cubicBezTo>
                    <a:pt x="15268" y="0"/>
                    <a:pt x="15328" y="61"/>
                    <a:pt x="15328" y="136"/>
                  </a:cubicBezTo>
                  <a:lnTo>
                    <a:pt x="15328" y="6536"/>
                  </a:lnTo>
                  <a:cubicBezTo>
                    <a:pt x="15328" y="6612"/>
                    <a:pt x="15268" y="6672"/>
                    <a:pt x="15192" y="6672"/>
                  </a:cubicBezTo>
                  <a:lnTo>
                    <a:pt x="136" y="6672"/>
                  </a:lnTo>
                  <a:cubicBezTo>
                    <a:pt x="61" y="6672"/>
                    <a:pt x="0" y="6612"/>
                    <a:pt x="0" y="6536"/>
                  </a:cubicBezTo>
                  <a:lnTo>
                    <a:pt x="0" y="136"/>
                  </a:lnTo>
                  <a:close/>
                  <a:moveTo>
                    <a:pt x="272" y="6536"/>
                  </a:moveTo>
                  <a:lnTo>
                    <a:pt x="136" y="6400"/>
                  </a:lnTo>
                  <a:lnTo>
                    <a:pt x="15192" y="6400"/>
                  </a:lnTo>
                  <a:lnTo>
                    <a:pt x="15056" y="6536"/>
                  </a:lnTo>
                  <a:lnTo>
                    <a:pt x="15056" y="136"/>
                  </a:lnTo>
                  <a:lnTo>
                    <a:pt x="15192" y="272"/>
                  </a:lnTo>
                  <a:lnTo>
                    <a:pt x="136" y="272"/>
                  </a:lnTo>
                  <a:lnTo>
                    <a:pt x="272" y="136"/>
                  </a:lnTo>
                  <a:lnTo>
                    <a:pt x="272" y="6536"/>
                  </a:lnTo>
                  <a:close/>
                </a:path>
              </a:pathLst>
            </a:custGeom>
            <a:solidFill>
              <a:srgbClr val="385D8A"/>
            </a:solidFill>
            <a:ln w="0" cap="flat">
              <a:solidFill>
                <a:srgbClr val="385D8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Rectangle 13"/>
            <p:cNvSpPr>
              <a:spLocks noChangeArrowheads="1"/>
            </p:cNvSpPr>
            <p:nvPr/>
          </p:nvSpPr>
          <p:spPr bwMode="auto">
            <a:xfrm>
              <a:off x="1054" y="2184"/>
              <a:ext cx="789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Downsampler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Freeform 14"/>
            <p:cNvSpPr>
              <a:spLocks/>
            </p:cNvSpPr>
            <p:nvPr/>
          </p:nvSpPr>
          <p:spPr bwMode="auto">
            <a:xfrm>
              <a:off x="1400" y="2432"/>
              <a:ext cx="6" cy="762"/>
            </a:xfrm>
            <a:custGeom>
              <a:avLst/>
              <a:gdLst>
                <a:gd name="T0" fmla="*/ 1 w 6"/>
                <a:gd name="T1" fmla="*/ 0 h 762"/>
                <a:gd name="T2" fmla="*/ 0 w 6"/>
                <a:gd name="T3" fmla="*/ 762 h 762"/>
                <a:gd name="T4" fmla="*/ 5 w 6"/>
                <a:gd name="T5" fmla="*/ 762 h 762"/>
                <a:gd name="T6" fmla="*/ 6 w 6"/>
                <a:gd name="T7" fmla="*/ 0 h 762"/>
                <a:gd name="T8" fmla="*/ 1 w 6"/>
                <a:gd name="T9" fmla="*/ 0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62">
                  <a:moveTo>
                    <a:pt x="1" y="0"/>
                  </a:moveTo>
                  <a:lnTo>
                    <a:pt x="0" y="762"/>
                  </a:lnTo>
                  <a:lnTo>
                    <a:pt x="5" y="762"/>
                  </a:lnTo>
                  <a:lnTo>
                    <a:pt x="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A7EBB"/>
            </a:solidFill>
            <a:ln w="0" cap="flat">
              <a:solidFill>
                <a:srgbClr val="4A7E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15"/>
            <p:cNvSpPr>
              <a:spLocks noEditPoints="1"/>
            </p:cNvSpPr>
            <p:nvPr/>
          </p:nvSpPr>
          <p:spPr bwMode="auto">
            <a:xfrm>
              <a:off x="2011" y="2963"/>
              <a:ext cx="824" cy="463"/>
            </a:xfrm>
            <a:custGeom>
              <a:avLst/>
              <a:gdLst>
                <a:gd name="T0" fmla="*/ 0 w 7736"/>
                <a:gd name="T1" fmla="*/ 68 h 4336"/>
                <a:gd name="T2" fmla="*/ 68 w 7736"/>
                <a:gd name="T3" fmla="*/ 0 h 4336"/>
                <a:gd name="T4" fmla="*/ 7668 w 7736"/>
                <a:gd name="T5" fmla="*/ 0 h 4336"/>
                <a:gd name="T6" fmla="*/ 7736 w 7736"/>
                <a:gd name="T7" fmla="*/ 68 h 4336"/>
                <a:gd name="T8" fmla="*/ 7736 w 7736"/>
                <a:gd name="T9" fmla="*/ 4268 h 4336"/>
                <a:gd name="T10" fmla="*/ 7668 w 7736"/>
                <a:gd name="T11" fmla="*/ 4336 h 4336"/>
                <a:gd name="T12" fmla="*/ 68 w 7736"/>
                <a:gd name="T13" fmla="*/ 4336 h 4336"/>
                <a:gd name="T14" fmla="*/ 0 w 7736"/>
                <a:gd name="T15" fmla="*/ 4268 h 4336"/>
                <a:gd name="T16" fmla="*/ 0 w 7736"/>
                <a:gd name="T17" fmla="*/ 68 h 4336"/>
                <a:gd name="T18" fmla="*/ 136 w 7736"/>
                <a:gd name="T19" fmla="*/ 4268 h 4336"/>
                <a:gd name="T20" fmla="*/ 68 w 7736"/>
                <a:gd name="T21" fmla="*/ 4200 h 4336"/>
                <a:gd name="T22" fmla="*/ 7668 w 7736"/>
                <a:gd name="T23" fmla="*/ 4200 h 4336"/>
                <a:gd name="T24" fmla="*/ 7600 w 7736"/>
                <a:gd name="T25" fmla="*/ 4268 h 4336"/>
                <a:gd name="T26" fmla="*/ 7600 w 7736"/>
                <a:gd name="T27" fmla="*/ 68 h 4336"/>
                <a:gd name="T28" fmla="*/ 7668 w 7736"/>
                <a:gd name="T29" fmla="*/ 136 h 4336"/>
                <a:gd name="T30" fmla="*/ 68 w 7736"/>
                <a:gd name="T31" fmla="*/ 136 h 4336"/>
                <a:gd name="T32" fmla="*/ 136 w 7736"/>
                <a:gd name="T33" fmla="*/ 68 h 4336"/>
                <a:gd name="T34" fmla="*/ 136 w 7736"/>
                <a:gd name="T35" fmla="*/ 4268 h 4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36" h="4336">
                  <a:moveTo>
                    <a:pt x="0" y="68"/>
                  </a:moveTo>
                  <a:cubicBezTo>
                    <a:pt x="0" y="31"/>
                    <a:pt x="31" y="0"/>
                    <a:pt x="68" y="0"/>
                  </a:cubicBezTo>
                  <a:lnTo>
                    <a:pt x="7668" y="0"/>
                  </a:lnTo>
                  <a:cubicBezTo>
                    <a:pt x="7706" y="0"/>
                    <a:pt x="7736" y="31"/>
                    <a:pt x="7736" y="68"/>
                  </a:cubicBezTo>
                  <a:lnTo>
                    <a:pt x="7736" y="4268"/>
                  </a:lnTo>
                  <a:cubicBezTo>
                    <a:pt x="7736" y="4306"/>
                    <a:pt x="7706" y="4336"/>
                    <a:pt x="7668" y="4336"/>
                  </a:cubicBezTo>
                  <a:lnTo>
                    <a:pt x="68" y="4336"/>
                  </a:lnTo>
                  <a:cubicBezTo>
                    <a:pt x="31" y="4336"/>
                    <a:pt x="0" y="4306"/>
                    <a:pt x="0" y="4268"/>
                  </a:cubicBezTo>
                  <a:lnTo>
                    <a:pt x="0" y="68"/>
                  </a:lnTo>
                  <a:close/>
                  <a:moveTo>
                    <a:pt x="136" y="4268"/>
                  </a:moveTo>
                  <a:lnTo>
                    <a:pt x="68" y="4200"/>
                  </a:lnTo>
                  <a:lnTo>
                    <a:pt x="7668" y="4200"/>
                  </a:lnTo>
                  <a:lnTo>
                    <a:pt x="7600" y="4268"/>
                  </a:lnTo>
                  <a:lnTo>
                    <a:pt x="7600" y="68"/>
                  </a:lnTo>
                  <a:lnTo>
                    <a:pt x="7668" y="136"/>
                  </a:lnTo>
                  <a:lnTo>
                    <a:pt x="68" y="136"/>
                  </a:lnTo>
                  <a:lnTo>
                    <a:pt x="136" y="68"/>
                  </a:lnTo>
                  <a:lnTo>
                    <a:pt x="136" y="4268"/>
                  </a:lnTo>
                  <a:close/>
                </a:path>
              </a:pathLst>
            </a:custGeom>
            <a:solidFill>
              <a:srgbClr val="385D8A"/>
            </a:solidFill>
            <a:ln w="0" cap="flat">
              <a:solidFill>
                <a:srgbClr val="385D8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Rectangle 16"/>
            <p:cNvSpPr>
              <a:spLocks noChangeArrowheads="1"/>
            </p:cNvSpPr>
            <p:nvPr/>
          </p:nvSpPr>
          <p:spPr bwMode="auto">
            <a:xfrm>
              <a:off x="2142" y="3016"/>
              <a:ext cx="626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Base layer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Rectangle 17"/>
            <p:cNvSpPr>
              <a:spLocks noChangeArrowheads="1"/>
            </p:cNvSpPr>
            <p:nvPr/>
          </p:nvSpPr>
          <p:spPr bwMode="auto">
            <a:xfrm>
              <a:off x="2205" y="3170"/>
              <a:ext cx="494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encoder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Freeform 18"/>
            <p:cNvSpPr>
              <a:spLocks noEditPoints="1"/>
            </p:cNvSpPr>
            <p:nvPr/>
          </p:nvSpPr>
          <p:spPr bwMode="auto">
            <a:xfrm>
              <a:off x="1403" y="3166"/>
              <a:ext cx="615" cy="56"/>
            </a:xfrm>
            <a:custGeom>
              <a:avLst/>
              <a:gdLst>
                <a:gd name="T0" fmla="*/ 0 w 5777"/>
                <a:gd name="T1" fmla="*/ 236 h 521"/>
                <a:gd name="T2" fmla="*/ 5730 w 5777"/>
                <a:gd name="T3" fmla="*/ 236 h 521"/>
                <a:gd name="T4" fmla="*/ 5730 w 5777"/>
                <a:gd name="T5" fmla="*/ 284 h 521"/>
                <a:gd name="T6" fmla="*/ 0 w 5777"/>
                <a:gd name="T7" fmla="*/ 284 h 521"/>
                <a:gd name="T8" fmla="*/ 0 w 5777"/>
                <a:gd name="T9" fmla="*/ 236 h 521"/>
                <a:gd name="T10" fmla="*/ 5342 w 5777"/>
                <a:gd name="T11" fmla="*/ 6 h 521"/>
                <a:gd name="T12" fmla="*/ 5777 w 5777"/>
                <a:gd name="T13" fmla="*/ 260 h 521"/>
                <a:gd name="T14" fmla="*/ 5342 w 5777"/>
                <a:gd name="T15" fmla="*/ 515 h 521"/>
                <a:gd name="T16" fmla="*/ 5309 w 5777"/>
                <a:gd name="T17" fmla="*/ 506 h 521"/>
                <a:gd name="T18" fmla="*/ 5318 w 5777"/>
                <a:gd name="T19" fmla="*/ 473 h 521"/>
                <a:gd name="T20" fmla="*/ 5718 w 5777"/>
                <a:gd name="T21" fmla="*/ 240 h 521"/>
                <a:gd name="T22" fmla="*/ 5718 w 5777"/>
                <a:gd name="T23" fmla="*/ 281 h 521"/>
                <a:gd name="T24" fmla="*/ 5318 w 5777"/>
                <a:gd name="T25" fmla="*/ 48 h 521"/>
                <a:gd name="T26" fmla="*/ 5309 w 5777"/>
                <a:gd name="T27" fmla="*/ 15 h 521"/>
                <a:gd name="T28" fmla="*/ 5342 w 5777"/>
                <a:gd name="T29" fmla="*/ 6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77" h="521">
                  <a:moveTo>
                    <a:pt x="0" y="236"/>
                  </a:moveTo>
                  <a:lnTo>
                    <a:pt x="5730" y="236"/>
                  </a:lnTo>
                  <a:lnTo>
                    <a:pt x="5730" y="284"/>
                  </a:lnTo>
                  <a:lnTo>
                    <a:pt x="0" y="284"/>
                  </a:lnTo>
                  <a:lnTo>
                    <a:pt x="0" y="236"/>
                  </a:lnTo>
                  <a:close/>
                  <a:moveTo>
                    <a:pt x="5342" y="6"/>
                  </a:moveTo>
                  <a:lnTo>
                    <a:pt x="5777" y="260"/>
                  </a:lnTo>
                  <a:lnTo>
                    <a:pt x="5342" y="515"/>
                  </a:lnTo>
                  <a:cubicBezTo>
                    <a:pt x="5331" y="521"/>
                    <a:pt x="5316" y="517"/>
                    <a:pt x="5309" y="506"/>
                  </a:cubicBezTo>
                  <a:cubicBezTo>
                    <a:pt x="5302" y="494"/>
                    <a:pt x="5306" y="480"/>
                    <a:pt x="5318" y="473"/>
                  </a:cubicBezTo>
                  <a:lnTo>
                    <a:pt x="5718" y="240"/>
                  </a:lnTo>
                  <a:lnTo>
                    <a:pt x="5718" y="281"/>
                  </a:lnTo>
                  <a:lnTo>
                    <a:pt x="5318" y="48"/>
                  </a:lnTo>
                  <a:cubicBezTo>
                    <a:pt x="5306" y="41"/>
                    <a:pt x="5302" y="26"/>
                    <a:pt x="5309" y="15"/>
                  </a:cubicBezTo>
                  <a:cubicBezTo>
                    <a:pt x="5316" y="4"/>
                    <a:pt x="5331" y="0"/>
                    <a:pt x="5342" y="6"/>
                  </a:cubicBezTo>
                  <a:close/>
                </a:path>
              </a:pathLst>
            </a:custGeom>
            <a:solidFill>
              <a:srgbClr val="4A7EBB"/>
            </a:solidFill>
            <a:ln w="0" cap="flat">
              <a:solidFill>
                <a:srgbClr val="4A7E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19"/>
            <p:cNvSpPr>
              <a:spLocks noEditPoints="1"/>
            </p:cNvSpPr>
            <p:nvPr/>
          </p:nvSpPr>
          <p:spPr bwMode="auto">
            <a:xfrm>
              <a:off x="2827" y="3163"/>
              <a:ext cx="1814" cy="56"/>
            </a:xfrm>
            <a:custGeom>
              <a:avLst/>
              <a:gdLst>
                <a:gd name="T0" fmla="*/ 0 w 8513"/>
                <a:gd name="T1" fmla="*/ 159 h 260"/>
                <a:gd name="T2" fmla="*/ 8489 w 8513"/>
                <a:gd name="T3" fmla="*/ 142 h 260"/>
                <a:gd name="T4" fmla="*/ 8489 w 8513"/>
                <a:gd name="T5" fmla="*/ 118 h 260"/>
                <a:gd name="T6" fmla="*/ 0 w 8513"/>
                <a:gd name="T7" fmla="*/ 135 h 260"/>
                <a:gd name="T8" fmla="*/ 0 w 8513"/>
                <a:gd name="T9" fmla="*/ 159 h 260"/>
                <a:gd name="T10" fmla="*/ 8295 w 8513"/>
                <a:gd name="T11" fmla="*/ 257 h 260"/>
                <a:gd name="T12" fmla="*/ 8513 w 8513"/>
                <a:gd name="T13" fmla="*/ 129 h 260"/>
                <a:gd name="T14" fmla="*/ 8295 w 8513"/>
                <a:gd name="T15" fmla="*/ 3 h 260"/>
                <a:gd name="T16" fmla="*/ 8278 w 8513"/>
                <a:gd name="T17" fmla="*/ 7 h 260"/>
                <a:gd name="T18" fmla="*/ 8283 w 8513"/>
                <a:gd name="T19" fmla="*/ 24 h 260"/>
                <a:gd name="T20" fmla="*/ 8483 w 8513"/>
                <a:gd name="T21" fmla="*/ 140 h 260"/>
                <a:gd name="T22" fmla="*/ 8483 w 8513"/>
                <a:gd name="T23" fmla="*/ 119 h 260"/>
                <a:gd name="T24" fmla="*/ 8283 w 8513"/>
                <a:gd name="T25" fmla="*/ 236 h 260"/>
                <a:gd name="T26" fmla="*/ 8279 w 8513"/>
                <a:gd name="T27" fmla="*/ 253 h 260"/>
                <a:gd name="T28" fmla="*/ 8295 w 8513"/>
                <a:gd name="T29" fmla="*/ 257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13" h="260">
                  <a:moveTo>
                    <a:pt x="0" y="159"/>
                  </a:moveTo>
                  <a:lnTo>
                    <a:pt x="8489" y="142"/>
                  </a:lnTo>
                  <a:lnTo>
                    <a:pt x="8489" y="118"/>
                  </a:lnTo>
                  <a:lnTo>
                    <a:pt x="0" y="135"/>
                  </a:lnTo>
                  <a:lnTo>
                    <a:pt x="0" y="159"/>
                  </a:lnTo>
                  <a:close/>
                  <a:moveTo>
                    <a:pt x="8295" y="257"/>
                  </a:moveTo>
                  <a:lnTo>
                    <a:pt x="8513" y="129"/>
                  </a:lnTo>
                  <a:lnTo>
                    <a:pt x="8295" y="3"/>
                  </a:lnTo>
                  <a:cubicBezTo>
                    <a:pt x="8289" y="0"/>
                    <a:pt x="8282" y="2"/>
                    <a:pt x="8278" y="7"/>
                  </a:cubicBezTo>
                  <a:cubicBezTo>
                    <a:pt x="8275" y="13"/>
                    <a:pt x="8277" y="20"/>
                    <a:pt x="8283" y="24"/>
                  </a:cubicBezTo>
                  <a:lnTo>
                    <a:pt x="8483" y="140"/>
                  </a:lnTo>
                  <a:lnTo>
                    <a:pt x="8483" y="119"/>
                  </a:lnTo>
                  <a:lnTo>
                    <a:pt x="8283" y="236"/>
                  </a:lnTo>
                  <a:cubicBezTo>
                    <a:pt x="8277" y="240"/>
                    <a:pt x="8275" y="247"/>
                    <a:pt x="8279" y="253"/>
                  </a:cubicBezTo>
                  <a:cubicBezTo>
                    <a:pt x="8282" y="258"/>
                    <a:pt x="8289" y="260"/>
                    <a:pt x="8295" y="257"/>
                  </a:cubicBezTo>
                  <a:close/>
                </a:path>
              </a:pathLst>
            </a:custGeom>
            <a:solidFill>
              <a:srgbClr val="4A7EBB"/>
            </a:solidFill>
            <a:ln w="0" cap="flat">
              <a:solidFill>
                <a:srgbClr val="4A7E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Rectangle 20"/>
            <p:cNvSpPr>
              <a:spLocks noChangeArrowheads="1"/>
            </p:cNvSpPr>
            <p:nvPr/>
          </p:nvSpPr>
          <p:spPr bwMode="auto">
            <a:xfrm>
              <a:off x="2131" y="2114"/>
              <a:ext cx="633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Inter layer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Rectangle 21"/>
            <p:cNvSpPr>
              <a:spLocks noChangeArrowheads="1"/>
            </p:cNvSpPr>
            <p:nvPr/>
          </p:nvSpPr>
          <p:spPr bwMode="auto">
            <a:xfrm>
              <a:off x="2154" y="2268"/>
              <a:ext cx="53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prediction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Freeform 22"/>
            <p:cNvSpPr>
              <a:spLocks noEditPoints="1"/>
            </p:cNvSpPr>
            <p:nvPr/>
          </p:nvSpPr>
          <p:spPr bwMode="auto">
            <a:xfrm>
              <a:off x="2011" y="2040"/>
              <a:ext cx="824" cy="463"/>
            </a:xfrm>
            <a:custGeom>
              <a:avLst/>
              <a:gdLst>
                <a:gd name="T0" fmla="*/ 0 w 7736"/>
                <a:gd name="T1" fmla="*/ 68 h 4336"/>
                <a:gd name="T2" fmla="*/ 68 w 7736"/>
                <a:gd name="T3" fmla="*/ 0 h 4336"/>
                <a:gd name="T4" fmla="*/ 7668 w 7736"/>
                <a:gd name="T5" fmla="*/ 0 h 4336"/>
                <a:gd name="T6" fmla="*/ 7736 w 7736"/>
                <a:gd name="T7" fmla="*/ 68 h 4336"/>
                <a:gd name="T8" fmla="*/ 7736 w 7736"/>
                <a:gd name="T9" fmla="*/ 4268 h 4336"/>
                <a:gd name="T10" fmla="*/ 7668 w 7736"/>
                <a:gd name="T11" fmla="*/ 4336 h 4336"/>
                <a:gd name="T12" fmla="*/ 68 w 7736"/>
                <a:gd name="T13" fmla="*/ 4336 h 4336"/>
                <a:gd name="T14" fmla="*/ 0 w 7736"/>
                <a:gd name="T15" fmla="*/ 4268 h 4336"/>
                <a:gd name="T16" fmla="*/ 0 w 7736"/>
                <a:gd name="T17" fmla="*/ 68 h 4336"/>
                <a:gd name="T18" fmla="*/ 136 w 7736"/>
                <a:gd name="T19" fmla="*/ 4268 h 4336"/>
                <a:gd name="T20" fmla="*/ 68 w 7736"/>
                <a:gd name="T21" fmla="*/ 4200 h 4336"/>
                <a:gd name="T22" fmla="*/ 7668 w 7736"/>
                <a:gd name="T23" fmla="*/ 4200 h 4336"/>
                <a:gd name="T24" fmla="*/ 7600 w 7736"/>
                <a:gd name="T25" fmla="*/ 4268 h 4336"/>
                <a:gd name="T26" fmla="*/ 7600 w 7736"/>
                <a:gd name="T27" fmla="*/ 68 h 4336"/>
                <a:gd name="T28" fmla="*/ 7668 w 7736"/>
                <a:gd name="T29" fmla="*/ 136 h 4336"/>
                <a:gd name="T30" fmla="*/ 68 w 7736"/>
                <a:gd name="T31" fmla="*/ 136 h 4336"/>
                <a:gd name="T32" fmla="*/ 136 w 7736"/>
                <a:gd name="T33" fmla="*/ 68 h 4336"/>
                <a:gd name="T34" fmla="*/ 136 w 7736"/>
                <a:gd name="T35" fmla="*/ 4268 h 4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36" h="4336">
                  <a:moveTo>
                    <a:pt x="0" y="68"/>
                  </a:moveTo>
                  <a:cubicBezTo>
                    <a:pt x="0" y="31"/>
                    <a:pt x="31" y="0"/>
                    <a:pt x="68" y="0"/>
                  </a:cubicBezTo>
                  <a:lnTo>
                    <a:pt x="7668" y="0"/>
                  </a:lnTo>
                  <a:cubicBezTo>
                    <a:pt x="7706" y="0"/>
                    <a:pt x="7736" y="31"/>
                    <a:pt x="7736" y="68"/>
                  </a:cubicBezTo>
                  <a:lnTo>
                    <a:pt x="7736" y="4268"/>
                  </a:lnTo>
                  <a:cubicBezTo>
                    <a:pt x="7736" y="4306"/>
                    <a:pt x="7706" y="4336"/>
                    <a:pt x="7668" y="4336"/>
                  </a:cubicBezTo>
                  <a:lnTo>
                    <a:pt x="68" y="4336"/>
                  </a:lnTo>
                  <a:cubicBezTo>
                    <a:pt x="31" y="4336"/>
                    <a:pt x="0" y="4306"/>
                    <a:pt x="0" y="4268"/>
                  </a:cubicBezTo>
                  <a:lnTo>
                    <a:pt x="0" y="68"/>
                  </a:lnTo>
                  <a:close/>
                  <a:moveTo>
                    <a:pt x="136" y="4268"/>
                  </a:moveTo>
                  <a:lnTo>
                    <a:pt x="68" y="4200"/>
                  </a:lnTo>
                  <a:lnTo>
                    <a:pt x="7668" y="4200"/>
                  </a:lnTo>
                  <a:lnTo>
                    <a:pt x="7600" y="4268"/>
                  </a:lnTo>
                  <a:lnTo>
                    <a:pt x="7600" y="68"/>
                  </a:lnTo>
                  <a:lnTo>
                    <a:pt x="7668" y="136"/>
                  </a:lnTo>
                  <a:lnTo>
                    <a:pt x="68" y="136"/>
                  </a:lnTo>
                  <a:lnTo>
                    <a:pt x="136" y="68"/>
                  </a:lnTo>
                  <a:lnTo>
                    <a:pt x="136" y="4268"/>
                  </a:lnTo>
                  <a:close/>
                </a:path>
              </a:pathLst>
            </a:custGeom>
            <a:solidFill>
              <a:srgbClr val="385D8A"/>
            </a:solidFill>
            <a:ln w="0" cap="flat">
              <a:solidFill>
                <a:srgbClr val="385D8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23"/>
            <p:cNvSpPr>
              <a:spLocks noEditPoints="1"/>
            </p:cNvSpPr>
            <p:nvPr/>
          </p:nvSpPr>
          <p:spPr bwMode="auto">
            <a:xfrm>
              <a:off x="2395" y="2495"/>
              <a:ext cx="55" cy="475"/>
            </a:xfrm>
            <a:custGeom>
              <a:avLst/>
              <a:gdLst>
                <a:gd name="T0" fmla="*/ 284 w 521"/>
                <a:gd name="T1" fmla="*/ 4443 h 4443"/>
                <a:gd name="T2" fmla="*/ 284 w 521"/>
                <a:gd name="T3" fmla="*/ 48 h 4443"/>
                <a:gd name="T4" fmla="*/ 236 w 521"/>
                <a:gd name="T5" fmla="*/ 48 h 4443"/>
                <a:gd name="T6" fmla="*/ 236 w 521"/>
                <a:gd name="T7" fmla="*/ 4443 h 4443"/>
                <a:gd name="T8" fmla="*/ 284 w 521"/>
                <a:gd name="T9" fmla="*/ 4443 h 4443"/>
                <a:gd name="T10" fmla="*/ 515 w 521"/>
                <a:gd name="T11" fmla="*/ 436 h 4443"/>
                <a:gd name="T12" fmla="*/ 260 w 521"/>
                <a:gd name="T13" fmla="*/ 0 h 4443"/>
                <a:gd name="T14" fmla="*/ 6 w 521"/>
                <a:gd name="T15" fmla="*/ 436 h 4443"/>
                <a:gd name="T16" fmla="*/ 15 w 521"/>
                <a:gd name="T17" fmla="*/ 469 h 4443"/>
                <a:gd name="T18" fmla="*/ 48 w 521"/>
                <a:gd name="T19" fmla="*/ 460 h 4443"/>
                <a:gd name="T20" fmla="*/ 281 w 521"/>
                <a:gd name="T21" fmla="*/ 60 h 4443"/>
                <a:gd name="T22" fmla="*/ 240 w 521"/>
                <a:gd name="T23" fmla="*/ 60 h 4443"/>
                <a:gd name="T24" fmla="*/ 473 w 521"/>
                <a:gd name="T25" fmla="*/ 460 h 4443"/>
                <a:gd name="T26" fmla="*/ 506 w 521"/>
                <a:gd name="T27" fmla="*/ 469 h 4443"/>
                <a:gd name="T28" fmla="*/ 515 w 521"/>
                <a:gd name="T29" fmla="*/ 436 h 4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1" h="4443">
                  <a:moveTo>
                    <a:pt x="284" y="4443"/>
                  </a:moveTo>
                  <a:lnTo>
                    <a:pt x="284" y="48"/>
                  </a:lnTo>
                  <a:lnTo>
                    <a:pt x="236" y="48"/>
                  </a:lnTo>
                  <a:lnTo>
                    <a:pt x="236" y="4443"/>
                  </a:lnTo>
                  <a:lnTo>
                    <a:pt x="284" y="4443"/>
                  </a:lnTo>
                  <a:close/>
                  <a:moveTo>
                    <a:pt x="515" y="436"/>
                  </a:moveTo>
                  <a:lnTo>
                    <a:pt x="260" y="0"/>
                  </a:lnTo>
                  <a:lnTo>
                    <a:pt x="6" y="436"/>
                  </a:lnTo>
                  <a:cubicBezTo>
                    <a:pt x="0" y="447"/>
                    <a:pt x="4" y="462"/>
                    <a:pt x="15" y="469"/>
                  </a:cubicBezTo>
                  <a:cubicBezTo>
                    <a:pt x="26" y="475"/>
                    <a:pt x="41" y="472"/>
                    <a:pt x="48" y="460"/>
                  </a:cubicBezTo>
                  <a:lnTo>
                    <a:pt x="281" y="60"/>
                  </a:lnTo>
                  <a:lnTo>
                    <a:pt x="240" y="60"/>
                  </a:lnTo>
                  <a:lnTo>
                    <a:pt x="473" y="460"/>
                  </a:lnTo>
                  <a:cubicBezTo>
                    <a:pt x="480" y="472"/>
                    <a:pt x="494" y="475"/>
                    <a:pt x="506" y="469"/>
                  </a:cubicBezTo>
                  <a:cubicBezTo>
                    <a:pt x="517" y="462"/>
                    <a:pt x="521" y="447"/>
                    <a:pt x="515" y="436"/>
                  </a:cubicBezTo>
                  <a:close/>
                </a:path>
              </a:pathLst>
            </a:custGeom>
            <a:solidFill>
              <a:srgbClr val="4A7EBB"/>
            </a:solidFill>
            <a:ln w="0" cap="flat">
              <a:solidFill>
                <a:srgbClr val="4A7E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24"/>
            <p:cNvSpPr>
              <a:spLocks noEditPoints="1"/>
            </p:cNvSpPr>
            <p:nvPr/>
          </p:nvSpPr>
          <p:spPr bwMode="auto">
            <a:xfrm>
              <a:off x="2395" y="1641"/>
              <a:ext cx="55" cy="406"/>
            </a:xfrm>
            <a:custGeom>
              <a:avLst/>
              <a:gdLst>
                <a:gd name="T0" fmla="*/ 569 w 1043"/>
                <a:gd name="T1" fmla="*/ 7608 h 7608"/>
                <a:gd name="T2" fmla="*/ 569 w 1043"/>
                <a:gd name="T3" fmla="*/ 95 h 7608"/>
                <a:gd name="T4" fmla="*/ 473 w 1043"/>
                <a:gd name="T5" fmla="*/ 95 h 7608"/>
                <a:gd name="T6" fmla="*/ 473 w 1043"/>
                <a:gd name="T7" fmla="*/ 7608 h 7608"/>
                <a:gd name="T8" fmla="*/ 569 w 1043"/>
                <a:gd name="T9" fmla="*/ 7608 h 7608"/>
                <a:gd name="T10" fmla="*/ 1030 w 1043"/>
                <a:gd name="T11" fmla="*/ 871 h 7608"/>
                <a:gd name="T12" fmla="*/ 521 w 1043"/>
                <a:gd name="T13" fmla="*/ 0 h 7608"/>
                <a:gd name="T14" fmla="*/ 13 w 1043"/>
                <a:gd name="T15" fmla="*/ 871 h 7608"/>
                <a:gd name="T16" fmla="*/ 31 w 1043"/>
                <a:gd name="T17" fmla="*/ 937 h 7608"/>
                <a:gd name="T18" fmla="*/ 96 w 1043"/>
                <a:gd name="T19" fmla="*/ 920 h 7608"/>
                <a:gd name="T20" fmla="*/ 563 w 1043"/>
                <a:gd name="T21" fmla="*/ 120 h 7608"/>
                <a:gd name="T22" fmla="*/ 480 w 1043"/>
                <a:gd name="T23" fmla="*/ 120 h 7608"/>
                <a:gd name="T24" fmla="*/ 947 w 1043"/>
                <a:gd name="T25" fmla="*/ 920 h 7608"/>
                <a:gd name="T26" fmla="*/ 1012 w 1043"/>
                <a:gd name="T27" fmla="*/ 937 h 7608"/>
                <a:gd name="T28" fmla="*/ 1030 w 1043"/>
                <a:gd name="T29" fmla="*/ 871 h 7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3" h="7608">
                  <a:moveTo>
                    <a:pt x="569" y="7608"/>
                  </a:moveTo>
                  <a:lnTo>
                    <a:pt x="569" y="95"/>
                  </a:lnTo>
                  <a:lnTo>
                    <a:pt x="473" y="95"/>
                  </a:lnTo>
                  <a:lnTo>
                    <a:pt x="473" y="7608"/>
                  </a:lnTo>
                  <a:lnTo>
                    <a:pt x="569" y="7608"/>
                  </a:lnTo>
                  <a:close/>
                  <a:moveTo>
                    <a:pt x="1030" y="871"/>
                  </a:moveTo>
                  <a:lnTo>
                    <a:pt x="521" y="0"/>
                  </a:lnTo>
                  <a:lnTo>
                    <a:pt x="13" y="871"/>
                  </a:lnTo>
                  <a:cubicBezTo>
                    <a:pt x="0" y="894"/>
                    <a:pt x="8" y="924"/>
                    <a:pt x="31" y="937"/>
                  </a:cubicBezTo>
                  <a:cubicBezTo>
                    <a:pt x="54" y="950"/>
                    <a:pt x="83" y="943"/>
                    <a:pt x="96" y="920"/>
                  </a:cubicBezTo>
                  <a:lnTo>
                    <a:pt x="563" y="120"/>
                  </a:lnTo>
                  <a:lnTo>
                    <a:pt x="480" y="120"/>
                  </a:lnTo>
                  <a:lnTo>
                    <a:pt x="947" y="920"/>
                  </a:lnTo>
                  <a:cubicBezTo>
                    <a:pt x="960" y="943"/>
                    <a:pt x="989" y="950"/>
                    <a:pt x="1012" y="937"/>
                  </a:cubicBezTo>
                  <a:cubicBezTo>
                    <a:pt x="1035" y="924"/>
                    <a:pt x="1043" y="894"/>
                    <a:pt x="1030" y="871"/>
                  </a:cubicBezTo>
                  <a:close/>
                </a:path>
              </a:pathLst>
            </a:custGeom>
            <a:solidFill>
              <a:srgbClr val="4A7EBB"/>
            </a:solidFill>
            <a:ln w="0" cap="flat">
              <a:solidFill>
                <a:srgbClr val="4A7E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Rectangle 25"/>
            <p:cNvSpPr>
              <a:spLocks noChangeArrowheads="1"/>
            </p:cNvSpPr>
            <p:nvPr/>
          </p:nvSpPr>
          <p:spPr bwMode="auto">
            <a:xfrm>
              <a:off x="3512" y="3032"/>
              <a:ext cx="62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Base layer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26"/>
            <p:cNvSpPr>
              <a:spLocks noChangeArrowheads="1"/>
            </p:cNvSpPr>
            <p:nvPr/>
          </p:nvSpPr>
          <p:spPr bwMode="auto">
            <a:xfrm>
              <a:off x="3539" y="3187"/>
              <a:ext cx="570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bitstream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27"/>
            <p:cNvSpPr>
              <a:spLocks noChangeArrowheads="1"/>
            </p:cNvSpPr>
            <p:nvPr/>
          </p:nvSpPr>
          <p:spPr bwMode="auto">
            <a:xfrm>
              <a:off x="3270" y="1195"/>
              <a:ext cx="1163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Enhancement layer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Rectangle 28"/>
            <p:cNvSpPr>
              <a:spLocks noChangeArrowheads="1"/>
            </p:cNvSpPr>
            <p:nvPr/>
          </p:nvSpPr>
          <p:spPr bwMode="auto">
            <a:xfrm>
              <a:off x="3540" y="1350"/>
              <a:ext cx="570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bitstream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Freeform 29"/>
            <p:cNvSpPr>
              <a:spLocks noEditPoints="1"/>
            </p:cNvSpPr>
            <p:nvPr/>
          </p:nvSpPr>
          <p:spPr bwMode="auto">
            <a:xfrm>
              <a:off x="3904" y="2094"/>
              <a:ext cx="744" cy="356"/>
            </a:xfrm>
            <a:custGeom>
              <a:avLst/>
              <a:gdLst>
                <a:gd name="T0" fmla="*/ 0 w 3492"/>
                <a:gd name="T1" fmla="*/ 34 h 1668"/>
                <a:gd name="T2" fmla="*/ 34 w 3492"/>
                <a:gd name="T3" fmla="*/ 0 h 1668"/>
                <a:gd name="T4" fmla="*/ 3458 w 3492"/>
                <a:gd name="T5" fmla="*/ 0 h 1668"/>
                <a:gd name="T6" fmla="*/ 3492 w 3492"/>
                <a:gd name="T7" fmla="*/ 34 h 1668"/>
                <a:gd name="T8" fmla="*/ 3492 w 3492"/>
                <a:gd name="T9" fmla="*/ 1634 h 1668"/>
                <a:gd name="T10" fmla="*/ 3458 w 3492"/>
                <a:gd name="T11" fmla="*/ 1668 h 1668"/>
                <a:gd name="T12" fmla="*/ 34 w 3492"/>
                <a:gd name="T13" fmla="*/ 1668 h 1668"/>
                <a:gd name="T14" fmla="*/ 0 w 3492"/>
                <a:gd name="T15" fmla="*/ 1634 h 1668"/>
                <a:gd name="T16" fmla="*/ 0 w 3492"/>
                <a:gd name="T17" fmla="*/ 34 h 1668"/>
                <a:gd name="T18" fmla="*/ 68 w 3492"/>
                <a:gd name="T19" fmla="*/ 1634 h 1668"/>
                <a:gd name="T20" fmla="*/ 34 w 3492"/>
                <a:gd name="T21" fmla="*/ 1600 h 1668"/>
                <a:gd name="T22" fmla="*/ 3458 w 3492"/>
                <a:gd name="T23" fmla="*/ 1600 h 1668"/>
                <a:gd name="T24" fmla="*/ 3424 w 3492"/>
                <a:gd name="T25" fmla="*/ 1634 h 1668"/>
                <a:gd name="T26" fmla="*/ 3424 w 3492"/>
                <a:gd name="T27" fmla="*/ 34 h 1668"/>
                <a:gd name="T28" fmla="*/ 3458 w 3492"/>
                <a:gd name="T29" fmla="*/ 68 h 1668"/>
                <a:gd name="T30" fmla="*/ 34 w 3492"/>
                <a:gd name="T31" fmla="*/ 68 h 1668"/>
                <a:gd name="T32" fmla="*/ 68 w 3492"/>
                <a:gd name="T33" fmla="*/ 34 h 1668"/>
                <a:gd name="T34" fmla="*/ 68 w 3492"/>
                <a:gd name="T35" fmla="*/ 1634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92" h="1668">
                  <a:moveTo>
                    <a:pt x="0" y="34"/>
                  </a:moveTo>
                  <a:cubicBezTo>
                    <a:pt x="0" y="16"/>
                    <a:pt x="16" y="0"/>
                    <a:pt x="34" y="0"/>
                  </a:cubicBezTo>
                  <a:lnTo>
                    <a:pt x="3458" y="0"/>
                  </a:lnTo>
                  <a:cubicBezTo>
                    <a:pt x="3477" y="0"/>
                    <a:pt x="3492" y="16"/>
                    <a:pt x="3492" y="34"/>
                  </a:cubicBezTo>
                  <a:lnTo>
                    <a:pt x="3492" y="1634"/>
                  </a:lnTo>
                  <a:cubicBezTo>
                    <a:pt x="3492" y="1653"/>
                    <a:pt x="3477" y="1668"/>
                    <a:pt x="3458" y="1668"/>
                  </a:cubicBezTo>
                  <a:lnTo>
                    <a:pt x="34" y="1668"/>
                  </a:lnTo>
                  <a:cubicBezTo>
                    <a:pt x="16" y="1668"/>
                    <a:pt x="0" y="1653"/>
                    <a:pt x="0" y="1634"/>
                  </a:cubicBezTo>
                  <a:lnTo>
                    <a:pt x="0" y="34"/>
                  </a:lnTo>
                  <a:close/>
                  <a:moveTo>
                    <a:pt x="68" y="1634"/>
                  </a:moveTo>
                  <a:lnTo>
                    <a:pt x="34" y="1600"/>
                  </a:lnTo>
                  <a:lnTo>
                    <a:pt x="3458" y="1600"/>
                  </a:lnTo>
                  <a:lnTo>
                    <a:pt x="3424" y="1634"/>
                  </a:lnTo>
                  <a:lnTo>
                    <a:pt x="3424" y="34"/>
                  </a:lnTo>
                  <a:lnTo>
                    <a:pt x="3458" y="68"/>
                  </a:lnTo>
                  <a:lnTo>
                    <a:pt x="34" y="68"/>
                  </a:lnTo>
                  <a:lnTo>
                    <a:pt x="68" y="34"/>
                  </a:lnTo>
                  <a:lnTo>
                    <a:pt x="68" y="1634"/>
                  </a:lnTo>
                  <a:close/>
                </a:path>
              </a:pathLst>
            </a:custGeom>
            <a:solidFill>
              <a:srgbClr val="385D8A"/>
            </a:solidFill>
            <a:ln w="0" cap="flat">
              <a:solidFill>
                <a:srgbClr val="385D8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Rectangle 30"/>
            <p:cNvSpPr>
              <a:spLocks noChangeArrowheads="1"/>
            </p:cNvSpPr>
            <p:nvPr/>
          </p:nvSpPr>
          <p:spPr bwMode="auto">
            <a:xfrm>
              <a:off x="3963" y="2195"/>
              <a:ext cx="66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Multiplexer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Freeform 31"/>
            <p:cNvSpPr>
              <a:spLocks noEditPoints="1"/>
            </p:cNvSpPr>
            <p:nvPr/>
          </p:nvSpPr>
          <p:spPr bwMode="auto">
            <a:xfrm>
              <a:off x="4248" y="1363"/>
              <a:ext cx="56" cy="737"/>
            </a:xfrm>
            <a:custGeom>
              <a:avLst/>
              <a:gdLst>
                <a:gd name="T0" fmla="*/ 284 w 521"/>
                <a:gd name="T1" fmla="*/ 6857 h 6904"/>
                <a:gd name="T2" fmla="*/ 284 w 521"/>
                <a:gd name="T3" fmla="*/ 0 h 6904"/>
                <a:gd name="T4" fmla="*/ 236 w 521"/>
                <a:gd name="T5" fmla="*/ 0 h 6904"/>
                <a:gd name="T6" fmla="*/ 236 w 521"/>
                <a:gd name="T7" fmla="*/ 6857 h 6904"/>
                <a:gd name="T8" fmla="*/ 284 w 521"/>
                <a:gd name="T9" fmla="*/ 6857 h 6904"/>
                <a:gd name="T10" fmla="*/ 6 w 521"/>
                <a:gd name="T11" fmla="*/ 6469 h 6904"/>
                <a:gd name="T12" fmla="*/ 260 w 521"/>
                <a:gd name="T13" fmla="*/ 6904 h 6904"/>
                <a:gd name="T14" fmla="*/ 515 w 521"/>
                <a:gd name="T15" fmla="*/ 6469 h 6904"/>
                <a:gd name="T16" fmla="*/ 506 w 521"/>
                <a:gd name="T17" fmla="*/ 6436 h 6904"/>
                <a:gd name="T18" fmla="*/ 473 w 521"/>
                <a:gd name="T19" fmla="*/ 6444 h 6904"/>
                <a:gd name="T20" fmla="*/ 240 w 521"/>
                <a:gd name="T21" fmla="*/ 6844 h 6904"/>
                <a:gd name="T22" fmla="*/ 281 w 521"/>
                <a:gd name="T23" fmla="*/ 6844 h 6904"/>
                <a:gd name="T24" fmla="*/ 48 w 521"/>
                <a:gd name="T25" fmla="*/ 6444 h 6904"/>
                <a:gd name="T26" fmla="*/ 15 w 521"/>
                <a:gd name="T27" fmla="*/ 6436 h 6904"/>
                <a:gd name="T28" fmla="*/ 6 w 521"/>
                <a:gd name="T29" fmla="*/ 6469 h 6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1" h="6904">
                  <a:moveTo>
                    <a:pt x="284" y="6857"/>
                  </a:moveTo>
                  <a:lnTo>
                    <a:pt x="284" y="0"/>
                  </a:lnTo>
                  <a:lnTo>
                    <a:pt x="236" y="0"/>
                  </a:lnTo>
                  <a:lnTo>
                    <a:pt x="236" y="6857"/>
                  </a:lnTo>
                  <a:lnTo>
                    <a:pt x="284" y="6857"/>
                  </a:lnTo>
                  <a:close/>
                  <a:moveTo>
                    <a:pt x="6" y="6469"/>
                  </a:moveTo>
                  <a:lnTo>
                    <a:pt x="260" y="6904"/>
                  </a:lnTo>
                  <a:lnTo>
                    <a:pt x="515" y="6469"/>
                  </a:lnTo>
                  <a:cubicBezTo>
                    <a:pt x="521" y="6457"/>
                    <a:pt x="517" y="6442"/>
                    <a:pt x="506" y="6436"/>
                  </a:cubicBezTo>
                  <a:cubicBezTo>
                    <a:pt x="494" y="6429"/>
                    <a:pt x="480" y="6433"/>
                    <a:pt x="473" y="6444"/>
                  </a:cubicBezTo>
                  <a:lnTo>
                    <a:pt x="240" y="6844"/>
                  </a:lnTo>
                  <a:lnTo>
                    <a:pt x="281" y="6844"/>
                  </a:lnTo>
                  <a:lnTo>
                    <a:pt x="48" y="6444"/>
                  </a:lnTo>
                  <a:cubicBezTo>
                    <a:pt x="41" y="6433"/>
                    <a:pt x="26" y="6429"/>
                    <a:pt x="15" y="6436"/>
                  </a:cubicBezTo>
                  <a:cubicBezTo>
                    <a:pt x="4" y="6442"/>
                    <a:pt x="0" y="6457"/>
                    <a:pt x="6" y="6469"/>
                  </a:cubicBezTo>
                  <a:close/>
                </a:path>
              </a:pathLst>
            </a:custGeom>
            <a:solidFill>
              <a:srgbClr val="4A7EBB"/>
            </a:solidFill>
            <a:ln w="0" cap="flat">
              <a:solidFill>
                <a:srgbClr val="4A7E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32"/>
            <p:cNvSpPr>
              <a:spLocks noEditPoints="1"/>
            </p:cNvSpPr>
            <p:nvPr/>
          </p:nvSpPr>
          <p:spPr bwMode="auto">
            <a:xfrm>
              <a:off x="4248" y="2442"/>
              <a:ext cx="56" cy="749"/>
            </a:xfrm>
            <a:custGeom>
              <a:avLst/>
              <a:gdLst>
                <a:gd name="T0" fmla="*/ 284 w 521"/>
                <a:gd name="T1" fmla="*/ 48 h 7008"/>
                <a:gd name="T2" fmla="*/ 284 w 521"/>
                <a:gd name="T3" fmla="*/ 7008 h 7008"/>
                <a:gd name="T4" fmla="*/ 236 w 521"/>
                <a:gd name="T5" fmla="*/ 7008 h 7008"/>
                <a:gd name="T6" fmla="*/ 236 w 521"/>
                <a:gd name="T7" fmla="*/ 48 h 7008"/>
                <a:gd name="T8" fmla="*/ 284 w 521"/>
                <a:gd name="T9" fmla="*/ 48 h 7008"/>
                <a:gd name="T10" fmla="*/ 6 w 521"/>
                <a:gd name="T11" fmla="*/ 436 h 7008"/>
                <a:gd name="T12" fmla="*/ 260 w 521"/>
                <a:gd name="T13" fmla="*/ 0 h 7008"/>
                <a:gd name="T14" fmla="*/ 515 w 521"/>
                <a:gd name="T15" fmla="*/ 436 h 7008"/>
                <a:gd name="T16" fmla="*/ 506 w 521"/>
                <a:gd name="T17" fmla="*/ 469 h 7008"/>
                <a:gd name="T18" fmla="*/ 473 w 521"/>
                <a:gd name="T19" fmla="*/ 460 h 7008"/>
                <a:gd name="T20" fmla="*/ 240 w 521"/>
                <a:gd name="T21" fmla="*/ 60 h 7008"/>
                <a:gd name="T22" fmla="*/ 281 w 521"/>
                <a:gd name="T23" fmla="*/ 60 h 7008"/>
                <a:gd name="T24" fmla="*/ 48 w 521"/>
                <a:gd name="T25" fmla="*/ 460 h 7008"/>
                <a:gd name="T26" fmla="*/ 15 w 521"/>
                <a:gd name="T27" fmla="*/ 469 h 7008"/>
                <a:gd name="T28" fmla="*/ 6 w 521"/>
                <a:gd name="T29" fmla="*/ 436 h 7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1" h="7008">
                  <a:moveTo>
                    <a:pt x="284" y="48"/>
                  </a:moveTo>
                  <a:lnTo>
                    <a:pt x="284" y="7008"/>
                  </a:lnTo>
                  <a:lnTo>
                    <a:pt x="236" y="7008"/>
                  </a:lnTo>
                  <a:lnTo>
                    <a:pt x="236" y="48"/>
                  </a:lnTo>
                  <a:lnTo>
                    <a:pt x="284" y="48"/>
                  </a:lnTo>
                  <a:close/>
                  <a:moveTo>
                    <a:pt x="6" y="436"/>
                  </a:moveTo>
                  <a:lnTo>
                    <a:pt x="260" y="0"/>
                  </a:lnTo>
                  <a:lnTo>
                    <a:pt x="515" y="436"/>
                  </a:lnTo>
                  <a:cubicBezTo>
                    <a:pt x="521" y="447"/>
                    <a:pt x="517" y="462"/>
                    <a:pt x="506" y="469"/>
                  </a:cubicBezTo>
                  <a:cubicBezTo>
                    <a:pt x="494" y="475"/>
                    <a:pt x="480" y="472"/>
                    <a:pt x="473" y="460"/>
                  </a:cubicBezTo>
                  <a:lnTo>
                    <a:pt x="240" y="60"/>
                  </a:lnTo>
                  <a:lnTo>
                    <a:pt x="281" y="60"/>
                  </a:lnTo>
                  <a:lnTo>
                    <a:pt x="48" y="460"/>
                  </a:lnTo>
                  <a:cubicBezTo>
                    <a:pt x="41" y="472"/>
                    <a:pt x="26" y="475"/>
                    <a:pt x="15" y="469"/>
                  </a:cubicBezTo>
                  <a:cubicBezTo>
                    <a:pt x="4" y="462"/>
                    <a:pt x="0" y="447"/>
                    <a:pt x="6" y="436"/>
                  </a:cubicBezTo>
                  <a:close/>
                </a:path>
              </a:pathLst>
            </a:custGeom>
            <a:solidFill>
              <a:srgbClr val="4A7EBB"/>
            </a:solidFill>
            <a:ln w="0" cap="flat">
              <a:solidFill>
                <a:srgbClr val="4A7E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Rectangle 33"/>
            <p:cNvSpPr>
              <a:spLocks noChangeArrowheads="1"/>
            </p:cNvSpPr>
            <p:nvPr/>
          </p:nvSpPr>
          <p:spPr bwMode="auto">
            <a:xfrm>
              <a:off x="4780" y="2093"/>
              <a:ext cx="491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Scalable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Rectangle 34"/>
            <p:cNvSpPr>
              <a:spLocks noChangeArrowheads="1"/>
            </p:cNvSpPr>
            <p:nvPr/>
          </p:nvSpPr>
          <p:spPr bwMode="auto">
            <a:xfrm>
              <a:off x="4741" y="2246"/>
              <a:ext cx="570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bitstream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Freeform 35"/>
            <p:cNvSpPr>
              <a:spLocks noEditPoints="1"/>
            </p:cNvSpPr>
            <p:nvPr/>
          </p:nvSpPr>
          <p:spPr bwMode="auto">
            <a:xfrm>
              <a:off x="4641" y="2237"/>
              <a:ext cx="785" cy="56"/>
            </a:xfrm>
            <a:custGeom>
              <a:avLst/>
              <a:gdLst>
                <a:gd name="T0" fmla="*/ 1 w 3688"/>
                <a:gd name="T1" fmla="*/ 173 h 261"/>
                <a:gd name="T2" fmla="*/ 3665 w 3688"/>
                <a:gd name="T3" fmla="*/ 141 h 261"/>
                <a:gd name="T4" fmla="*/ 3664 w 3688"/>
                <a:gd name="T5" fmla="*/ 117 h 261"/>
                <a:gd name="T6" fmla="*/ 0 w 3688"/>
                <a:gd name="T7" fmla="*/ 149 h 261"/>
                <a:gd name="T8" fmla="*/ 1 w 3688"/>
                <a:gd name="T9" fmla="*/ 173 h 261"/>
                <a:gd name="T10" fmla="*/ 3472 w 3688"/>
                <a:gd name="T11" fmla="*/ 257 h 261"/>
                <a:gd name="T12" fmla="*/ 3688 w 3688"/>
                <a:gd name="T13" fmla="*/ 128 h 261"/>
                <a:gd name="T14" fmla="*/ 3469 w 3688"/>
                <a:gd name="T15" fmla="*/ 3 h 261"/>
                <a:gd name="T16" fmla="*/ 3453 w 3688"/>
                <a:gd name="T17" fmla="*/ 8 h 261"/>
                <a:gd name="T18" fmla="*/ 3458 w 3688"/>
                <a:gd name="T19" fmla="*/ 24 h 261"/>
                <a:gd name="T20" fmla="*/ 3659 w 3688"/>
                <a:gd name="T21" fmla="*/ 139 h 261"/>
                <a:gd name="T22" fmla="*/ 3658 w 3688"/>
                <a:gd name="T23" fmla="*/ 118 h 261"/>
                <a:gd name="T24" fmla="*/ 3459 w 3688"/>
                <a:gd name="T25" fmla="*/ 237 h 261"/>
                <a:gd name="T26" fmla="*/ 3455 w 3688"/>
                <a:gd name="T27" fmla="*/ 253 h 261"/>
                <a:gd name="T28" fmla="*/ 3472 w 3688"/>
                <a:gd name="T29" fmla="*/ 25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8" h="261">
                  <a:moveTo>
                    <a:pt x="1" y="173"/>
                  </a:moveTo>
                  <a:lnTo>
                    <a:pt x="3665" y="141"/>
                  </a:lnTo>
                  <a:lnTo>
                    <a:pt x="3664" y="117"/>
                  </a:lnTo>
                  <a:lnTo>
                    <a:pt x="0" y="149"/>
                  </a:lnTo>
                  <a:lnTo>
                    <a:pt x="1" y="173"/>
                  </a:lnTo>
                  <a:close/>
                  <a:moveTo>
                    <a:pt x="3472" y="257"/>
                  </a:moveTo>
                  <a:lnTo>
                    <a:pt x="3688" y="128"/>
                  </a:lnTo>
                  <a:lnTo>
                    <a:pt x="3469" y="3"/>
                  </a:lnTo>
                  <a:cubicBezTo>
                    <a:pt x="3464" y="0"/>
                    <a:pt x="3456" y="2"/>
                    <a:pt x="3453" y="8"/>
                  </a:cubicBezTo>
                  <a:cubicBezTo>
                    <a:pt x="3450" y="14"/>
                    <a:pt x="3452" y="21"/>
                    <a:pt x="3458" y="24"/>
                  </a:cubicBezTo>
                  <a:lnTo>
                    <a:pt x="3659" y="139"/>
                  </a:lnTo>
                  <a:lnTo>
                    <a:pt x="3658" y="118"/>
                  </a:lnTo>
                  <a:lnTo>
                    <a:pt x="3459" y="237"/>
                  </a:lnTo>
                  <a:cubicBezTo>
                    <a:pt x="3454" y="240"/>
                    <a:pt x="3452" y="248"/>
                    <a:pt x="3455" y="253"/>
                  </a:cubicBezTo>
                  <a:cubicBezTo>
                    <a:pt x="3459" y="259"/>
                    <a:pt x="3466" y="261"/>
                    <a:pt x="3472" y="257"/>
                  </a:cubicBezTo>
                  <a:close/>
                </a:path>
              </a:pathLst>
            </a:custGeom>
            <a:solidFill>
              <a:srgbClr val="4A7EBB"/>
            </a:solidFill>
            <a:ln w="0" cap="flat">
              <a:solidFill>
                <a:srgbClr val="4A7E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Rectangle 36"/>
            <p:cNvSpPr>
              <a:spLocks noChangeArrowheads="1"/>
            </p:cNvSpPr>
            <p:nvPr/>
          </p:nvSpPr>
          <p:spPr bwMode="auto">
            <a:xfrm>
              <a:off x="961" y="1195"/>
              <a:ext cx="363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Input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37"/>
            <p:cNvSpPr>
              <a:spLocks noChangeArrowheads="1"/>
            </p:cNvSpPr>
            <p:nvPr/>
          </p:nvSpPr>
          <p:spPr bwMode="auto">
            <a:xfrm>
              <a:off x="961" y="1350"/>
              <a:ext cx="35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video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Content Placeholder 1"/>
          <p:cNvSpPr>
            <a:spLocks noGrp="1"/>
          </p:cNvSpPr>
          <p:nvPr>
            <p:ph sz="quarter" idx="10"/>
          </p:nvPr>
        </p:nvSpPr>
        <p:spPr>
          <a:xfrm>
            <a:off x="323528" y="5157191"/>
            <a:ext cx="8568952" cy="772139"/>
          </a:xfrm>
        </p:spPr>
        <p:txBody>
          <a:bodyPr/>
          <a:lstStyle/>
          <a:p>
            <a:r>
              <a:rPr lang="en-US" dirty="0" smtClean="0"/>
              <a:t>Enhancement layer coding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HEVC with additional tools (mainly inter-layer prediction tools)</a:t>
            </a:r>
          </a:p>
        </p:txBody>
      </p:sp>
    </p:spTree>
    <p:extLst>
      <p:ext uri="{BB962C8B-B14F-4D97-AF65-F5344CB8AC3E}">
        <p14:creationId xmlns:p14="http://schemas.microsoft.com/office/powerpoint/2010/main" val="11038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Coding Tools 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323528" y="1052736"/>
            <a:ext cx="8496944" cy="50405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Inter-layer intra prediction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(</a:t>
            </a:r>
            <a:r>
              <a:rPr lang="en-US" dirty="0" err="1"/>
              <a:t>U</a:t>
            </a:r>
            <a:r>
              <a:rPr lang="en-US" dirty="0" err="1" smtClean="0"/>
              <a:t>psampled</a:t>
            </a:r>
            <a:r>
              <a:rPr lang="en-US" dirty="0" smtClean="0"/>
              <a:t>) base layer as prediction signal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(</a:t>
            </a:r>
            <a:r>
              <a:rPr lang="en-US" dirty="0" err="1"/>
              <a:t>U</a:t>
            </a:r>
            <a:r>
              <a:rPr lang="en-US" dirty="0" err="1" smtClean="0"/>
              <a:t>psampled</a:t>
            </a:r>
            <a:r>
              <a:rPr lang="en-US" dirty="0" smtClean="0"/>
              <a:t>) and filtered base layer as prediction signal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Intra prediction using difference samples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Weighting of spatial intra prediction and (</a:t>
            </a:r>
            <a:r>
              <a:rPr lang="en-US" dirty="0" err="1" smtClean="0"/>
              <a:t>upsampled</a:t>
            </a:r>
            <a:r>
              <a:rPr lang="en-US" dirty="0" smtClean="0"/>
              <a:t>) base layer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Prediction of intra prediction modes</a:t>
            </a:r>
          </a:p>
          <a:p>
            <a:endParaRPr lang="en-US" sz="800" dirty="0" smtClean="0"/>
          </a:p>
          <a:p>
            <a:r>
              <a:rPr lang="en-US" dirty="0" smtClean="0"/>
              <a:t>Inter-layer inter prediction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Inter-layer residual prediction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Motion-compensation with difference picture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Inter-layer motion vector prediction (AMVP &amp; Merge)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Inter-layer motion parameter inference</a:t>
            </a:r>
          </a:p>
          <a:p>
            <a:endParaRPr lang="en-US" sz="800" dirty="0"/>
          </a:p>
          <a:p>
            <a:r>
              <a:rPr lang="en-US" dirty="0" smtClean="0"/>
              <a:t>Transform coefficient coding</a:t>
            </a:r>
            <a:endParaRPr lang="en-US" dirty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Adaptive scanning pattern in enhancement layer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89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Prediction using </a:t>
            </a:r>
            <a:r>
              <a:rPr lang="en-GB" dirty="0" err="1" smtClean="0"/>
              <a:t>reconstr</a:t>
            </a:r>
            <a:r>
              <a:rPr lang="en-GB" dirty="0" smtClean="0"/>
              <a:t>. base </a:t>
            </a:r>
            <a:r>
              <a:rPr lang="en-GB" dirty="0" err="1" smtClean="0"/>
              <a:t>bayer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740" y="3356992"/>
            <a:ext cx="2159999" cy="1215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740" y="5229200"/>
            <a:ext cx="1440000" cy="81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276740" y="1556792"/>
            <a:ext cx="2160000" cy="121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7" idx="0"/>
            <a:endCxn id="2" idx="2"/>
          </p:cNvCxnSpPr>
          <p:nvPr/>
        </p:nvCxnSpPr>
        <p:spPr>
          <a:xfrm flipV="1">
            <a:off x="5356740" y="4571992"/>
            <a:ext cx="0" cy="65720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852844" y="1895192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852844" y="3745484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076740" y="5341812"/>
            <a:ext cx="2145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reconstructed base</a:t>
            </a:r>
          </a:p>
          <a:p>
            <a:pPr algn="ctr"/>
            <a:r>
              <a:rPr lang="en-GB" sz="1600" dirty="0" smtClean="0"/>
              <a:t>layer picture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436740" y="3672104"/>
            <a:ext cx="194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(</a:t>
            </a:r>
            <a:r>
              <a:rPr lang="de-DE" sz="1600" dirty="0" err="1" smtClean="0"/>
              <a:t>upsampled</a:t>
            </a:r>
            <a:r>
              <a:rPr lang="de-DE" sz="1600" dirty="0" smtClean="0"/>
              <a:t>)</a:t>
            </a:r>
            <a:endParaRPr lang="en-GB" sz="1600" dirty="0" smtClean="0"/>
          </a:p>
          <a:p>
            <a:pPr algn="ctr"/>
            <a:r>
              <a:rPr lang="en-GB" sz="1600" dirty="0" smtClean="0"/>
              <a:t>reconstructed base</a:t>
            </a:r>
          </a:p>
          <a:p>
            <a:pPr algn="ctr"/>
            <a:r>
              <a:rPr lang="en-GB" sz="1600" dirty="0" smtClean="0"/>
              <a:t>layer picture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356740" y="4731319"/>
            <a:ext cx="136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err="1" smtClean="0"/>
              <a:t>upsampling</a:t>
            </a:r>
            <a:endParaRPr lang="en-GB" sz="16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283928" y="1218238"/>
            <a:ext cx="2145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current picture / </a:t>
            </a:r>
            <a:r>
              <a:rPr lang="en-GB" sz="1600" dirty="0" smtClean="0">
                <a:solidFill>
                  <a:srgbClr val="FF0000"/>
                </a:solidFill>
              </a:rPr>
              <a:t>block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stCxn id="12" idx="0"/>
            <a:endCxn id="11" idx="2"/>
          </p:cNvCxnSpPr>
          <p:nvPr/>
        </p:nvCxnSpPr>
        <p:spPr>
          <a:xfrm flipV="1">
            <a:off x="4987844" y="2165192"/>
            <a:ext cx="0" cy="1580292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09028" y="1614693"/>
            <a:ext cx="2599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/>
              <a:t>prediction signal is directly formed by (</a:t>
            </a:r>
            <a:r>
              <a:rPr lang="en-GB" sz="1600" i="1" dirty="0" err="1" smtClean="0"/>
              <a:t>upsampled</a:t>
            </a:r>
            <a:r>
              <a:rPr lang="en-GB" sz="1600" i="1" dirty="0" smtClean="0"/>
              <a:t>) reconstructed base layer</a:t>
            </a:r>
            <a:endParaRPr lang="en-GB" sz="1600" i="1" dirty="0"/>
          </a:p>
        </p:txBody>
      </p:sp>
      <p:sp>
        <p:nvSpPr>
          <p:cNvPr id="21" name="Content Placeholder 1"/>
          <p:cNvSpPr>
            <a:spLocks noGrp="1"/>
          </p:cNvSpPr>
          <p:nvPr>
            <p:ph sz="quarter" idx="10"/>
          </p:nvPr>
        </p:nvSpPr>
        <p:spPr>
          <a:xfrm>
            <a:off x="323528" y="1124745"/>
            <a:ext cx="3672408" cy="4804586"/>
          </a:xfrm>
        </p:spPr>
        <p:txBody>
          <a:bodyPr/>
          <a:lstStyle/>
          <a:p>
            <a:r>
              <a:rPr lang="en-US" dirty="0" smtClean="0"/>
              <a:t>Mode “BL_RECO_CPY“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Uses reconstructed base layer as prediction signal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Signaled at CU level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Transform coding in the same way as for inter CUs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imilar to inter-layer intra prediction in SVC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/>
              <a:t>M</a:t>
            </a:r>
            <a:r>
              <a:rPr lang="en-US" dirty="0" smtClean="0"/>
              <a:t>ulti-loop decoding</a:t>
            </a:r>
          </a:p>
          <a:p>
            <a:endParaRPr lang="en-US" sz="800" dirty="0" smtClean="0"/>
          </a:p>
          <a:p>
            <a:r>
              <a:rPr lang="en-US" dirty="0" err="1" smtClean="0"/>
              <a:t>Upsampling</a:t>
            </a: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8-tap filters for </a:t>
            </a:r>
            <a:r>
              <a:rPr lang="en-US" dirty="0" err="1" smtClean="0"/>
              <a:t>luma</a:t>
            </a: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2-tap filters for </a:t>
            </a:r>
            <a:r>
              <a:rPr lang="en-US" dirty="0" err="1" smtClean="0"/>
              <a:t>chroma</a:t>
            </a: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1/16 phase shifts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7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Prediction using filtered Base Layer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740" y="3356992"/>
            <a:ext cx="2159999" cy="1215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740" y="5229200"/>
            <a:ext cx="1440000" cy="81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276740" y="1556792"/>
            <a:ext cx="2160000" cy="121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7" idx="0"/>
            <a:endCxn id="2" idx="2"/>
          </p:cNvCxnSpPr>
          <p:nvPr/>
        </p:nvCxnSpPr>
        <p:spPr>
          <a:xfrm flipV="1">
            <a:off x="5356740" y="4571992"/>
            <a:ext cx="0" cy="65720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852844" y="1895192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852844" y="3745484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076740" y="5341812"/>
            <a:ext cx="2145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reconstructed base</a:t>
            </a:r>
          </a:p>
          <a:p>
            <a:pPr algn="ctr"/>
            <a:r>
              <a:rPr lang="en-GB" sz="1600" dirty="0" smtClean="0"/>
              <a:t>layer picture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436740" y="3672104"/>
            <a:ext cx="194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(</a:t>
            </a:r>
            <a:r>
              <a:rPr lang="de-DE" sz="1600" dirty="0" err="1" smtClean="0"/>
              <a:t>upsampled</a:t>
            </a:r>
            <a:r>
              <a:rPr lang="de-DE" sz="1600" dirty="0" smtClean="0"/>
              <a:t>)</a:t>
            </a:r>
            <a:endParaRPr lang="en-GB" sz="1600" dirty="0" smtClean="0"/>
          </a:p>
          <a:p>
            <a:pPr algn="ctr"/>
            <a:r>
              <a:rPr lang="en-GB" sz="1600" dirty="0" smtClean="0"/>
              <a:t>reconstructed base</a:t>
            </a:r>
          </a:p>
          <a:p>
            <a:pPr algn="ctr"/>
            <a:r>
              <a:rPr lang="en-GB" sz="1600" dirty="0" smtClean="0"/>
              <a:t>layer picture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356740" y="4731319"/>
            <a:ext cx="136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err="1" smtClean="0"/>
              <a:t>upsampling</a:t>
            </a:r>
            <a:endParaRPr lang="en-GB" sz="16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283928" y="1218238"/>
            <a:ext cx="2145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current picture / </a:t>
            </a:r>
            <a:r>
              <a:rPr lang="en-GB" sz="1600" dirty="0" smtClean="0">
                <a:solidFill>
                  <a:srgbClr val="FF0000"/>
                </a:solidFill>
              </a:rPr>
              <a:t>block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stCxn id="12" idx="0"/>
            <a:endCxn id="11" idx="2"/>
          </p:cNvCxnSpPr>
          <p:nvPr/>
        </p:nvCxnSpPr>
        <p:spPr>
          <a:xfrm flipV="1">
            <a:off x="4987844" y="2165192"/>
            <a:ext cx="0" cy="1580292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36740" y="1749693"/>
            <a:ext cx="2671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/>
              <a:t>prediction signal is formed by filtering the (</a:t>
            </a:r>
            <a:r>
              <a:rPr lang="en-GB" sz="1600" i="1" dirty="0" err="1" smtClean="0"/>
              <a:t>upsampled</a:t>
            </a:r>
            <a:r>
              <a:rPr lang="en-GB" sz="1600" i="1" dirty="0" smtClean="0"/>
              <a:t>) reconstructed base layer</a:t>
            </a:r>
            <a:endParaRPr lang="en-GB" sz="1600" i="1" dirty="0"/>
          </a:p>
        </p:txBody>
      </p:sp>
      <p:sp>
        <p:nvSpPr>
          <p:cNvPr id="21" name="Content Placeholder 1"/>
          <p:cNvSpPr>
            <a:spLocks noGrp="1"/>
          </p:cNvSpPr>
          <p:nvPr>
            <p:ph sz="quarter" idx="10"/>
          </p:nvPr>
        </p:nvSpPr>
        <p:spPr>
          <a:xfrm>
            <a:off x="323528" y="1124745"/>
            <a:ext cx="3888432" cy="4804586"/>
          </a:xfrm>
        </p:spPr>
        <p:txBody>
          <a:bodyPr/>
          <a:lstStyle/>
          <a:p>
            <a:r>
              <a:rPr lang="en-US" dirty="0" smtClean="0"/>
              <a:t>Mode “BL_RECO_CPY_FILT“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Similar to “BL_RECO_CPY”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Additional low-pass filtering of the reconstructed (and </a:t>
            </a:r>
            <a:r>
              <a:rPr lang="en-US" dirty="0" err="1" smtClean="0"/>
              <a:t>upsampled</a:t>
            </a:r>
            <a:r>
              <a:rPr lang="en-US" dirty="0" smtClean="0"/>
              <a:t>) base layer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Signaled at CU level</a:t>
            </a:r>
          </a:p>
          <a:p>
            <a:endParaRPr lang="en-US" sz="800" dirty="0" smtClean="0"/>
          </a:p>
          <a:p>
            <a:endParaRPr lang="en-US" dirty="0" smtClean="0"/>
          </a:p>
          <a:p>
            <a:r>
              <a:rPr lang="en-US" dirty="0" smtClean="0"/>
              <a:t>Remarks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The same smoothing effect can be obtained by using a different (and shorter) </a:t>
            </a:r>
            <a:r>
              <a:rPr lang="en-US" dirty="0" err="1" smtClean="0"/>
              <a:t>upsampling</a:t>
            </a:r>
            <a:r>
              <a:rPr lang="en-US" dirty="0" smtClean="0"/>
              <a:t> filter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82790" y="2786061"/>
            <a:ext cx="2973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FF0000"/>
                </a:solidFill>
              </a:rPr>
              <a:t>additional low-pass filtering using the [1 2 1] filter</a:t>
            </a:r>
            <a:endParaRPr lang="en-GB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74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Intra prediction with difference signal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18" y="3051048"/>
            <a:ext cx="2159999" cy="121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18" y="4923256"/>
            <a:ext cx="1440000" cy="810000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7" idx="0"/>
            <a:endCxn id="2" idx="2"/>
          </p:cNvCxnSpPr>
          <p:nvPr/>
        </p:nvCxnSpPr>
        <p:spPr>
          <a:xfrm flipV="1">
            <a:off x="1640818" y="4266048"/>
            <a:ext cx="0" cy="65720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80748" y="3404166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348794" y="4908927"/>
            <a:ext cx="143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reconstructed base layer</a:t>
            </a:r>
          </a:p>
          <a:p>
            <a:pPr algn="ctr"/>
            <a:r>
              <a:rPr lang="en-GB" sz="1600" dirty="0" smtClean="0"/>
              <a:t> picture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640818" y="4425375"/>
            <a:ext cx="136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err="1" smtClean="0"/>
              <a:t>upsampling</a:t>
            </a:r>
            <a:endParaRPr lang="en-GB" sz="1600" i="1" dirty="0"/>
          </a:p>
        </p:txBody>
      </p:sp>
      <p:sp>
        <p:nvSpPr>
          <p:cNvPr id="21" name="Content Placeholder 1"/>
          <p:cNvSpPr>
            <a:spLocks noGrp="1"/>
          </p:cNvSpPr>
          <p:nvPr>
            <p:ph sz="quarter" idx="10"/>
          </p:nvPr>
        </p:nvSpPr>
        <p:spPr>
          <a:xfrm>
            <a:off x="5148064" y="2780928"/>
            <a:ext cx="3888432" cy="3279912"/>
          </a:xfrm>
        </p:spPr>
        <p:txBody>
          <a:bodyPr/>
          <a:lstStyle/>
          <a:p>
            <a:r>
              <a:rPr lang="en-US" dirty="0" smtClean="0"/>
              <a:t>Mode “BL_INTRA_RECO“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Spatial intra prediction using difference samples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Add difference prediction to (</a:t>
            </a:r>
            <a:r>
              <a:rPr lang="en-US" dirty="0" err="1" smtClean="0"/>
              <a:t>upsampled</a:t>
            </a:r>
            <a:r>
              <a:rPr lang="en-US" dirty="0" smtClean="0"/>
              <a:t>) base layer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Signaled at CU level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Same intra prediction modes as in single-layer HEVC</a:t>
            </a:r>
            <a:br>
              <a:rPr lang="en-US" dirty="0" smtClean="0"/>
            </a:br>
            <a:r>
              <a:rPr lang="en-US" dirty="0" smtClean="0"/>
              <a:t>(same signaling)</a:t>
            </a:r>
          </a:p>
          <a:p>
            <a:endParaRPr lang="en-US" sz="8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3859386" y="4302264"/>
            <a:ext cx="1101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FF0000"/>
                </a:solidFill>
              </a:rPr>
              <a:t>final</a:t>
            </a:r>
          </a:p>
          <a:p>
            <a:pPr algn="ctr"/>
            <a:r>
              <a:rPr lang="de-DE" sz="1600" i="1" dirty="0" err="1" smtClean="0">
                <a:solidFill>
                  <a:srgbClr val="FF0000"/>
                </a:solidFill>
              </a:rPr>
              <a:t>prediction</a:t>
            </a:r>
            <a:endParaRPr lang="en-GB" sz="1600" i="1" dirty="0">
              <a:solidFill>
                <a:srgbClr val="FF0000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72178" y="1378961"/>
            <a:ext cx="2160000" cy="1216800"/>
            <a:chOff x="1115616" y="1585565"/>
            <a:chExt cx="2160000" cy="12168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1585565"/>
              <a:ext cx="2160000" cy="12150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1115616" y="2239847"/>
              <a:ext cx="2160000" cy="56071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724186" y="1969846"/>
              <a:ext cx="1551430" cy="83108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724185" y="1969846"/>
              <a:ext cx="270000" cy="27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115616" y="1585565"/>
              <a:ext cx="2160000" cy="12168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653934" y="1377161"/>
            <a:ext cx="2161047" cy="1216800"/>
            <a:chOff x="914185" y="4417399"/>
            <a:chExt cx="2161047" cy="121680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185" y="4419199"/>
              <a:ext cx="2160000" cy="1215000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/>
          </p:nvGrpSpPr>
          <p:grpSpPr>
            <a:xfrm>
              <a:off x="915232" y="4417399"/>
              <a:ext cx="2160000" cy="1216800"/>
              <a:chOff x="1043608" y="2996952"/>
              <a:chExt cx="2160000" cy="121680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043608" y="3651234"/>
                <a:ext cx="2160000" cy="560718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652178" y="3381233"/>
                <a:ext cx="1551430" cy="8310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043608" y="2996952"/>
                <a:ext cx="2160000" cy="12168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586554" y="1048961"/>
            <a:ext cx="2145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current picture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3059832" y="1842445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+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40" name="Elbow Connector 39"/>
          <p:cNvCxnSpPr>
            <a:stCxn id="2" idx="3"/>
            <a:endCxn id="38" idx="4"/>
          </p:cNvCxnSpPr>
          <p:nvPr/>
        </p:nvCxnSpPr>
        <p:spPr>
          <a:xfrm flipV="1">
            <a:off x="2720818" y="2130477"/>
            <a:ext cx="483030" cy="1528071"/>
          </a:xfrm>
          <a:prstGeom prst="bentConnector2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7" idx="3"/>
            <a:endCxn id="38" idx="2"/>
          </p:cNvCxnSpPr>
          <p:nvPr/>
        </p:nvCxnSpPr>
        <p:spPr>
          <a:xfrm flipV="1">
            <a:off x="2732178" y="1986461"/>
            <a:ext cx="327654" cy="9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842283" y="161172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+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960843" y="2130477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263551" y="1772816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/>
          <p:cNvCxnSpPr>
            <a:stCxn id="38" idx="6"/>
            <a:endCxn id="34" idx="1"/>
          </p:cNvCxnSpPr>
          <p:nvPr/>
        </p:nvCxnSpPr>
        <p:spPr>
          <a:xfrm flipV="1">
            <a:off x="3347864" y="1985561"/>
            <a:ext cx="307117" cy="9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4276725" y="1785938"/>
            <a:ext cx="256826" cy="234131"/>
          </a:xfrm>
          <a:prstGeom prst="straightConnector1">
            <a:avLst/>
          </a:prstGeom>
          <a:ln w="12700">
            <a:solidFill>
              <a:srgbClr val="0000FF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274344" y="1852613"/>
            <a:ext cx="200025" cy="166687"/>
          </a:xfrm>
          <a:prstGeom prst="straightConnector1">
            <a:avLst/>
          </a:prstGeom>
          <a:ln w="12700">
            <a:solidFill>
              <a:srgbClr val="0000FF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274344" y="1925750"/>
            <a:ext cx="135731" cy="107838"/>
          </a:xfrm>
          <a:prstGeom prst="straightConnector1">
            <a:avLst/>
          </a:prstGeom>
          <a:ln w="12700">
            <a:solidFill>
              <a:srgbClr val="0000FF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4336431" y="1781176"/>
            <a:ext cx="187944" cy="166687"/>
          </a:xfrm>
          <a:prstGeom prst="straightConnector1">
            <a:avLst/>
          </a:prstGeom>
          <a:ln w="12700">
            <a:solidFill>
              <a:srgbClr val="0000FF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405138" y="1781176"/>
            <a:ext cx="116856" cy="97630"/>
          </a:xfrm>
          <a:prstGeom prst="straightConnector1">
            <a:avLst/>
          </a:prstGeom>
          <a:ln w="12700">
            <a:solidFill>
              <a:srgbClr val="0000FF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653934" y="1048961"/>
            <a:ext cx="2145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difference signal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868144" y="1340975"/>
            <a:ext cx="2655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0000FF"/>
                </a:solidFill>
              </a:rPr>
              <a:t>spatial intra prediction</a:t>
            </a:r>
          </a:p>
          <a:p>
            <a:pPr algn="ctr"/>
            <a:r>
              <a:rPr lang="de-DE" sz="1600" i="1" dirty="0" err="1" smtClean="0">
                <a:solidFill>
                  <a:srgbClr val="0000FF"/>
                </a:solidFill>
              </a:rPr>
              <a:t>using</a:t>
            </a:r>
            <a:r>
              <a:rPr lang="de-DE" sz="1600" i="1" dirty="0" smtClean="0">
                <a:solidFill>
                  <a:srgbClr val="0000FF"/>
                </a:solidFill>
              </a:rPr>
              <a:t> </a:t>
            </a:r>
            <a:r>
              <a:rPr lang="de-DE" sz="1600" i="1" dirty="0" err="1" smtClean="0">
                <a:solidFill>
                  <a:srgbClr val="0000FF"/>
                </a:solidFill>
              </a:rPr>
              <a:t>difference</a:t>
            </a:r>
            <a:r>
              <a:rPr lang="de-DE" sz="1600" i="1" dirty="0" smtClean="0">
                <a:solidFill>
                  <a:srgbClr val="0000FF"/>
                </a:solidFill>
              </a:rPr>
              <a:t> </a:t>
            </a:r>
            <a:r>
              <a:rPr lang="de-DE" sz="1600" i="1" dirty="0" err="1" smtClean="0">
                <a:solidFill>
                  <a:srgbClr val="0000FF"/>
                </a:solidFill>
              </a:rPr>
              <a:t>samples</a:t>
            </a:r>
            <a:endParaRPr lang="en-GB" sz="1600" i="1" dirty="0">
              <a:solidFill>
                <a:srgbClr val="0000FF"/>
              </a:solidFill>
            </a:endParaRPr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4247995" y="3392776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F0000"/>
                </a:solidFill>
              </a:rPr>
              <a:t>+</a:t>
            </a:r>
            <a:endParaRPr lang="en-GB" sz="2800" dirty="0">
              <a:solidFill>
                <a:srgbClr val="FF0000"/>
              </a:solidFill>
            </a:endParaRPr>
          </a:p>
        </p:txBody>
      </p:sp>
      <p:cxnSp>
        <p:nvCxnSpPr>
          <p:cNvPr id="71" name="Straight Arrow Connector 70"/>
          <p:cNvCxnSpPr>
            <a:stCxn id="11" idx="3"/>
            <a:endCxn id="69" idx="2"/>
          </p:cNvCxnSpPr>
          <p:nvPr/>
        </p:nvCxnSpPr>
        <p:spPr>
          <a:xfrm flipV="1">
            <a:off x="1450748" y="3536792"/>
            <a:ext cx="2797247" cy="2374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2" idx="2"/>
            <a:endCxn id="69" idx="0"/>
          </p:cNvCxnSpPr>
          <p:nvPr/>
        </p:nvCxnSpPr>
        <p:spPr>
          <a:xfrm flipH="1">
            <a:off x="4392011" y="2042816"/>
            <a:ext cx="6540" cy="134996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69" idx="4"/>
            <a:endCxn id="78" idx="0"/>
          </p:cNvCxnSpPr>
          <p:nvPr/>
        </p:nvCxnSpPr>
        <p:spPr>
          <a:xfrm>
            <a:off x="4392011" y="3680808"/>
            <a:ext cx="0" cy="307681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4257011" y="3988489"/>
            <a:ext cx="270000" cy="27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53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1601" y="332656"/>
            <a:ext cx="5760000" cy="360000"/>
          </a:xfrm>
        </p:spPr>
        <p:txBody>
          <a:bodyPr/>
          <a:lstStyle/>
          <a:p>
            <a:r>
              <a:rPr lang="en-GB" dirty="0" smtClean="0"/>
              <a:t>Frequency-weighted combined prediction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18" y="3051048"/>
            <a:ext cx="2159999" cy="121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18" y="4923256"/>
            <a:ext cx="1440000" cy="810000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7" idx="0"/>
            <a:endCxn id="2" idx="2"/>
          </p:cNvCxnSpPr>
          <p:nvPr/>
        </p:nvCxnSpPr>
        <p:spPr>
          <a:xfrm flipV="1">
            <a:off x="1640818" y="4266048"/>
            <a:ext cx="0" cy="65720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80748" y="3404166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348794" y="4908927"/>
            <a:ext cx="143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reconstructed base layer</a:t>
            </a:r>
          </a:p>
          <a:p>
            <a:pPr algn="ctr"/>
            <a:r>
              <a:rPr lang="en-GB" sz="1600" dirty="0" smtClean="0"/>
              <a:t> picture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640818" y="4425375"/>
            <a:ext cx="136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err="1" smtClean="0"/>
              <a:t>upsampling</a:t>
            </a:r>
            <a:endParaRPr lang="en-GB" sz="1600" i="1" dirty="0"/>
          </a:p>
        </p:txBody>
      </p:sp>
      <p:sp>
        <p:nvSpPr>
          <p:cNvPr id="21" name="Content Placeholder 1"/>
          <p:cNvSpPr>
            <a:spLocks noGrp="1"/>
          </p:cNvSpPr>
          <p:nvPr>
            <p:ph sz="quarter" idx="10"/>
          </p:nvPr>
        </p:nvSpPr>
        <p:spPr>
          <a:xfrm>
            <a:off x="4468211" y="2313603"/>
            <a:ext cx="4568285" cy="3747238"/>
          </a:xfrm>
        </p:spPr>
        <p:txBody>
          <a:bodyPr/>
          <a:lstStyle/>
          <a:p>
            <a:r>
              <a:rPr lang="en-US" dirty="0" smtClean="0"/>
              <a:t>Mode “BL_INTRA_COMB“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Spatial intra prediction in enhancement layer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Combined with (</a:t>
            </a:r>
            <a:r>
              <a:rPr lang="en-US" dirty="0" err="1" smtClean="0"/>
              <a:t>upsampled</a:t>
            </a:r>
            <a:r>
              <a:rPr lang="en-US" dirty="0" smtClean="0"/>
              <a:t>) base layer by frequency-based superposition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Low frequency components are mainly taken from base layer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Signaled at CU level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Same intra prediction mode signaling</a:t>
            </a:r>
          </a:p>
          <a:p>
            <a:endParaRPr lang="en-US" sz="8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4052522" y="1048961"/>
            <a:ext cx="1101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FF0000"/>
                </a:solidFill>
              </a:rPr>
              <a:t>final</a:t>
            </a:r>
          </a:p>
          <a:p>
            <a:pPr algn="ctr"/>
            <a:r>
              <a:rPr lang="de-DE" sz="1600" i="1" dirty="0" err="1" smtClean="0">
                <a:solidFill>
                  <a:srgbClr val="FF0000"/>
                </a:solidFill>
              </a:rPr>
              <a:t>prediction</a:t>
            </a:r>
            <a:endParaRPr lang="en-GB" sz="1600" i="1" dirty="0">
              <a:solidFill>
                <a:srgbClr val="FF0000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72178" y="1378961"/>
            <a:ext cx="2160000" cy="1216800"/>
            <a:chOff x="1115616" y="1585565"/>
            <a:chExt cx="2160000" cy="12168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1585565"/>
              <a:ext cx="2160000" cy="12150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1115616" y="2239847"/>
              <a:ext cx="2160000" cy="56071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724186" y="1969846"/>
              <a:ext cx="1551430" cy="83108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115616" y="1585565"/>
              <a:ext cx="2160000" cy="12168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86554" y="1048961"/>
            <a:ext cx="2145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current picture</a:t>
            </a:r>
            <a:endParaRPr lang="en-GB" sz="1600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80748" y="1763243"/>
            <a:ext cx="270000" cy="270000"/>
            <a:chOff x="4263551" y="1772816"/>
            <a:chExt cx="270000" cy="270000"/>
          </a:xfrm>
        </p:grpSpPr>
        <p:sp>
          <p:nvSpPr>
            <p:cNvPr id="12" name="Rectangle 11"/>
            <p:cNvSpPr/>
            <p:nvPr/>
          </p:nvSpPr>
          <p:spPr>
            <a:xfrm>
              <a:off x="4263551" y="1772816"/>
              <a:ext cx="270000" cy="27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4276725" y="1785938"/>
              <a:ext cx="256826" cy="234131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4274344" y="1852613"/>
              <a:ext cx="200025" cy="166687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4274344" y="1925750"/>
              <a:ext cx="135731" cy="107838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4336431" y="1781176"/>
              <a:ext cx="187944" cy="166687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4405138" y="1781176"/>
              <a:ext cx="116856" cy="97630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5508104" y="1218238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i="1" dirty="0" err="1" smtClean="0"/>
              <a:t>t</a:t>
            </a:r>
            <a:r>
              <a:rPr lang="de-DE" sz="1600" i="1" baseline="-25000" dirty="0" err="1" smtClean="0"/>
              <a:t>p</a:t>
            </a:r>
            <a:r>
              <a:rPr lang="de-DE" sz="1600" i="1" baseline="-25000" dirty="0" smtClean="0"/>
              <a:t> </a:t>
            </a:r>
            <a:r>
              <a:rPr lang="de-DE" sz="1600" i="1" dirty="0" smtClean="0"/>
              <a:t>= (w</a:t>
            </a:r>
            <a:r>
              <a:rPr lang="de-DE" sz="1600" i="1" baseline="-25000" dirty="0" smtClean="0"/>
              <a:t>1</a:t>
            </a:r>
            <a:r>
              <a:rPr lang="de-DE" sz="1600" i="1" dirty="0" smtClean="0"/>
              <a:t>*t</a:t>
            </a:r>
            <a:r>
              <a:rPr lang="de-DE" sz="1600" i="1" baseline="-25000" dirty="0" smtClean="0"/>
              <a:t>1 </a:t>
            </a:r>
            <a:r>
              <a:rPr lang="de-DE" sz="1600" i="1" dirty="0" smtClean="0"/>
              <a:t>+ w</a:t>
            </a:r>
            <a:r>
              <a:rPr lang="de-DE" sz="1600" i="1" baseline="-25000" dirty="0" smtClean="0"/>
              <a:t>2</a:t>
            </a:r>
            <a:r>
              <a:rPr lang="de-DE" sz="1600" i="1" dirty="0" smtClean="0"/>
              <a:t>*t</a:t>
            </a:r>
            <a:r>
              <a:rPr lang="de-DE" sz="1600" i="1" baseline="-25000" dirty="0" smtClean="0"/>
              <a:t>2 </a:t>
            </a:r>
            <a:r>
              <a:rPr lang="de-DE" sz="1600" i="1" dirty="0" smtClean="0"/>
              <a:t>+ 32) &gt;&gt; 5</a:t>
            </a:r>
          </a:p>
          <a:p>
            <a:pPr algn="ctr">
              <a:lnSpc>
                <a:spcPct val="200000"/>
              </a:lnSpc>
            </a:pPr>
            <a:r>
              <a:rPr lang="de-DE" sz="1600" i="1" dirty="0" err="1" smtClean="0"/>
              <a:t>with</a:t>
            </a:r>
            <a:r>
              <a:rPr lang="de-DE" sz="1600" i="1" dirty="0" smtClean="0"/>
              <a:t> w</a:t>
            </a:r>
            <a:r>
              <a:rPr lang="de-DE" sz="1600" i="1" baseline="-25000" dirty="0" smtClean="0"/>
              <a:t>1/2 </a:t>
            </a:r>
            <a:r>
              <a:rPr lang="de-DE" sz="1600" i="1" dirty="0" smtClean="0"/>
              <a:t>= f(</a:t>
            </a:r>
            <a:r>
              <a:rPr lang="de-DE" sz="1600" i="1" dirty="0" err="1" smtClean="0"/>
              <a:t>x,y</a:t>
            </a:r>
            <a:r>
              <a:rPr lang="de-DE" sz="1600" i="1" dirty="0" smtClean="0"/>
              <a:t>)</a:t>
            </a:r>
            <a:endParaRPr lang="en-GB" sz="1600" i="1" dirty="0"/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2978696" y="2595761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tx1"/>
                </a:solidFill>
              </a:rPr>
              <a:t>+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71" name="Straight Arrow Connector 70"/>
          <p:cNvCxnSpPr>
            <a:stCxn id="11" idx="3"/>
            <a:endCxn id="47" idx="1"/>
          </p:cNvCxnSpPr>
          <p:nvPr/>
        </p:nvCxnSpPr>
        <p:spPr>
          <a:xfrm>
            <a:off x="1450748" y="3539166"/>
            <a:ext cx="149196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2" idx="3"/>
            <a:endCxn id="49" idx="1"/>
          </p:cNvCxnSpPr>
          <p:nvPr/>
        </p:nvCxnSpPr>
        <p:spPr>
          <a:xfrm flipV="1">
            <a:off x="1450748" y="1893430"/>
            <a:ext cx="1491964" cy="4813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49" idx="2"/>
            <a:endCxn id="69" idx="0"/>
          </p:cNvCxnSpPr>
          <p:nvPr/>
        </p:nvCxnSpPr>
        <p:spPr>
          <a:xfrm>
            <a:off x="3122712" y="2073430"/>
            <a:ext cx="0" cy="522331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4468211" y="1760219"/>
            <a:ext cx="270000" cy="27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942712" y="3359166"/>
            <a:ext cx="360000" cy="36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942712" y="1713430"/>
            <a:ext cx="360000" cy="36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7" name="Straight Arrow Connector 56"/>
          <p:cNvCxnSpPr>
            <a:stCxn id="47" idx="0"/>
            <a:endCxn id="69" idx="4"/>
          </p:cNvCxnSpPr>
          <p:nvPr/>
        </p:nvCxnSpPr>
        <p:spPr>
          <a:xfrm flipV="1">
            <a:off x="3122712" y="2883793"/>
            <a:ext cx="0" cy="475373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752314" y="2144325"/>
            <a:ext cx="410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/>
              <a:t>w</a:t>
            </a:r>
            <a:r>
              <a:rPr lang="en-GB" sz="1600" i="1" baseline="-25000" dirty="0" smtClean="0"/>
              <a:t>1</a:t>
            </a:r>
            <a:endParaRPr lang="en-GB" sz="1600" i="1" baseline="-25000" dirty="0"/>
          </a:p>
        </p:txBody>
      </p:sp>
      <p:sp>
        <p:nvSpPr>
          <p:cNvPr id="60" name="TextBox 59"/>
          <p:cNvSpPr txBox="1"/>
          <p:nvPr/>
        </p:nvSpPr>
        <p:spPr>
          <a:xfrm>
            <a:off x="2737431" y="2952202"/>
            <a:ext cx="410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/>
              <a:t>w</a:t>
            </a:r>
            <a:r>
              <a:rPr lang="en-GB" sz="1600" i="1" baseline="-25000" dirty="0" smtClean="0"/>
              <a:t>2</a:t>
            </a:r>
            <a:endParaRPr lang="en-GB" sz="1600" i="1" baseline="-25000" dirty="0"/>
          </a:p>
        </p:txBody>
      </p:sp>
      <p:sp>
        <p:nvSpPr>
          <p:cNvPr id="62" name="Rectangle 61"/>
          <p:cNvSpPr/>
          <p:nvPr/>
        </p:nvSpPr>
        <p:spPr>
          <a:xfrm>
            <a:off x="3635936" y="1713430"/>
            <a:ext cx="360000" cy="36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T</a:t>
            </a:r>
            <a:r>
              <a:rPr lang="de-DE" baseline="30000" dirty="0" smtClean="0">
                <a:solidFill>
                  <a:schemeClr val="tx1"/>
                </a:solidFill>
              </a:rPr>
              <a:t>-1</a:t>
            </a:r>
            <a:endParaRPr lang="en-GB" baseline="30000" dirty="0">
              <a:solidFill>
                <a:schemeClr val="tx1"/>
              </a:solidFill>
            </a:endParaRPr>
          </a:p>
        </p:txBody>
      </p:sp>
      <p:cxnSp>
        <p:nvCxnSpPr>
          <p:cNvPr id="41" name="Elbow Connector 40"/>
          <p:cNvCxnSpPr>
            <a:stCxn id="69" idx="6"/>
            <a:endCxn id="62" idx="2"/>
          </p:cNvCxnSpPr>
          <p:nvPr/>
        </p:nvCxnSpPr>
        <p:spPr>
          <a:xfrm flipV="1">
            <a:off x="3266728" y="2073430"/>
            <a:ext cx="549208" cy="666347"/>
          </a:xfrm>
          <a:prstGeom prst="bentConnector2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62" idx="3"/>
            <a:endCxn id="78" idx="1"/>
          </p:cNvCxnSpPr>
          <p:nvPr/>
        </p:nvCxnSpPr>
        <p:spPr>
          <a:xfrm>
            <a:off x="3995936" y="1893430"/>
            <a:ext cx="472275" cy="1789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0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1601" y="332656"/>
            <a:ext cx="5760000" cy="360000"/>
          </a:xfrm>
        </p:spPr>
        <p:txBody>
          <a:bodyPr/>
          <a:lstStyle/>
          <a:p>
            <a:r>
              <a:rPr lang="en-GB" dirty="0" smtClean="0"/>
              <a:t>Prediction of Intra Prediction Modes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sp>
        <p:nvSpPr>
          <p:cNvPr id="42" name="Rectangle 41"/>
          <p:cNvSpPr>
            <a:spLocks noChangeAspect="1"/>
          </p:cNvSpPr>
          <p:nvPr/>
        </p:nvSpPr>
        <p:spPr>
          <a:xfrm>
            <a:off x="2483768" y="2420888"/>
            <a:ext cx="864096" cy="8640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X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>
            <a:spLocks noChangeAspect="1"/>
          </p:cNvSpPr>
          <p:nvPr/>
        </p:nvSpPr>
        <p:spPr>
          <a:xfrm>
            <a:off x="2483768" y="1556792"/>
            <a:ext cx="864096" cy="8640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B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>
            <a:spLocks noChangeAspect="1"/>
          </p:cNvSpPr>
          <p:nvPr/>
        </p:nvSpPr>
        <p:spPr>
          <a:xfrm>
            <a:off x="1619672" y="2420888"/>
            <a:ext cx="864096" cy="8640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A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1520" y="1696452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enhancement</a:t>
            </a:r>
          </a:p>
          <a:p>
            <a:pPr algn="ctr"/>
            <a:r>
              <a:rPr lang="de-DE" sz="1600" dirty="0" err="1" smtClean="0"/>
              <a:t>layer</a:t>
            </a:r>
            <a:endParaRPr lang="en-GB" sz="1600" dirty="0"/>
          </a:p>
        </p:txBody>
      </p:sp>
      <p:sp>
        <p:nvSpPr>
          <p:cNvPr id="48" name="Rectangle 47"/>
          <p:cNvSpPr>
            <a:spLocks noChangeAspect="1"/>
          </p:cNvSpPr>
          <p:nvPr/>
        </p:nvSpPr>
        <p:spPr>
          <a:xfrm>
            <a:off x="2483768" y="4509120"/>
            <a:ext cx="864096" cy="8640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C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69772" y="4648780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 smtClean="0"/>
              <a:t>co-loacted</a:t>
            </a:r>
            <a:r>
              <a:rPr lang="de-DE" sz="1600" dirty="0" smtClean="0"/>
              <a:t> block</a:t>
            </a:r>
            <a:endParaRPr lang="en-GB" sz="1600" dirty="0" smtClean="0"/>
          </a:p>
          <a:p>
            <a:pPr algn="ctr"/>
            <a:r>
              <a:rPr lang="en-GB" sz="1600" dirty="0" smtClean="0"/>
              <a:t>in base </a:t>
            </a:r>
            <a:r>
              <a:rPr lang="de-DE" sz="1600" dirty="0" err="1" smtClean="0"/>
              <a:t>layer</a:t>
            </a:r>
            <a:endParaRPr lang="en-GB" sz="1600" dirty="0"/>
          </a:p>
        </p:txBody>
      </p:sp>
      <p:sp>
        <p:nvSpPr>
          <p:cNvPr id="52" name="Content Placeholder 1"/>
          <p:cNvSpPr>
            <a:spLocks noGrp="1"/>
          </p:cNvSpPr>
          <p:nvPr>
            <p:ph sz="quarter" idx="10"/>
          </p:nvPr>
        </p:nvSpPr>
        <p:spPr>
          <a:xfrm>
            <a:off x="3995936" y="1196752"/>
            <a:ext cx="4896544" cy="4683342"/>
          </a:xfrm>
        </p:spPr>
        <p:txBody>
          <a:bodyPr/>
          <a:lstStyle/>
          <a:p>
            <a:r>
              <a:rPr lang="en-US" dirty="0" smtClean="0"/>
              <a:t>Prediction of intra prediction modes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Include intra prediction mode of</a:t>
            </a:r>
            <a:br>
              <a:rPr lang="en-US" dirty="0" smtClean="0"/>
            </a:br>
            <a:r>
              <a:rPr lang="en-US" dirty="0" smtClean="0"/>
              <a:t>co-located base layer block in derivation of most probable modes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Syntax is not modified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If C is directional mode and A is no directional mode, </a:t>
            </a:r>
          </a:p>
          <a:p>
            <a:pPr marL="515937" lvl="4" indent="0">
              <a:buClrTx/>
              <a:buSzPct val="100000"/>
              <a:buNone/>
            </a:pPr>
            <a:r>
              <a:rPr lang="en-US" sz="2000" dirty="0" smtClean="0">
                <a:sym typeface="Wingdings" pitchFamily="2" charset="2"/>
              </a:rPr>
              <a:t>     </a:t>
            </a:r>
            <a:r>
              <a:rPr lang="en-US" sz="2000" dirty="0" smtClean="0"/>
              <a:t>Replace A with C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Otherwise, if </a:t>
            </a:r>
            <a:r>
              <a:rPr lang="en-US" dirty="0"/>
              <a:t>C is directional mode and </a:t>
            </a:r>
            <a:r>
              <a:rPr lang="en-US" dirty="0" smtClean="0"/>
              <a:t>B </a:t>
            </a:r>
            <a:r>
              <a:rPr lang="en-US" dirty="0"/>
              <a:t>is no directional mode, </a:t>
            </a:r>
          </a:p>
          <a:p>
            <a:pPr marL="515937" lvl="4" indent="0">
              <a:buClrTx/>
              <a:buSzPct val="100000"/>
              <a:buNone/>
            </a:pPr>
            <a:r>
              <a:rPr lang="en-US" sz="2000" dirty="0">
                <a:sym typeface="Wingdings" pitchFamily="2" charset="2"/>
              </a:rPr>
              <a:t>     </a:t>
            </a:r>
            <a:r>
              <a:rPr lang="en-US" sz="2000" dirty="0"/>
              <a:t>Replace </a:t>
            </a:r>
            <a:r>
              <a:rPr lang="en-US" sz="2000" dirty="0" smtClean="0"/>
              <a:t>B </a:t>
            </a:r>
            <a:r>
              <a:rPr lang="en-US" sz="2000" dirty="0"/>
              <a:t>with C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Predict as in HEVC</a:t>
            </a:r>
          </a:p>
          <a:p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317379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 Residual Prediction Mode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GB" smtClean="0"/>
              <a:pPr>
                <a:defRPr/>
              </a:pPr>
              <a:t>10/10/2012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 lIns="360000"/>
          <a:lstStyle/>
          <a:p>
            <a:pPr>
              <a:defRPr/>
            </a:pPr>
            <a:r>
              <a:rPr lang="en-GB" dirty="0"/>
              <a:t>Scalable Video Coding Proposal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379652"/>
            <a:ext cx="2159999" cy="121499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36" y="5251860"/>
            <a:ext cx="1439999" cy="81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0" name="Straight Arrow Connector 9"/>
          <p:cNvCxnSpPr>
            <a:stCxn id="7" idx="0"/>
            <a:endCxn id="2" idx="2"/>
          </p:cNvCxnSpPr>
          <p:nvPr/>
        </p:nvCxnSpPr>
        <p:spPr>
          <a:xfrm flipV="1">
            <a:off x="6876136" y="4594652"/>
            <a:ext cx="0" cy="65720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416066" y="3834648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584112" y="5237531"/>
            <a:ext cx="143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reconstructed base layer</a:t>
            </a:r>
          </a:p>
          <a:p>
            <a:pPr algn="ctr"/>
            <a:r>
              <a:rPr lang="en-GB" sz="1600" dirty="0" smtClean="0"/>
              <a:t> residual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876136" y="4753979"/>
            <a:ext cx="136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err="1" smtClean="0"/>
              <a:t>upsampling</a:t>
            </a:r>
            <a:endParaRPr lang="en-GB" sz="1600" i="1" dirty="0"/>
          </a:p>
        </p:txBody>
      </p:sp>
      <p:sp>
        <p:nvSpPr>
          <p:cNvPr id="21" name="Content Placeholder 1"/>
          <p:cNvSpPr>
            <a:spLocks noGrp="1"/>
          </p:cNvSpPr>
          <p:nvPr>
            <p:ph sz="quarter" idx="10"/>
          </p:nvPr>
        </p:nvSpPr>
        <p:spPr>
          <a:xfrm>
            <a:off x="603647" y="2852937"/>
            <a:ext cx="4745823" cy="3190682"/>
          </a:xfrm>
        </p:spPr>
        <p:txBody>
          <a:bodyPr/>
          <a:lstStyle/>
          <a:p>
            <a:r>
              <a:rPr lang="en-US" dirty="0" smtClean="0"/>
              <a:t>Mode “BL_INTER_RESI“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For CUs coded in inter mode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Adds (</a:t>
            </a:r>
            <a:r>
              <a:rPr lang="en-US" dirty="0" err="1" smtClean="0"/>
              <a:t>upsampled</a:t>
            </a:r>
            <a:r>
              <a:rPr lang="en-US" dirty="0" smtClean="0"/>
              <a:t>) reconstructed base layer residual to motion-compensated prediction signal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Signaled at CU level</a:t>
            </a:r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Bi-linear filters for </a:t>
            </a:r>
            <a:r>
              <a:rPr lang="en-US" dirty="0" err="1" smtClean="0"/>
              <a:t>upsampling</a:t>
            </a:r>
            <a:r>
              <a:rPr lang="en-US" dirty="0" smtClean="0"/>
              <a:t> of both </a:t>
            </a:r>
            <a:r>
              <a:rPr lang="en-US" dirty="0" err="1" smtClean="0"/>
              <a:t>luma</a:t>
            </a:r>
            <a:r>
              <a:rPr lang="en-US" dirty="0" smtClean="0"/>
              <a:t> and </a:t>
            </a:r>
            <a:r>
              <a:rPr lang="en-US" dirty="0" err="1" smtClean="0"/>
              <a:t>chroma</a:t>
            </a:r>
            <a:endParaRPr lang="en-US" dirty="0" smtClean="0"/>
          </a:p>
          <a:p>
            <a:pPr marL="596900" lvl="2" indent="-342900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Residual clipped to 8 bit</a:t>
            </a:r>
          </a:p>
          <a:p>
            <a:endParaRPr lang="en-US" sz="8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7608235" y="2704564"/>
            <a:ext cx="1101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FF0000"/>
                </a:solidFill>
              </a:rPr>
              <a:t>final</a:t>
            </a:r>
          </a:p>
          <a:p>
            <a:pPr algn="ctr"/>
            <a:r>
              <a:rPr lang="de-DE" sz="1600" i="1" dirty="0" err="1" smtClean="0">
                <a:solidFill>
                  <a:srgbClr val="FF0000"/>
                </a:solidFill>
              </a:rPr>
              <a:t>prediction</a:t>
            </a:r>
            <a:endParaRPr lang="en-GB" sz="1600" i="1" dirty="0">
              <a:solidFill>
                <a:srgbClr val="FF00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7" y="1368607"/>
            <a:ext cx="2160000" cy="12150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812416" y="1752888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203847" y="1368607"/>
            <a:ext cx="2160000" cy="12168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3203847" y="1038607"/>
            <a:ext cx="2145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reference picture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6407050" y="2852936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F0000"/>
                </a:solidFill>
              </a:rPr>
              <a:t>+</a:t>
            </a:r>
            <a:endParaRPr lang="en-GB" sz="2800" dirty="0">
              <a:solidFill>
                <a:srgbClr val="FF0000"/>
              </a:solidFill>
            </a:endParaRPr>
          </a:p>
        </p:txBody>
      </p:sp>
      <p:cxnSp>
        <p:nvCxnSpPr>
          <p:cNvPr id="71" name="Straight Arrow Connector 70"/>
          <p:cNvCxnSpPr>
            <a:stCxn id="26" idx="3"/>
            <a:endCxn id="49" idx="1"/>
          </p:cNvCxnSpPr>
          <p:nvPr/>
        </p:nvCxnSpPr>
        <p:spPr>
          <a:xfrm>
            <a:off x="4082416" y="1887888"/>
            <a:ext cx="2306973" cy="33152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11" idx="0"/>
            <a:endCxn id="69" idx="4"/>
          </p:cNvCxnSpPr>
          <p:nvPr/>
        </p:nvCxnSpPr>
        <p:spPr>
          <a:xfrm flipV="1">
            <a:off x="6551066" y="3140968"/>
            <a:ext cx="0" cy="6936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7182320" y="2861952"/>
            <a:ext cx="270000" cy="27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5796135" y="1377161"/>
            <a:ext cx="2160000" cy="121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6389389" y="1786040"/>
            <a:ext cx="270000" cy="27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5796135" y="1038607"/>
            <a:ext cx="2145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current picture / </a:t>
            </a:r>
            <a:r>
              <a:rPr lang="en-GB" sz="1600" dirty="0" smtClean="0">
                <a:solidFill>
                  <a:srgbClr val="FF0000"/>
                </a:solidFill>
              </a:rPr>
              <a:t>block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54" name="Straight Arrow Connector 53"/>
          <p:cNvCxnSpPr>
            <a:stCxn id="49" idx="2"/>
            <a:endCxn id="69" idx="0"/>
          </p:cNvCxnSpPr>
          <p:nvPr/>
        </p:nvCxnSpPr>
        <p:spPr>
          <a:xfrm>
            <a:off x="6524389" y="2056040"/>
            <a:ext cx="26677" cy="796896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69" idx="6"/>
            <a:endCxn id="78" idx="1"/>
          </p:cNvCxnSpPr>
          <p:nvPr/>
        </p:nvCxnSpPr>
        <p:spPr>
          <a:xfrm>
            <a:off x="6695082" y="2996952"/>
            <a:ext cx="48723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479881" y="1504424"/>
            <a:ext cx="676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i="1" dirty="0" smtClean="0">
                <a:solidFill>
                  <a:srgbClr val="FF0000"/>
                </a:solidFill>
              </a:rPr>
              <a:t>MCP</a:t>
            </a:r>
            <a:endParaRPr lang="en-GB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58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1522</Words>
  <Application>Microsoft Office PowerPoint</Application>
  <PresentationFormat>On-screen Show (4:3)</PresentationFormat>
  <Paragraphs>449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System Overview</vt:lpstr>
      <vt:lpstr>Coding Tools Overview</vt:lpstr>
      <vt:lpstr>Prediction using reconstr. base bayer</vt:lpstr>
      <vt:lpstr>Prediction using filtered Base Layer</vt:lpstr>
      <vt:lpstr>Intra prediction with difference signal</vt:lpstr>
      <vt:lpstr>Frequency-weighted combined prediction</vt:lpstr>
      <vt:lpstr>Prediction of Intra Prediction Modes</vt:lpstr>
      <vt:lpstr>Inter Residual Prediction Mode</vt:lpstr>
      <vt:lpstr>Inter Difference Prediction Mode</vt:lpstr>
      <vt:lpstr>Inter-layer Motion Vector Prediction</vt:lpstr>
      <vt:lpstr>Motion Parameters in Merge Mode</vt:lpstr>
      <vt:lpstr>Motion Parameter Inference</vt:lpstr>
      <vt:lpstr>Transform Coefficient / Entropy Coding</vt:lpstr>
      <vt:lpstr>Deblocking Filter Modifications</vt:lpstr>
      <vt:lpstr>Upsampling</vt:lpstr>
      <vt:lpstr>Encoder Control / Tool Selection</vt:lpstr>
      <vt:lpstr>Results (for all test cases)</vt:lpstr>
      <vt:lpstr>Summary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revision 1</cp:lastModifiedBy>
  <cp:revision>650</cp:revision>
  <dcterms:created xsi:type="dcterms:W3CDTF">2010-10-12T07:03:46Z</dcterms:created>
  <dcterms:modified xsi:type="dcterms:W3CDTF">2012-10-10T09:12:41Z</dcterms:modified>
</cp:coreProperties>
</file>