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theme/themeOverride1.xml" ContentType="application/vnd.openxmlformats-officedocument.themeOverride+xml"/>
  <Override PartName="/docProps/app.xml" ContentType="application/vnd.openxmlformats-officedocument.extended-properties+xml"/>
  <Override PartName="/ppt/tableStyles.xml" ContentType="application/vnd.openxmlformats-officedocument.presentationml.tableStyles+xml"/>
  <Override PartName="/docProps/custom.xml" ContentType="application/vnd.openxmlformats-officedocument.custom-properties+xml"/>
  <Override PartName="/ppt/slides/slide7.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removePersonalInfoOnSave="1" saveSubsetFonts="1">
  <p:sldMasterIdLst>
    <p:sldMasterId id="2147483821" r:id="rId1"/>
  </p:sldMasterIdLst>
  <p:notesMasterIdLst>
    <p:notesMasterId r:id="rId9"/>
  </p:notesMasterIdLst>
  <p:handoutMasterIdLst>
    <p:handoutMasterId r:id="rId10"/>
  </p:handoutMasterIdLst>
  <p:sldIdLst>
    <p:sldId id="266" r:id="rId2"/>
    <p:sldId id="281" r:id="rId3"/>
    <p:sldId id="282" r:id="rId4"/>
    <p:sldId id="287" r:id="rId5"/>
    <p:sldId id="288" r:id="rId6"/>
    <p:sldId id="290" r:id="rId7"/>
    <p:sldId id="289" r:id="rId8"/>
  </p:sldIdLst>
  <p:sldSz cx="9144000" cy="6858000" type="screen4x3"/>
  <p:notesSz cx="6797675" cy="9926638"/>
  <p:defaultTextStyle>
    <a:defPPr>
      <a:defRPr lang="en-US"/>
    </a:defPPr>
    <a:lvl1pPr algn="l" rtl="0" fontAlgn="base">
      <a:spcBef>
        <a:spcPct val="0"/>
      </a:spcBef>
      <a:spcAft>
        <a:spcPct val="0"/>
      </a:spcAft>
      <a:defRPr kumimoji="1" kern="1200">
        <a:solidFill>
          <a:schemeClr val="tx1"/>
        </a:solidFill>
        <a:latin typeface="Arial" charset="0"/>
        <a:ea typeface="ＭＳ Ｐゴシック" pitchFamily="50" charset="-128"/>
        <a:cs typeface="+mn-cs"/>
      </a:defRPr>
    </a:lvl1pPr>
    <a:lvl2pPr marL="457200" algn="l" rtl="0" fontAlgn="base">
      <a:spcBef>
        <a:spcPct val="0"/>
      </a:spcBef>
      <a:spcAft>
        <a:spcPct val="0"/>
      </a:spcAft>
      <a:defRPr kumimoji="1" kern="1200">
        <a:solidFill>
          <a:schemeClr val="tx1"/>
        </a:solidFill>
        <a:latin typeface="Arial" charset="0"/>
        <a:ea typeface="ＭＳ Ｐゴシック" pitchFamily="50" charset="-128"/>
        <a:cs typeface="+mn-cs"/>
      </a:defRPr>
    </a:lvl2pPr>
    <a:lvl3pPr marL="914400" algn="l" rtl="0" fontAlgn="base">
      <a:spcBef>
        <a:spcPct val="0"/>
      </a:spcBef>
      <a:spcAft>
        <a:spcPct val="0"/>
      </a:spcAft>
      <a:defRPr kumimoji="1" kern="1200">
        <a:solidFill>
          <a:schemeClr val="tx1"/>
        </a:solidFill>
        <a:latin typeface="Arial" charset="0"/>
        <a:ea typeface="ＭＳ Ｐゴシック" pitchFamily="50" charset="-128"/>
        <a:cs typeface="+mn-cs"/>
      </a:defRPr>
    </a:lvl3pPr>
    <a:lvl4pPr marL="1371600" algn="l" rtl="0" fontAlgn="base">
      <a:spcBef>
        <a:spcPct val="0"/>
      </a:spcBef>
      <a:spcAft>
        <a:spcPct val="0"/>
      </a:spcAft>
      <a:defRPr kumimoji="1" kern="1200">
        <a:solidFill>
          <a:schemeClr val="tx1"/>
        </a:solidFill>
        <a:latin typeface="Arial" charset="0"/>
        <a:ea typeface="ＭＳ Ｐゴシック" pitchFamily="50" charset="-128"/>
        <a:cs typeface="+mn-cs"/>
      </a:defRPr>
    </a:lvl4pPr>
    <a:lvl5pPr marL="1828800" algn="l" rtl="0" fontAlgn="base">
      <a:spcBef>
        <a:spcPct val="0"/>
      </a:spcBef>
      <a:spcAft>
        <a:spcPct val="0"/>
      </a:spcAft>
      <a:defRPr kumimoji="1" kern="1200">
        <a:solidFill>
          <a:schemeClr val="tx1"/>
        </a:solidFill>
        <a:latin typeface="Arial" charset="0"/>
        <a:ea typeface="ＭＳ Ｐゴシック" pitchFamily="50" charset="-128"/>
        <a:cs typeface="+mn-cs"/>
      </a:defRPr>
    </a:lvl5pPr>
    <a:lvl6pPr marL="2286000" algn="l" defTabSz="914400" rtl="0" eaLnBrk="1" latinLnBrk="0" hangingPunct="1">
      <a:defRPr kumimoji="1" kern="1200">
        <a:solidFill>
          <a:schemeClr val="tx1"/>
        </a:solidFill>
        <a:latin typeface="Arial" charset="0"/>
        <a:ea typeface="ＭＳ Ｐゴシック" pitchFamily="50" charset="-128"/>
        <a:cs typeface="+mn-cs"/>
      </a:defRPr>
    </a:lvl6pPr>
    <a:lvl7pPr marL="2743200" algn="l" defTabSz="914400" rtl="0" eaLnBrk="1" latinLnBrk="0" hangingPunct="1">
      <a:defRPr kumimoji="1" kern="1200">
        <a:solidFill>
          <a:schemeClr val="tx1"/>
        </a:solidFill>
        <a:latin typeface="Arial" charset="0"/>
        <a:ea typeface="ＭＳ Ｐゴシック" pitchFamily="50" charset="-128"/>
        <a:cs typeface="+mn-cs"/>
      </a:defRPr>
    </a:lvl7pPr>
    <a:lvl8pPr marL="3200400" algn="l" defTabSz="914400" rtl="0" eaLnBrk="1" latinLnBrk="0" hangingPunct="1">
      <a:defRPr kumimoji="1" kern="1200">
        <a:solidFill>
          <a:schemeClr val="tx1"/>
        </a:solidFill>
        <a:latin typeface="Arial" charset="0"/>
        <a:ea typeface="ＭＳ Ｐゴシック" pitchFamily="50" charset="-128"/>
        <a:cs typeface="+mn-cs"/>
      </a:defRPr>
    </a:lvl8pPr>
    <a:lvl9pPr marL="3657600" algn="l" defTabSz="914400" rtl="0" eaLnBrk="1" latinLnBrk="0" hangingPunct="1">
      <a:defRPr kumimoji="1" kern="1200">
        <a:solidFill>
          <a:schemeClr val="tx1"/>
        </a:solidFill>
        <a:latin typeface="Arial" charset="0"/>
        <a:ea typeface="ＭＳ Ｐゴシック" pitchFamily="50"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CCCC"/>
    <a:srgbClr val="CCECFF"/>
    <a:srgbClr val="8EC4E6"/>
    <a:srgbClr val="0E2C3E"/>
    <a:srgbClr val="FFFF99"/>
    <a:srgbClr val="00C5C0"/>
    <a:srgbClr val="006699"/>
  </p:clrMru>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8777" autoAdjust="0"/>
    <p:restoredTop sz="98141" autoAdjust="0"/>
  </p:normalViewPr>
  <p:slideViewPr>
    <p:cSldViewPr>
      <p:cViewPr varScale="1">
        <p:scale>
          <a:sx n="72" d="100"/>
          <a:sy n="72" d="100"/>
        </p:scale>
        <p:origin x="-1602" y="-9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notesMaster" Target="notesMasters/notesMaster1.xml"/><Relationship Id="rId14"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0354" name="Rectangle 1026"/>
          <p:cNvSpPr>
            <a:spLocks noGrp="1" noChangeArrowheads="1"/>
          </p:cNvSpPr>
          <p:nvPr>
            <p:ph type="hdr" sz="quarter"/>
          </p:nvPr>
        </p:nvSpPr>
        <p:spPr bwMode="auto">
          <a:xfrm>
            <a:off x="0" y="0"/>
            <a:ext cx="2971800" cy="5334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smtClean="0"/>
            </a:lvl1pPr>
          </a:lstStyle>
          <a:p>
            <a:pPr>
              <a:defRPr/>
            </a:pPr>
            <a:endParaRPr lang="ja-JP" altLang="en-US"/>
          </a:p>
        </p:txBody>
      </p:sp>
      <p:sp>
        <p:nvSpPr>
          <p:cNvPr id="100355" name="Rectangle 1027"/>
          <p:cNvSpPr>
            <a:spLocks noGrp="1" noChangeArrowheads="1"/>
          </p:cNvSpPr>
          <p:nvPr>
            <p:ph type="dt" sz="quarter" idx="1"/>
          </p:nvPr>
        </p:nvSpPr>
        <p:spPr bwMode="auto">
          <a:xfrm>
            <a:off x="3886200" y="0"/>
            <a:ext cx="2895600" cy="5334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smtClean="0"/>
            </a:lvl1pPr>
          </a:lstStyle>
          <a:p>
            <a:pPr>
              <a:defRPr/>
            </a:pPr>
            <a:fld id="{838BB83B-F186-4C95-BD82-F67608948D42}" type="datetimeFigureOut">
              <a:rPr lang="ja-JP" altLang="en-US"/>
              <a:pPr>
                <a:defRPr/>
              </a:pPr>
              <a:t>2012/7/17</a:t>
            </a:fld>
            <a:endParaRPr lang="ja-JP" altLang="en-US"/>
          </a:p>
        </p:txBody>
      </p:sp>
      <p:sp>
        <p:nvSpPr>
          <p:cNvPr id="100356" name="Rectangle 1028"/>
          <p:cNvSpPr>
            <a:spLocks noGrp="1" noChangeArrowheads="1"/>
          </p:cNvSpPr>
          <p:nvPr>
            <p:ph type="ftr" sz="quarter" idx="2"/>
          </p:nvPr>
        </p:nvSpPr>
        <p:spPr bwMode="auto">
          <a:xfrm>
            <a:off x="0" y="9448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smtClean="0"/>
            </a:lvl1pPr>
          </a:lstStyle>
          <a:p>
            <a:pPr>
              <a:defRPr/>
            </a:pPr>
            <a:endParaRPr lang="ja-JP" altLang="en-US"/>
          </a:p>
        </p:txBody>
      </p:sp>
      <p:sp>
        <p:nvSpPr>
          <p:cNvPr id="100357" name="Rectangle 1029"/>
          <p:cNvSpPr>
            <a:spLocks noGrp="1" noChangeArrowheads="1"/>
          </p:cNvSpPr>
          <p:nvPr>
            <p:ph type="sldNum" sz="quarter" idx="3"/>
          </p:nvPr>
        </p:nvSpPr>
        <p:spPr bwMode="auto">
          <a:xfrm>
            <a:off x="3886200" y="9448800"/>
            <a:ext cx="2895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smtClean="0"/>
            </a:lvl1pPr>
          </a:lstStyle>
          <a:p>
            <a:pPr>
              <a:defRPr/>
            </a:pPr>
            <a:fld id="{8B95A34E-F39F-4F1F-B43F-E53BB8A5DD27}" type="slidenum">
              <a:rPr lang="ja-JP" altLang="en-US"/>
              <a:pPr>
                <a:defRPr/>
              </a:pPr>
              <a:t>&lt;#&gt;</a:t>
            </a:fld>
            <a:endParaRPr lang="ja-JP"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6400" cy="496888"/>
          </a:xfrm>
          <a:prstGeom prst="rect">
            <a:avLst/>
          </a:prstGeom>
        </p:spPr>
        <p:txBody>
          <a:bodyPr vert="horz" wrap="square" lIns="91440" tIns="45720" rIns="91440" bIns="45720" numCol="1" anchor="t" anchorCtr="0" compatLnSpc="1">
            <a:prstTxWarp prst="textNoShape">
              <a:avLst/>
            </a:prstTxWarp>
          </a:bodyPr>
          <a:lstStyle>
            <a:lvl1pPr>
              <a:defRPr kumimoji="0" sz="1200" smtClean="0">
                <a:latin typeface="Calibri" pitchFamily="34" charset="0"/>
                <a:ea typeface="HGｺﾞｼｯｸM" pitchFamily="49" charset="-128"/>
              </a:defRPr>
            </a:lvl1pPr>
          </a:lstStyle>
          <a:p>
            <a:pPr>
              <a:defRPr/>
            </a:pPr>
            <a:endParaRPr lang="ja-JP" altLang="en-US"/>
          </a:p>
        </p:txBody>
      </p:sp>
      <p:sp>
        <p:nvSpPr>
          <p:cNvPr id="3" name="Date Placeholder 2"/>
          <p:cNvSpPr>
            <a:spLocks noGrp="1"/>
          </p:cNvSpPr>
          <p:nvPr>
            <p:ph type="dt" idx="1"/>
          </p:nvPr>
        </p:nvSpPr>
        <p:spPr>
          <a:xfrm>
            <a:off x="3849688" y="0"/>
            <a:ext cx="2946400" cy="496888"/>
          </a:xfrm>
          <a:prstGeom prst="rect">
            <a:avLst/>
          </a:prstGeom>
        </p:spPr>
        <p:txBody>
          <a:bodyPr vert="horz" rtlCol="0"/>
          <a:lstStyle>
            <a:lvl1pPr algn="r" fontAlgn="auto">
              <a:spcBef>
                <a:spcPts val="0"/>
              </a:spcBef>
              <a:spcAft>
                <a:spcPts val="0"/>
              </a:spcAft>
              <a:defRPr kumimoji="0" sz="1200">
                <a:latin typeface="+mn-lt"/>
                <a:ea typeface="+mn-ea"/>
              </a:defRPr>
            </a:lvl1pPr>
          </a:lstStyle>
          <a:p>
            <a:pPr>
              <a:defRPr/>
            </a:pPr>
            <a:fld id="{DFCEF8EE-03B3-40F5-A7D5-642F35F0A722}" type="datetimeFigureOut">
              <a:rPr lang="en-US"/>
              <a:pPr>
                <a:defRPr/>
              </a:pPr>
              <a:t>7/17/2012</a:t>
            </a:fld>
            <a:endParaRPr lang="en-US"/>
          </a:p>
        </p:txBody>
      </p:sp>
      <p:sp>
        <p:nvSpPr>
          <p:cNvPr id="4" name="Slide Image Placeholder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rtlCol="0" anchor="ctr"/>
          <a:lstStyle/>
          <a:p>
            <a:pPr lvl="0"/>
            <a:endParaRPr lang="en-US" noProof="0"/>
          </a:p>
        </p:txBody>
      </p:sp>
      <p:sp>
        <p:nvSpPr>
          <p:cNvPr id="5" name="Notes Placeholder 4"/>
          <p:cNvSpPr>
            <a:spLocks noGrp="1"/>
          </p:cNvSpPr>
          <p:nvPr>
            <p:ph type="body" sz="quarter" idx="3"/>
          </p:nvPr>
        </p:nvSpPr>
        <p:spPr>
          <a:xfrm>
            <a:off x="679450" y="4714875"/>
            <a:ext cx="5438775" cy="4467225"/>
          </a:xfrm>
          <a:prstGeom prst="rect">
            <a:avLst/>
          </a:prstGeom>
        </p:spPr>
        <p:txBody>
          <a:bodyPr vert="horz" wrap="square" lIns="91440" tIns="45720" rIns="91440" bIns="45720" numCol="1" anchor="t" anchorCtr="0" compatLnSpc="1">
            <a:prstTxWarp prst="textNoShape">
              <a:avLst/>
            </a:prstTxWarp>
            <a:normAutofit/>
          </a:bodyPr>
          <a:lstStyle/>
          <a:p>
            <a:pPr lvl="0"/>
            <a:r>
              <a:rPr lang="en-US" altLang="ja-JP" noProof="0" smtClean="0"/>
              <a:t>Click to edit Master text styles</a:t>
            </a:r>
          </a:p>
          <a:p>
            <a:pPr lvl="0"/>
            <a:r>
              <a:rPr lang="en-US" altLang="ja-JP" noProof="0" smtClean="0"/>
              <a:t>Second level</a:t>
            </a:r>
          </a:p>
          <a:p>
            <a:pPr lvl="0"/>
            <a:r>
              <a:rPr lang="en-US" altLang="ja-JP" noProof="0" smtClean="0"/>
              <a:t>Third level</a:t>
            </a:r>
          </a:p>
          <a:p>
            <a:pPr lvl="0"/>
            <a:r>
              <a:rPr lang="en-US" altLang="ja-JP" noProof="0" smtClean="0"/>
              <a:t>Fourth level</a:t>
            </a:r>
          </a:p>
          <a:p>
            <a:pPr lvl="0"/>
            <a:r>
              <a:rPr lang="en-US" altLang="ja-JP" noProof="0" smtClean="0"/>
              <a:t>Fifth level</a:t>
            </a:r>
          </a:p>
        </p:txBody>
      </p:sp>
      <p:sp>
        <p:nvSpPr>
          <p:cNvPr id="6" name="Footer Placeholder 5"/>
          <p:cNvSpPr>
            <a:spLocks noGrp="1"/>
          </p:cNvSpPr>
          <p:nvPr>
            <p:ph type="ftr" sz="quarter" idx="4"/>
          </p:nvPr>
        </p:nvSpPr>
        <p:spPr>
          <a:xfrm>
            <a:off x="0" y="9428163"/>
            <a:ext cx="2946400" cy="496887"/>
          </a:xfrm>
          <a:prstGeom prst="rect">
            <a:avLst/>
          </a:prstGeom>
        </p:spPr>
        <p:txBody>
          <a:bodyPr vert="horz" wrap="square" lIns="91440" tIns="45720" rIns="91440" bIns="45720" numCol="1" anchor="b" anchorCtr="0" compatLnSpc="1">
            <a:prstTxWarp prst="textNoShape">
              <a:avLst/>
            </a:prstTxWarp>
          </a:bodyPr>
          <a:lstStyle>
            <a:lvl1pPr>
              <a:defRPr kumimoji="0" sz="1200" smtClean="0">
                <a:latin typeface="Calibri" pitchFamily="34" charset="0"/>
                <a:ea typeface="HGｺﾞｼｯｸM" pitchFamily="49" charset="-128"/>
              </a:defRPr>
            </a:lvl1pPr>
          </a:lstStyle>
          <a:p>
            <a:pPr>
              <a:defRPr/>
            </a:pPr>
            <a:endParaRPr lang="ja-JP" altLang="en-US"/>
          </a:p>
        </p:txBody>
      </p:sp>
      <p:sp>
        <p:nvSpPr>
          <p:cNvPr id="7" name="Slide Number Placeholder 6"/>
          <p:cNvSpPr>
            <a:spLocks noGrp="1"/>
          </p:cNvSpPr>
          <p:nvPr>
            <p:ph type="sldNum" sz="quarter" idx="5"/>
          </p:nvPr>
        </p:nvSpPr>
        <p:spPr>
          <a:xfrm>
            <a:off x="3849688" y="9428163"/>
            <a:ext cx="2946400" cy="496887"/>
          </a:xfrm>
          <a:prstGeom prst="rect">
            <a:avLst/>
          </a:prstGeom>
        </p:spPr>
        <p:txBody>
          <a:bodyPr vert="horz" rtlCol="0" anchor="b"/>
          <a:lstStyle>
            <a:lvl1pPr algn="r" fontAlgn="auto">
              <a:spcBef>
                <a:spcPts val="0"/>
              </a:spcBef>
              <a:spcAft>
                <a:spcPts val="0"/>
              </a:spcAft>
              <a:defRPr kumimoji="0" sz="1200">
                <a:latin typeface="+mn-lt"/>
                <a:ea typeface="+mn-ea"/>
              </a:defRPr>
            </a:lvl1pPr>
          </a:lstStyle>
          <a:p>
            <a:pPr>
              <a:defRPr/>
            </a:pPr>
            <a:fld id="{E1B0296F-0605-4F27-97A0-73E730CF12D2}" type="slidenum">
              <a:rPr lang="en-US"/>
              <a:pPr>
                <a:defRPr/>
              </a:pPr>
              <a:t>&lt;#&gt;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rtl="0">
      <a:defRPr sz="1200" kern="1200">
        <a:solidFill>
          <a:schemeClr val="tx1"/>
        </a:solidFill>
        <a:latin typeface="+mn-lt"/>
        <a:ea typeface="+mn-ea"/>
        <a:cs typeface="+mn-cs"/>
      </a:defRPr>
    </a:lvl6pPr>
    <a:lvl7pPr marL="2743200" algn="l" rtl="0">
      <a:defRPr sz="1200" kern="1200">
        <a:solidFill>
          <a:schemeClr val="tx1"/>
        </a:solidFill>
        <a:latin typeface="+mn-lt"/>
        <a:ea typeface="+mn-ea"/>
        <a:cs typeface="+mn-cs"/>
      </a:defRPr>
    </a:lvl7pPr>
    <a:lvl8pPr marL="3200400" algn="l" rtl="0">
      <a:defRPr sz="1200" kern="1200">
        <a:solidFill>
          <a:schemeClr val="tx1"/>
        </a:solidFill>
        <a:latin typeface="+mn-lt"/>
        <a:ea typeface="+mn-ea"/>
        <a:cs typeface="+mn-cs"/>
      </a:defRPr>
    </a:lvl8pPr>
    <a:lvl9pPr marL="3657600" algn="l" rtl="0">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タイトル スライド">
    <p:bg>
      <p:bgRef idx="1002">
        <a:schemeClr val="bg2"/>
      </p:bgRef>
    </p:bg>
    <p:spTree>
      <p:nvGrpSpPr>
        <p:cNvPr id="1" name=""/>
        <p:cNvGrpSpPr/>
        <p:nvPr/>
      </p:nvGrpSpPr>
      <p:grpSpPr>
        <a:xfrm>
          <a:off x="0" y="0"/>
          <a:ext cx="0" cy="0"/>
          <a:chOff x="0" y="0"/>
          <a:chExt cx="0" cy="0"/>
        </a:xfrm>
      </p:grpSpPr>
      <p:sp>
        <p:nvSpPr>
          <p:cNvPr id="5" name="正方形/長方形 4"/>
          <p:cNvSpPr/>
          <p:nvPr/>
        </p:nvSpPr>
        <p:spPr bwMode="ltGray">
          <a:xfrm>
            <a:off x="0" y="0"/>
            <a:ext cx="9144000" cy="5135563"/>
          </a:xfrm>
          <a:prstGeom prst="rect">
            <a:avLst/>
          </a:prstGeom>
          <a:solidFill>
            <a:schemeClr val="accent3">
              <a:lumMod val="50000"/>
            </a:schemeClr>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anchor="ctr"/>
          <a:lstStyle>
            <a:extLst/>
          </a:lstStyle>
          <a:p>
            <a:pPr algn="ctr" fontAlgn="auto">
              <a:spcBef>
                <a:spcPts val="0"/>
              </a:spcBef>
              <a:spcAft>
                <a:spcPts val="0"/>
              </a:spcAft>
              <a:defRPr/>
            </a:pPr>
            <a:endParaRPr kumimoji="0" lang="en-US"/>
          </a:p>
        </p:txBody>
      </p:sp>
      <p:sp>
        <p:nvSpPr>
          <p:cNvPr id="6" name="正方形/長方形 5"/>
          <p:cNvSpPr/>
          <p:nvPr/>
        </p:nvSpPr>
        <p:spPr bwMode="invGray">
          <a:xfrm>
            <a:off x="0" y="5127625"/>
            <a:ext cx="9144000" cy="46038"/>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anchor="ctr"/>
          <a:lstStyle>
            <a:extLst/>
          </a:lstStyle>
          <a:p>
            <a:pPr algn="ctr" fontAlgn="auto">
              <a:spcBef>
                <a:spcPts val="0"/>
              </a:spcBef>
              <a:spcAft>
                <a:spcPts val="0"/>
              </a:spcAft>
              <a:defRPr/>
            </a:pPr>
            <a:endParaRPr kumimoji="0" lang="en-US"/>
          </a:p>
        </p:txBody>
      </p:sp>
      <p:sp>
        <p:nvSpPr>
          <p:cNvPr id="2" name="タイトル 1"/>
          <p:cNvSpPr>
            <a:spLocks noGrp="1"/>
          </p:cNvSpPr>
          <p:nvPr>
            <p:ph type="ctrTitle"/>
          </p:nvPr>
        </p:nvSpPr>
        <p:spPr>
          <a:xfrm>
            <a:off x="685800" y="1571612"/>
            <a:ext cx="8077200" cy="787532"/>
          </a:xfrm>
        </p:spPr>
        <p:txBody>
          <a:bodyPr tIns="0" bIns="0" anchor="t"/>
          <a:lstStyle>
            <a:lvl1pPr algn="ctr">
              <a:defRPr sz="3600" b="1">
                <a:solidFill>
                  <a:schemeClr val="tx1"/>
                </a:solidFill>
              </a:defRPr>
            </a:lvl1pPr>
            <a:extLst/>
          </a:lstStyle>
          <a:p>
            <a:r>
              <a:rPr lang="ja-JP" altLang="en-US" dirty="0" smtClean="0"/>
              <a:t>マスタ タイトルの書式設定</a:t>
            </a:r>
            <a:endParaRPr lang="en-US" dirty="0"/>
          </a:p>
        </p:txBody>
      </p:sp>
      <p:sp>
        <p:nvSpPr>
          <p:cNvPr id="3" name="サブタイトル 2"/>
          <p:cNvSpPr>
            <a:spLocks noGrp="1"/>
          </p:cNvSpPr>
          <p:nvPr>
            <p:ph type="subTitle" idx="1"/>
          </p:nvPr>
        </p:nvSpPr>
        <p:spPr>
          <a:xfrm>
            <a:off x="685801" y="3143248"/>
            <a:ext cx="8077200" cy="1113862"/>
          </a:xfrm>
        </p:spPr>
        <p:txBody>
          <a:bodyPr lIns="118872" tIns="0" rIns="45720" bIns="0" anchor="b"/>
          <a:lstStyle>
            <a:lvl1pPr marL="0" indent="0" algn="r">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extLst/>
          </a:lstStyle>
          <a:p>
            <a:r>
              <a:rPr lang="ja-JP" altLang="en-US" dirty="0" smtClean="0"/>
              <a:t>マスタ サブタイトルの書式設定</a:t>
            </a:r>
            <a:endParaRPr lang="en-US" dirty="0"/>
          </a:p>
        </p:txBody>
      </p:sp>
      <p:sp>
        <p:nvSpPr>
          <p:cNvPr id="15" name="コンテンツ プレースホルダ 14"/>
          <p:cNvSpPr>
            <a:spLocks noGrp="1"/>
          </p:cNvSpPr>
          <p:nvPr>
            <p:ph sz="quarter" idx="10"/>
          </p:nvPr>
        </p:nvSpPr>
        <p:spPr>
          <a:xfrm>
            <a:off x="571472" y="6429396"/>
            <a:ext cx="2428875" cy="285750"/>
          </a:xfrm>
        </p:spPr>
        <p:txBody>
          <a:bodyPr>
            <a:noAutofit/>
          </a:bodyPr>
          <a:lstStyle>
            <a:lvl1pPr>
              <a:defRPr sz="1200"/>
            </a:lvl1pPr>
            <a:lvl2pPr>
              <a:defRPr sz="1200"/>
            </a:lvl2pPr>
            <a:lvl3pPr>
              <a:defRPr sz="1200"/>
            </a:lvl3pPr>
            <a:lvl4pPr>
              <a:defRPr sz="1200"/>
            </a:lvl4pPr>
            <a:lvl5pPr>
              <a:defRPr sz="1200"/>
            </a:lvl5pPr>
          </a:lstStyle>
          <a:p>
            <a:pPr lvl="0"/>
            <a:r>
              <a:rPr lang="ja-JP" altLang="en-US" dirty="0" smtClean="0"/>
              <a:t>マスタ テキストの書式設定</a:t>
            </a:r>
          </a:p>
        </p:txBody>
      </p:sp>
    </p:spTree>
  </p:cSld>
  <p:clrMapOvr>
    <a:overrideClrMapping bg1="dk1" tx1="lt1" bg2="dk2" tx2="lt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4" name="正方形/長方形 3"/>
          <p:cNvSpPr/>
          <p:nvPr/>
        </p:nvSpPr>
        <p:spPr bwMode="invGray">
          <a:xfrm>
            <a:off x="0" y="552450"/>
            <a:ext cx="9144000" cy="46038"/>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anchor="ctr"/>
          <a:lstStyle>
            <a:extLst/>
          </a:lstStyle>
          <a:p>
            <a:pPr algn="ctr" fontAlgn="auto">
              <a:spcBef>
                <a:spcPts val="0"/>
              </a:spcBef>
              <a:spcAft>
                <a:spcPts val="0"/>
              </a:spcAft>
              <a:defRPr/>
            </a:pPr>
            <a:endParaRPr kumimoji="0" lang="en-US"/>
          </a:p>
        </p:txBody>
      </p:sp>
      <p:sp>
        <p:nvSpPr>
          <p:cNvPr id="5" name="正方形/長方形 4"/>
          <p:cNvSpPr/>
          <p:nvPr/>
        </p:nvSpPr>
        <p:spPr bwMode="ltGray">
          <a:xfrm>
            <a:off x="0" y="0"/>
            <a:ext cx="9144000" cy="571500"/>
          </a:xfrm>
          <a:prstGeom prst="rect">
            <a:avLst/>
          </a:prstGeom>
          <a:solidFill>
            <a:schemeClr val="accent3">
              <a:lumMod val="50000"/>
            </a:schemeClr>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anchor="ctr"/>
          <a:lstStyle>
            <a:extLst/>
          </a:lstStyle>
          <a:p>
            <a:pPr algn="ctr" fontAlgn="auto">
              <a:spcBef>
                <a:spcPts val="0"/>
              </a:spcBef>
              <a:spcAft>
                <a:spcPts val="0"/>
              </a:spcAft>
              <a:defRPr/>
            </a:pPr>
            <a:endParaRPr kumimoji="0" lang="en-US"/>
          </a:p>
        </p:txBody>
      </p:sp>
      <p:sp>
        <p:nvSpPr>
          <p:cNvPr id="2" name="タイトル 1"/>
          <p:cNvSpPr>
            <a:spLocks noGrp="1"/>
          </p:cNvSpPr>
          <p:nvPr>
            <p:ph type="title"/>
          </p:nvPr>
        </p:nvSpPr>
        <p:spPr>
          <a:xfrm>
            <a:off x="457200" y="97080"/>
            <a:ext cx="8229600" cy="416032"/>
          </a:xfrm>
        </p:spPr>
        <p:txBody>
          <a:bodyPr/>
          <a:lstStyle>
            <a:lvl1pPr>
              <a:defRPr sz="2800"/>
            </a:lvl1pPr>
            <a:extLst/>
          </a:lstStyle>
          <a:p>
            <a:r>
              <a:rPr lang="ja-JP" altLang="en-US" dirty="0" smtClean="0"/>
              <a:t>マスタ タイトルの書式設定</a:t>
            </a:r>
            <a:endParaRPr lang="en-US" dirty="0"/>
          </a:p>
        </p:txBody>
      </p:sp>
      <p:sp>
        <p:nvSpPr>
          <p:cNvPr id="3" name="コンテンツ プレースホルダ 2"/>
          <p:cNvSpPr>
            <a:spLocks noGrp="1"/>
          </p:cNvSpPr>
          <p:nvPr>
            <p:ph idx="1"/>
          </p:nvPr>
        </p:nvSpPr>
        <p:spPr/>
        <p:txBody>
          <a:bodyPr/>
          <a:lstStyle>
            <a:lvl1pPr>
              <a:defRPr sz="2000"/>
            </a:lvl1pPr>
            <a:lvl2pPr>
              <a:defRPr sz="1800"/>
            </a:lvl2pPr>
            <a:extLs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a:p>
        </p:txBody>
      </p:sp>
      <p:sp>
        <p:nvSpPr>
          <p:cNvPr id="6" name="日付プレースホルダ 3"/>
          <p:cNvSpPr>
            <a:spLocks noGrp="1"/>
          </p:cNvSpPr>
          <p:nvPr>
            <p:ph type="dt" sz="half" idx="10"/>
          </p:nvPr>
        </p:nvSpPr>
        <p:spPr/>
        <p:txBody>
          <a:bodyPr/>
          <a:lstStyle>
            <a:lvl1pPr>
              <a:defRPr/>
            </a:lvl1pPr>
          </a:lstStyle>
          <a:p>
            <a:pPr>
              <a:defRPr/>
            </a:pPr>
            <a:fld id="{75716589-8463-4CDF-A0C6-50EADC1CF3A0}" type="datetime2">
              <a:rPr lang="en-US"/>
              <a:pPr>
                <a:defRPr/>
              </a:pPr>
              <a:t>Tuesday, July 17, 2012</a:t>
            </a:fld>
            <a:endParaRPr lang="en-US"/>
          </a:p>
        </p:txBody>
      </p:sp>
      <p:sp>
        <p:nvSpPr>
          <p:cNvPr id="7" name="フッター プレースホルダ 4"/>
          <p:cNvSpPr>
            <a:spLocks noGrp="1"/>
          </p:cNvSpPr>
          <p:nvPr>
            <p:ph type="ftr" sz="quarter" idx="11"/>
          </p:nvPr>
        </p:nvSpPr>
        <p:spPr/>
        <p:txBody>
          <a:bodyPr/>
          <a:lstStyle>
            <a:lvl1pPr>
              <a:defRPr smtClean="0"/>
            </a:lvl1pPr>
          </a:lstStyle>
          <a:p>
            <a:pPr>
              <a:defRPr/>
            </a:pPr>
            <a:endParaRPr lang="ja-JP" altLang="en-US"/>
          </a:p>
        </p:txBody>
      </p:sp>
      <p:sp>
        <p:nvSpPr>
          <p:cNvPr id="8" name="スライド番号プレースホルダ 5"/>
          <p:cNvSpPr>
            <a:spLocks noGrp="1"/>
          </p:cNvSpPr>
          <p:nvPr>
            <p:ph type="sldNum" sz="quarter" idx="12"/>
          </p:nvPr>
        </p:nvSpPr>
        <p:spPr/>
        <p:txBody>
          <a:bodyPr/>
          <a:lstStyle>
            <a:lvl1pPr>
              <a:defRPr/>
            </a:lvl1pPr>
          </a:lstStyle>
          <a:p>
            <a:pPr>
              <a:defRPr/>
            </a:pPr>
            <a:fld id="{7A2BAA9F-07BF-4378-B4DA-C7E0E90A6341}" type="slidenum">
              <a:rPr lang="en-US"/>
              <a:pPr>
                <a:defRPr/>
              </a:pPr>
              <a:t>&lt;#&gt;</a:t>
            </a:fld>
            <a:endParaRPr lang="en-US"/>
          </a:p>
        </p:txBody>
      </p:sp>
      <p:sp>
        <p:nvSpPr>
          <p:cNvPr id="9" name="テキスト ボックス 8"/>
          <p:cNvSpPr txBox="1"/>
          <p:nvPr userDrawn="1"/>
        </p:nvSpPr>
        <p:spPr>
          <a:xfrm>
            <a:off x="7199784" y="188640"/>
            <a:ext cx="1944216" cy="369332"/>
          </a:xfrm>
          <a:prstGeom prst="rect">
            <a:avLst/>
          </a:prstGeom>
          <a:noFill/>
        </p:spPr>
        <p:txBody>
          <a:bodyPr wrap="square" rtlCol="0">
            <a:spAutoFit/>
          </a:bodyPr>
          <a:lstStyle/>
          <a:p>
            <a:r>
              <a:rPr kumimoji="1" lang="en-US" altLang="ja-JP" dirty="0" smtClean="0">
                <a:solidFill>
                  <a:schemeClr val="bg1"/>
                </a:solidFill>
              </a:rPr>
              <a:t>JCTVC-J0330</a:t>
            </a:r>
            <a:endParaRPr kumimoji="1" lang="ja-JP" altLang="en-US" dirty="0">
              <a:solidFill>
                <a:schemeClr val="bg1"/>
              </a:solidFil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タイトルとコンテンツ">
    <p:spTree>
      <p:nvGrpSpPr>
        <p:cNvPr id="1" name=""/>
        <p:cNvGrpSpPr/>
        <p:nvPr/>
      </p:nvGrpSpPr>
      <p:grpSpPr>
        <a:xfrm>
          <a:off x="0" y="0"/>
          <a:ext cx="0" cy="0"/>
          <a:chOff x="0" y="0"/>
          <a:chExt cx="0" cy="0"/>
        </a:xfrm>
      </p:grpSpPr>
      <p:sp>
        <p:nvSpPr>
          <p:cNvPr id="8" name="スライド番号プレースホルダ 5"/>
          <p:cNvSpPr>
            <a:spLocks noGrp="1"/>
          </p:cNvSpPr>
          <p:nvPr>
            <p:ph type="sldNum" sz="quarter" idx="12"/>
          </p:nvPr>
        </p:nvSpPr>
        <p:spPr/>
        <p:txBody>
          <a:bodyPr/>
          <a:lstStyle>
            <a:lvl1pPr>
              <a:defRPr/>
            </a:lvl1pPr>
          </a:lstStyle>
          <a:p>
            <a:pPr>
              <a:defRPr/>
            </a:pPr>
            <a:fld id="{7A2BAA9F-07BF-4378-B4DA-C7E0E90A6341}" type="slidenum">
              <a:rPr lang="en-US"/>
              <a:pPr>
                <a:defRPr/>
              </a:pPr>
              <a:t>&lt;#&gt;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 1"/>
          <p:cNvSpPr>
            <a:spLocks noGrp="1"/>
          </p:cNvSpPr>
          <p:nvPr>
            <p:ph type="title"/>
          </p:nvPr>
        </p:nvSpPr>
        <p:spPr>
          <a:xfrm>
            <a:off x="457200" y="84138"/>
            <a:ext cx="8229600" cy="419100"/>
          </a:xfrm>
          <a:prstGeom prst="rect">
            <a:avLst/>
          </a:prstGeom>
        </p:spPr>
        <p:txBody>
          <a:bodyPr vert="horz" lIns="91440" rIns="45720" rtlCol="0" anchor="ctr">
            <a:normAutofit/>
            <a:scene3d>
              <a:camera prst="orthographicFront"/>
              <a:lightRig rig="threePt" dir="t">
                <a:rot lat="0" lon="0" rev="4800000"/>
              </a:lightRig>
            </a:scene3d>
            <a:sp3d prstMaterial="matte">
              <a:bevelT w="50800" h="10160"/>
            </a:sp3d>
          </a:bodyPr>
          <a:lstStyle>
            <a:extLst/>
          </a:lstStyle>
          <a:p>
            <a:r>
              <a:rPr lang="ja-JP" altLang="en-US" dirty="0" smtClean="0"/>
              <a:t>マスタ タイトルの書式設定</a:t>
            </a:r>
            <a:endParaRPr lang="en-US" dirty="0"/>
          </a:p>
        </p:txBody>
      </p:sp>
      <p:sp>
        <p:nvSpPr>
          <p:cNvPr id="3077" name="テキスト プレースホルダ 2"/>
          <p:cNvSpPr>
            <a:spLocks noGrp="1"/>
          </p:cNvSpPr>
          <p:nvPr>
            <p:ph type="body" idx="1"/>
          </p:nvPr>
        </p:nvSpPr>
        <p:spPr bwMode="auto">
          <a:xfrm>
            <a:off x="457200" y="785813"/>
            <a:ext cx="8229600" cy="5614987"/>
          </a:xfrm>
          <a:prstGeom prst="rect">
            <a:avLst/>
          </a:prstGeom>
          <a:noFill/>
          <a:ln w="9525">
            <a:noFill/>
            <a:miter lim="800000"/>
            <a:headEnd/>
            <a:tailEnd/>
          </a:ln>
        </p:spPr>
        <p:txBody>
          <a:bodyPr vert="horz" wrap="square" lIns="54864" tIns="91440" rIns="91440" bIns="45720" numCol="1" anchor="t" anchorCtr="0" compatLnSpc="1">
            <a:prstTxWarp prst="textNoShape">
              <a:avLst/>
            </a:prstTxWarp>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p>
        </p:txBody>
      </p:sp>
      <p:sp>
        <p:nvSpPr>
          <p:cNvPr id="10" name="日付プレースホルダ 3"/>
          <p:cNvSpPr>
            <a:spLocks noGrp="1"/>
          </p:cNvSpPr>
          <p:nvPr>
            <p:ph type="dt" sz="half" idx="2"/>
          </p:nvPr>
        </p:nvSpPr>
        <p:spPr>
          <a:xfrm>
            <a:off x="457200" y="6477000"/>
            <a:ext cx="2133600" cy="274638"/>
          </a:xfrm>
          <a:prstGeom prst="rect">
            <a:avLst/>
          </a:prstGeom>
        </p:spPr>
        <p:txBody>
          <a:bodyPr vert="horz" lIns="109728" rIns="45720" bIns="0" rtlCol="0" anchor="b"/>
          <a:lstStyle>
            <a:lvl1pPr fontAlgn="auto">
              <a:spcBef>
                <a:spcPts val="0"/>
              </a:spcBef>
              <a:spcAft>
                <a:spcPts val="0"/>
              </a:spcAft>
              <a:defRPr kumimoji="0" sz="1200">
                <a:solidFill>
                  <a:schemeClr val="tx1">
                    <a:tint val="95000"/>
                  </a:schemeClr>
                </a:solidFill>
                <a:latin typeface="+mn-lt"/>
                <a:ea typeface="+mn-ea"/>
              </a:defRPr>
            </a:lvl1pPr>
          </a:lstStyle>
          <a:p>
            <a:pPr>
              <a:defRPr/>
            </a:pPr>
            <a:fld id="{FA5D9A97-93D0-407B-AAD9-B613FE16AA79}" type="datetime2">
              <a:rPr lang="en-US"/>
              <a:pPr>
                <a:defRPr/>
              </a:pPr>
              <a:t>Tuesday, July 17, 2012</a:t>
            </a:fld>
            <a:endParaRPr lang="en-US"/>
          </a:p>
        </p:txBody>
      </p:sp>
      <p:sp>
        <p:nvSpPr>
          <p:cNvPr id="13" name="フッター プレースホルダ 4"/>
          <p:cNvSpPr>
            <a:spLocks noGrp="1"/>
          </p:cNvSpPr>
          <p:nvPr>
            <p:ph type="ftr" sz="quarter" idx="3"/>
          </p:nvPr>
        </p:nvSpPr>
        <p:spPr>
          <a:xfrm>
            <a:off x="2640013" y="6477000"/>
            <a:ext cx="5508625" cy="274638"/>
          </a:xfrm>
          <a:prstGeom prst="rect">
            <a:avLst/>
          </a:prstGeom>
        </p:spPr>
        <p:txBody>
          <a:bodyPr vert="horz" wrap="square" lIns="45720" tIns="45720" rIns="45720" bIns="0" numCol="1" anchor="b" anchorCtr="0" compatLnSpc="1">
            <a:prstTxWarp prst="textNoShape">
              <a:avLst/>
            </a:prstTxWarp>
          </a:bodyPr>
          <a:lstStyle>
            <a:lvl1pPr>
              <a:defRPr kumimoji="0" sz="1200" smtClean="0">
                <a:solidFill>
                  <a:srgbClr val="3F3F3F"/>
                </a:solidFill>
                <a:latin typeface="Verdana" pitchFamily="34" charset="0"/>
                <a:ea typeface="HGｺﾞｼｯｸM" pitchFamily="49" charset="-128"/>
              </a:defRPr>
            </a:lvl1pPr>
          </a:lstStyle>
          <a:p>
            <a:pPr>
              <a:defRPr/>
            </a:pPr>
            <a:endParaRPr lang="ja-JP" altLang="en-US"/>
          </a:p>
        </p:txBody>
      </p:sp>
      <p:sp>
        <p:nvSpPr>
          <p:cNvPr id="14" name="スライド番号プレースホルダ 5"/>
          <p:cNvSpPr>
            <a:spLocks noGrp="1"/>
          </p:cNvSpPr>
          <p:nvPr>
            <p:ph type="sldNum" sz="quarter" idx="4"/>
          </p:nvPr>
        </p:nvSpPr>
        <p:spPr>
          <a:xfrm>
            <a:off x="8204200" y="6477000"/>
            <a:ext cx="733425" cy="274638"/>
          </a:xfrm>
          <a:prstGeom prst="rect">
            <a:avLst/>
          </a:prstGeom>
        </p:spPr>
        <p:txBody>
          <a:bodyPr vert="horz" bIns="0" rtlCol="0" anchor="b"/>
          <a:lstStyle>
            <a:lvl1pPr algn="r" fontAlgn="auto">
              <a:spcBef>
                <a:spcPts val="0"/>
              </a:spcBef>
              <a:spcAft>
                <a:spcPts val="0"/>
              </a:spcAft>
              <a:defRPr kumimoji="0" sz="1200">
                <a:solidFill>
                  <a:schemeClr val="tx1">
                    <a:tint val="95000"/>
                  </a:schemeClr>
                </a:solidFill>
                <a:latin typeface="+mn-lt"/>
                <a:ea typeface="+mn-ea"/>
              </a:defRPr>
            </a:lvl1pPr>
          </a:lstStyle>
          <a:p>
            <a:pPr>
              <a:defRPr/>
            </a:pPr>
            <a:fld id="{D43A549B-6104-4861-9B46-503D2C8E00FD}" type="slidenum">
              <a:rPr lang="en-US"/>
              <a:pPr>
                <a:defRPr/>
              </a:pPr>
              <a:t>&lt;#&gt;</a:t>
            </a:fld>
            <a:endParaRPr lang="en-US"/>
          </a:p>
        </p:txBody>
      </p:sp>
    </p:spTree>
  </p:cSld>
  <p:clrMap bg1="lt1" tx1="dk1" bg2="lt2" tx2="dk2" accent1="accent1" accent2="accent2" accent3="accent3" accent4="accent4" accent5="accent5" accent6="accent6" hlink="hlink" folHlink="folHlink"/>
  <p:sldLayoutIdLst>
    <p:sldLayoutId id="2147483822" r:id="rId1"/>
    <p:sldLayoutId id="2147483823" r:id="rId2"/>
    <p:sldLayoutId id="2147483824" r:id="rId3"/>
  </p:sldLayoutIdLst>
  <p:hf hdr="0" ftr="0" dt="0"/>
  <p:txStyles>
    <p:titleStyle>
      <a:lvl1pPr algn="l" rtl="0" eaLnBrk="0" fontAlgn="base" hangingPunct="0">
        <a:spcBef>
          <a:spcPct val="0"/>
        </a:spcBef>
        <a:spcAft>
          <a:spcPct val="0"/>
        </a:spcAft>
        <a:defRPr kumimoji="1" sz="2800" b="1" kern="1200">
          <a:solidFill>
            <a:schemeClr val="bg1"/>
          </a:solidFill>
          <a:latin typeface="+mj-lt"/>
          <a:ea typeface="+mj-ea"/>
          <a:cs typeface="+mj-cs"/>
        </a:defRPr>
      </a:lvl1pPr>
      <a:lvl2pPr algn="l" rtl="0" eaLnBrk="0" fontAlgn="base" hangingPunct="0">
        <a:spcBef>
          <a:spcPct val="0"/>
        </a:spcBef>
        <a:spcAft>
          <a:spcPct val="0"/>
        </a:spcAft>
        <a:defRPr kumimoji="1" sz="2800" b="1">
          <a:solidFill>
            <a:schemeClr val="bg1"/>
          </a:solidFill>
          <a:latin typeface="Arial" charset="0"/>
          <a:ea typeface="HGｺﾞｼｯｸM" pitchFamily="49" charset="-128"/>
        </a:defRPr>
      </a:lvl2pPr>
      <a:lvl3pPr algn="l" rtl="0" eaLnBrk="0" fontAlgn="base" hangingPunct="0">
        <a:spcBef>
          <a:spcPct val="0"/>
        </a:spcBef>
        <a:spcAft>
          <a:spcPct val="0"/>
        </a:spcAft>
        <a:defRPr kumimoji="1" sz="2800" b="1">
          <a:solidFill>
            <a:schemeClr val="bg1"/>
          </a:solidFill>
          <a:latin typeface="Arial" charset="0"/>
          <a:ea typeface="HGｺﾞｼｯｸM" pitchFamily="49" charset="-128"/>
        </a:defRPr>
      </a:lvl3pPr>
      <a:lvl4pPr algn="l" rtl="0" eaLnBrk="0" fontAlgn="base" hangingPunct="0">
        <a:spcBef>
          <a:spcPct val="0"/>
        </a:spcBef>
        <a:spcAft>
          <a:spcPct val="0"/>
        </a:spcAft>
        <a:defRPr kumimoji="1" sz="2800" b="1">
          <a:solidFill>
            <a:schemeClr val="bg1"/>
          </a:solidFill>
          <a:latin typeface="Arial" charset="0"/>
          <a:ea typeface="HGｺﾞｼｯｸM" pitchFamily="49" charset="-128"/>
        </a:defRPr>
      </a:lvl4pPr>
      <a:lvl5pPr algn="l" rtl="0" eaLnBrk="0" fontAlgn="base" hangingPunct="0">
        <a:spcBef>
          <a:spcPct val="0"/>
        </a:spcBef>
        <a:spcAft>
          <a:spcPct val="0"/>
        </a:spcAft>
        <a:defRPr kumimoji="1" sz="2800" b="1">
          <a:solidFill>
            <a:schemeClr val="bg1"/>
          </a:solidFill>
          <a:latin typeface="Arial" charset="0"/>
          <a:ea typeface="HGｺﾞｼｯｸM" pitchFamily="49" charset="-128"/>
        </a:defRPr>
      </a:lvl5pPr>
      <a:lvl6pPr marL="457200" algn="l" rtl="0" fontAlgn="base">
        <a:spcBef>
          <a:spcPct val="0"/>
        </a:spcBef>
        <a:spcAft>
          <a:spcPct val="0"/>
        </a:spcAft>
        <a:defRPr kumimoji="1" sz="2800" b="1">
          <a:solidFill>
            <a:schemeClr val="bg1"/>
          </a:solidFill>
          <a:latin typeface="Verdana" pitchFamily="34" charset="0"/>
          <a:ea typeface="HGｺﾞｼｯｸM" pitchFamily="49" charset="-128"/>
        </a:defRPr>
      </a:lvl6pPr>
      <a:lvl7pPr marL="914400" algn="l" rtl="0" fontAlgn="base">
        <a:spcBef>
          <a:spcPct val="0"/>
        </a:spcBef>
        <a:spcAft>
          <a:spcPct val="0"/>
        </a:spcAft>
        <a:defRPr kumimoji="1" sz="2800" b="1">
          <a:solidFill>
            <a:schemeClr val="bg1"/>
          </a:solidFill>
          <a:latin typeface="Verdana" pitchFamily="34" charset="0"/>
          <a:ea typeface="HGｺﾞｼｯｸM" pitchFamily="49" charset="-128"/>
        </a:defRPr>
      </a:lvl7pPr>
      <a:lvl8pPr marL="1371600" algn="l" rtl="0" fontAlgn="base">
        <a:spcBef>
          <a:spcPct val="0"/>
        </a:spcBef>
        <a:spcAft>
          <a:spcPct val="0"/>
        </a:spcAft>
        <a:defRPr kumimoji="1" sz="2800" b="1">
          <a:solidFill>
            <a:schemeClr val="bg1"/>
          </a:solidFill>
          <a:latin typeface="Verdana" pitchFamily="34" charset="0"/>
          <a:ea typeface="HGｺﾞｼｯｸM" pitchFamily="49" charset="-128"/>
        </a:defRPr>
      </a:lvl8pPr>
      <a:lvl9pPr marL="1828800" algn="l" rtl="0" fontAlgn="base">
        <a:spcBef>
          <a:spcPct val="0"/>
        </a:spcBef>
        <a:spcAft>
          <a:spcPct val="0"/>
        </a:spcAft>
        <a:defRPr kumimoji="1" sz="2800" b="1">
          <a:solidFill>
            <a:schemeClr val="bg1"/>
          </a:solidFill>
          <a:latin typeface="Verdana" pitchFamily="34" charset="0"/>
          <a:ea typeface="HGｺﾞｼｯｸM" pitchFamily="49" charset="-128"/>
        </a:defRPr>
      </a:lvl9pPr>
      <a:extLst/>
    </p:titleStyle>
    <p:bodyStyle>
      <a:lvl1pPr marL="360363" indent="-241300" algn="l" rtl="0" eaLnBrk="0" fontAlgn="base" hangingPunct="0">
        <a:spcBef>
          <a:spcPct val="0"/>
        </a:spcBef>
        <a:spcAft>
          <a:spcPct val="0"/>
        </a:spcAft>
        <a:buClr>
          <a:srgbClr val="0E2C3E"/>
        </a:buClr>
        <a:buSzPct val="80000"/>
        <a:buFont typeface="Wingdings 2" pitchFamily="18" charset="2"/>
        <a:buChar char=""/>
        <a:defRPr kumimoji="1" sz="2400" kern="1200">
          <a:solidFill>
            <a:schemeClr val="tx1"/>
          </a:solidFill>
          <a:latin typeface="+mn-lt"/>
          <a:ea typeface="+mn-ea"/>
          <a:cs typeface="+mn-cs"/>
        </a:defRPr>
      </a:lvl1pPr>
      <a:lvl2pPr marL="622300" indent="-261938" algn="l" rtl="0" eaLnBrk="0" fontAlgn="base" hangingPunct="0">
        <a:spcBef>
          <a:spcPct val="20000"/>
        </a:spcBef>
        <a:spcAft>
          <a:spcPct val="0"/>
        </a:spcAft>
        <a:buClr>
          <a:srgbClr val="14425D"/>
        </a:buClr>
        <a:buSzPct val="90000"/>
        <a:buFont typeface="Wingdings" pitchFamily="2" charset="2"/>
        <a:buChar char=""/>
        <a:defRPr kumimoji="1" sz="2000" kern="1200">
          <a:solidFill>
            <a:schemeClr val="tx1"/>
          </a:solidFill>
          <a:latin typeface="+mn-lt"/>
          <a:ea typeface="+mn-ea"/>
          <a:cs typeface="+mn-cs"/>
        </a:defRPr>
      </a:lvl2pPr>
      <a:lvl3pPr marL="808038" indent="-185738" algn="l" rtl="0" eaLnBrk="0" fontAlgn="base" hangingPunct="0">
        <a:spcBef>
          <a:spcPct val="20000"/>
        </a:spcBef>
        <a:spcAft>
          <a:spcPct val="0"/>
        </a:spcAft>
        <a:buClr>
          <a:srgbClr val="4EA5D8"/>
        </a:buClr>
        <a:buFont typeface="Arial" charset="0"/>
        <a:buChar char="▪"/>
        <a:defRPr kumimoji="1" kern="1200">
          <a:solidFill>
            <a:schemeClr val="tx1"/>
          </a:solidFill>
          <a:latin typeface="+mn-lt"/>
          <a:ea typeface="+mn-ea"/>
          <a:cs typeface="+mn-cs"/>
        </a:defRPr>
      </a:lvl3pPr>
      <a:lvl4pPr marL="982663" indent="-174625" algn="l" rtl="0" eaLnBrk="0" fontAlgn="base" hangingPunct="0">
        <a:spcBef>
          <a:spcPct val="20000"/>
        </a:spcBef>
        <a:spcAft>
          <a:spcPct val="0"/>
        </a:spcAft>
        <a:buClr>
          <a:srgbClr val="4EA5D8"/>
        </a:buClr>
        <a:buFont typeface="Arial" charset="0"/>
        <a:buChar char="▪"/>
        <a:defRPr kumimoji="1" kern="1200">
          <a:solidFill>
            <a:schemeClr val="tx1"/>
          </a:solidFill>
          <a:latin typeface="+mn-lt"/>
          <a:ea typeface="+mn-ea"/>
          <a:cs typeface="+mn-cs"/>
        </a:defRPr>
      </a:lvl4pPr>
      <a:lvl5pPr marL="1166813" indent="-184150" algn="l" rtl="0" eaLnBrk="0" fontAlgn="base" hangingPunct="0">
        <a:spcBef>
          <a:spcPct val="20000"/>
        </a:spcBef>
        <a:spcAft>
          <a:spcPct val="0"/>
        </a:spcAft>
        <a:buClr>
          <a:srgbClr val="4EA5D8"/>
        </a:buClr>
        <a:buFont typeface="Wingdings 3" pitchFamily="18" charset="2"/>
        <a:buChar char=""/>
        <a:defRPr kumimoji="1" lang="en-US" kern="1200">
          <a:solidFill>
            <a:schemeClr val="tx1"/>
          </a:solidFill>
          <a:latin typeface="+mn-lt"/>
          <a:ea typeface="+mn-ea"/>
          <a:cs typeface="+mn-cs"/>
        </a:defRPr>
      </a:lvl5pPr>
      <a:lvl6pPr marL="1627632" indent="-182880" algn="l" rtl="0" eaLnBrk="1" latinLnBrk="0" hangingPunct="1">
        <a:spcBef>
          <a:spcPct val="20000"/>
        </a:spcBef>
        <a:buClr>
          <a:schemeClr val="accent6"/>
        </a:buClr>
        <a:buSzPct val="100000"/>
        <a:buFont typeface="Wingdings 2"/>
        <a:buChar char=""/>
        <a:defRPr kumimoji="1" sz="2000" kern="1200">
          <a:solidFill>
            <a:schemeClr val="tx1"/>
          </a:solidFill>
          <a:latin typeface="+mn-lt"/>
          <a:ea typeface="+mn-ea"/>
          <a:cs typeface="+mn-cs"/>
        </a:defRPr>
      </a:lvl6pPr>
      <a:lvl7pPr marL="1828800" indent="-182880" algn="l" rtl="0" eaLnBrk="1" latinLnBrk="0" hangingPunct="1">
        <a:spcBef>
          <a:spcPct val="20000"/>
        </a:spcBef>
        <a:buClr>
          <a:schemeClr val="accent1"/>
        </a:buClr>
        <a:buSzPct val="100000"/>
        <a:buFont typeface="Wingdings 2"/>
        <a:buChar char=""/>
        <a:defRPr kumimoji="1" sz="1800" kern="1200">
          <a:solidFill>
            <a:schemeClr val="tx1"/>
          </a:solidFill>
          <a:latin typeface="+mn-lt"/>
          <a:ea typeface="+mn-ea"/>
          <a:cs typeface="+mn-cs"/>
        </a:defRPr>
      </a:lvl7pPr>
      <a:lvl8pPr marL="2029968" indent="-182880" algn="l" rtl="0" eaLnBrk="1" latinLnBrk="0" hangingPunct="1">
        <a:spcBef>
          <a:spcPct val="20000"/>
        </a:spcBef>
        <a:buClr>
          <a:schemeClr val="accent2"/>
        </a:buClr>
        <a:buFont typeface="Wingdings 2" pitchFamily="18" charset="2"/>
        <a:buChar char=""/>
        <a:defRPr kumimoji="1" sz="1800" kern="1200">
          <a:solidFill>
            <a:schemeClr val="tx1"/>
          </a:solidFill>
          <a:latin typeface="+mn-lt"/>
          <a:ea typeface="+mn-ea"/>
          <a:cs typeface="+mn-cs"/>
        </a:defRPr>
      </a:lvl8pPr>
      <a:lvl9pPr marL="2231136" indent="-182880" algn="l" rtl="0" eaLnBrk="1" latinLnBrk="0" hangingPunct="1">
        <a:spcBef>
          <a:spcPct val="20000"/>
        </a:spcBef>
        <a:buClr>
          <a:schemeClr val="accent3"/>
        </a:buClr>
        <a:buFont typeface="Wingdings 2" pitchFamily="18" charset="2"/>
        <a:buChar char=""/>
        <a:defRPr kumimoji="1" sz="1800" kern="1200" baseline="0">
          <a:solidFill>
            <a:schemeClr val="tx1"/>
          </a:solidFill>
          <a:latin typeface="+mn-lt"/>
          <a:ea typeface="+mn-ea"/>
          <a:cs typeface="+mn-cs"/>
        </a:defRPr>
      </a:lvl9pPr>
      <a:extLst/>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4"/>
          <p:cNvSpPr>
            <a:spLocks noGrp="1"/>
          </p:cNvSpPr>
          <p:nvPr>
            <p:ph type="ctrTitle"/>
          </p:nvPr>
        </p:nvSpPr>
        <p:spPr>
          <a:xfrm>
            <a:off x="683568" y="1628800"/>
            <a:ext cx="8077200" cy="1584176"/>
          </a:xfrm>
        </p:spPr>
        <p:txBody>
          <a:bodyPr>
            <a:normAutofit/>
          </a:bodyPr>
          <a:lstStyle/>
          <a:p>
            <a:r>
              <a:rPr lang="en-CA" altLang="ja-JP" dirty="0" smtClean="0"/>
              <a:t>Inclusion of ALF in Main profile and additional test results </a:t>
            </a:r>
            <a:endParaRPr lang="en-US" dirty="0" smtClean="0"/>
          </a:p>
        </p:txBody>
      </p:sp>
      <p:sp>
        <p:nvSpPr>
          <p:cNvPr id="6" name="サブタイトル 5"/>
          <p:cNvSpPr>
            <a:spLocks noGrp="1"/>
          </p:cNvSpPr>
          <p:nvPr>
            <p:ph type="subTitle" idx="1"/>
          </p:nvPr>
        </p:nvSpPr>
        <p:spPr>
          <a:xfrm>
            <a:off x="5169023" y="3284984"/>
            <a:ext cx="3974977" cy="1800200"/>
          </a:xfrm>
        </p:spPr>
        <p:txBody>
          <a:bodyPr/>
          <a:lstStyle/>
          <a:p>
            <a:pPr>
              <a:spcBef>
                <a:spcPts val="0"/>
              </a:spcBef>
            </a:pPr>
            <a:r>
              <a:rPr lang="en-US" altLang="ja-JP" u="sng" dirty="0" err="1" smtClean="0"/>
              <a:t>Tomohior</a:t>
            </a:r>
            <a:r>
              <a:rPr lang="en-US" altLang="ja-JP" u="sng" dirty="0" smtClean="0"/>
              <a:t> </a:t>
            </a:r>
            <a:r>
              <a:rPr lang="en-US" altLang="ja-JP" u="sng" dirty="0" err="1" smtClean="0"/>
              <a:t>Ikai</a:t>
            </a:r>
            <a:endParaRPr lang="en-US" altLang="ja-JP" u="sng" dirty="0" smtClean="0"/>
          </a:p>
          <a:p>
            <a:pPr>
              <a:spcBef>
                <a:spcPts val="0"/>
              </a:spcBef>
            </a:pPr>
            <a:r>
              <a:rPr lang="en-US" altLang="ja-JP" dirty="0" smtClean="0"/>
              <a:t>Yukinobu </a:t>
            </a:r>
            <a:r>
              <a:rPr lang="en-US" altLang="ja-JP" dirty="0" err="1" smtClean="0"/>
              <a:t>Yasugi</a:t>
            </a:r>
            <a:endParaRPr lang="en-US" altLang="ja-JP" dirty="0" smtClean="0"/>
          </a:p>
          <a:p>
            <a:pPr>
              <a:spcBef>
                <a:spcPts val="0"/>
              </a:spcBef>
            </a:pPr>
            <a:r>
              <a:rPr lang="en-US" altLang="ja-JP" dirty="0" err="1" smtClean="0"/>
              <a:t>Tomoyuki</a:t>
            </a:r>
            <a:r>
              <a:rPr lang="en-US" altLang="ja-JP" dirty="0" smtClean="0"/>
              <a:t> Yamamoto</a:t>
            </a:r>
          </a:p>
          <a:p>
            <a:pPr>
              <a:spcBef>
                <a:spcPts val="0"/>
              </a:spcBef>
            </a:pPr>
            <a:r>
              <a:rPr lang="en-US" altLang="ja-JP" dirty="0" smtClean="0"/>
              <a:t> Takeshi Tsukuba</a:t>
            </a:r>
          </a:p>
          <a:p>
            <a:pPr>
              <a:spcBef>
                <a:spcPts val="0"/>
              </a:spcBef>
            </a:pPr>
            <a:r>
              <a:rPr lang="en-US" altLang="ja-JP" dirty="0" smtClean="0"/>
              <a:t>Tomoko </a:t>
            </a:r>
            <a:r>
              <a:rPr lang="en-US" altLang="ja-JP" dirty="0" err="1" smtClean="0"/>
              <a:t>Aono</a:t>
            </a:r>
            <a:endParaRPr lang="en-US" altLang="ja-JP" dirty="0" smtClean="0"/>
          </a:p>
          <a:p>
            <a:pPr>
              <a:spcBef>
                <a:spcPts val="0"/>
              </a:spcBef>
            </a:pPr>
            <a:endParaRPr lang="en-US" altLang="ja-JP" dirty="0" smtClean="0"/>
          </a:p>
          <a:p>
            <a:pPr>
              <a:spcBef>
                <a:spcPts val="0"/>
              </a:spcBef>
            </a:pPr>
            <a:r>
              <a:rPr kumimoji="1" lang="en-US" altLang="ja-JP" dirty="0" smtClean="0"/>
              <a:t>SHARP Corporation</a:t>
            </a:r>
            <a:endParaRPr kumimoji="1" lang="ja-JP" altLang="en-US" dirty="0"/>
          </a:p>
        </p:txBody>
      </p:sp>
      <p:sp>
        <p:nvSpPr>
          <p:cNvPr id="7" name="コンテンツ プレースホルダ 6"/>
          <p:cNvSpPr>
            <a:spLocks noGrp="1"/>
          </p:cNvSpPr>
          <p:nvPr>
            <p:ph sz="quarter" idx="10"/>
          </p:nvPr>
        </p:nvSpPr>
        <p:spPr>
          <a:xfrm>
            <a:off x="323528" y="6429396"/>
            <a:ext cx="4432576" cy="285750"/>
          </a:xfrm>
        </p:spPr>
        <p:txBody>
          <a:bodyPr/>
          <a:lstStyle/>
          <a:p>
            <a:pPr marL="0" indent="0">
              <a:buNone/>
            </a:pPr>
            <a:r>
              <a:rPr lang="en-CA" altLang="ja-JP" dirty="0" smtClean="0"/>
              <a:t>10th Meeting: Stockholm, SE, 11–20 July 2012</a:t>
            </a:r>
            <a:endParaRPr kumimoji="1" lang="ja-JP" alt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lang="en-US" altLang="ja-JP" dirty="0" smtClean="0"/>
              <a:t>Motivation</a:t>
            </a:r>
            <a:endParaRPr kumimoji="1" lang="ja-JP" altLang="en-US" dirty="0"/>
          </a:p>
        </p:txBody>
      </p:sp>
      <p:sp>
        <p:nvSpPr>
          <p:cNvPr id="3" name="コンテンツ プレースホルダ 2"/>
          <p:cNvSpPr>
            <a:spLocks noGrp="1"/>
          </p:cNvSpPr>
          <p:nvPr>
            <p:ph idx="1"/>
          </p:nvPr>
        </p:nvSpPr>
        <p:spPr/>
        <p:txBody>
          <a:bodyPr/>
          <a:lstStyle/>
          <a:p>
            <a:r>
              <a:rPr lang="en-US" altLang="ja-JP" sz="2400" dirty="0" smtClean="0"/>
              <a:t>To provide good experience of streaming / download service in TV, recorder and cellular phone  </a:t>
            </a:r>
          </a:p>
          <a:p>
            <a:r>
              <a:rPr lang="en-US" altLang="ja-JP" sz="2400" dirty="0" smtClean="0"/>
              <a:t>Our users desire High quality video at streaming and Fast download</a:t>
            </a:r>
          </a:p>
          <a:p>
            <a:r>
              <a:rPr lang="en-US" altLang="ja-JP" sz="2400" dirty="0" smtClean="0"/>
              <a:t>4K display and its service is almost there</a:t>
            </a:r>
            <a:endParaRPr lang="en-US" altLang="ja-JP" dirty="0" smtClean="0"/>
          </a:p>
          <a:p>
            <a:pPr fontAlgn="auto" hangingPunct="1">
              <a:buNone/>
            </a:pPr>
            <a:endParaRPr lang="en-US" altLang="ja-JP" dirty="0" smtClean="0"/>
          </a:p>
          <a:p>
            <a:pPr fontAlgn="auto" hangingPunct="1">
              <a:buNone/>
            </a:pPr>
            <a:endParaRPr lang="en-US" altLang="ja-JP" dirty="0" smtClean="0"/>
          </a:p>
          <a:p>
            <a:pPr fontAlgn="auto" hangingPunct="1">
              <a:buNone/>
            </a:pPr>
            <a:endParaRPr lang="en-US" altLang="ja-JP" dirty="0" smtClean="0"/>
          </a:p>
          <a:p>
            <a:pPr fontAlgn="auto" hangingPunct="1">
              <a:buNone/>
            </a:pPr>
            <a:endParaRPr lang="en-US" altLang="ja-JP" dirty="0" smtClean="0"/>
          </a:p>
          <a:p>
            <a:pPr fontAlgn="auto" hangingPunct="1"/>
            <a:r>
              <a:rPr lang="en-US" altLang="ja-JP" sz="2400" dirty="0" smtClean="0"/>
              <a:t>High coding performance at HD / over-HD is quite necessary at codec level</a:t>
            </a:r>
          </a:p>
          <a:p>
            <a:pPr fontAlgn="auto" hangingPunct="1"/>
            <a:r>
              <a:rPr lang="en-US" altLang="ja-JP" sz="2400" dirty="0" smtClean="0"/>
              <a:t>One of the promising tools, ALF, is tested in a various range of HD sequences</a:t>
            </a:r>
          </a:p>
        </p:txBody>
      </p:sp>
      <p:sp>
        <p:nvSpPr>
          <p:cNvPr id="4" name="スライド番号プレースホルダ 3"/>
          <p:cNvSpPr>
            <a:spLocks noGrp="1"/>
          </p:cNvSpPr>
          <p:nvPr>
            <p:ph type="sldNum" sz="quarter" idx="12"/>
          </p:nvPr>
        </p:nvSpPr>
        <p:spPr/>
        <p:txBody>
          <a:bodyPr/>
          <a:lstStyle/>
          <a:p>
            <a:pPr>
              <a:defRPr/>
            </a:pPr>
            <a:fld id="{7A2BAA9F-07BF-4378-B4DA-C7E0E90A6341}" type="slidenum">
              <a:rPr lang="en-US" smtClean="0"/>
              <a:pPr>
                <a:defRPr/>
              </a:pPr>
              <a:t>2</a:t>
            </a:fld>
            <a:endParaRPr lang="en-US"/>
          </a:p>
        </p:txBody>
      </p:sp>
      <p:sp>
        <p:nvSpPr>
          <p:cNvPr id="70" name="コンテンツ プレースホルダ 2"/>
          <p:cNvSpPr txBox="1">
            <a:spLocks/>
          </p:cNvSpPr>
          <p:nvPr/>
        </p:nvSpPr>
        <p:spPr bwMode="auto">
          <a:xfrm>
            <a:off x="539552" y="1772816"/>
            <a:ext cx="4968552" cy="4536504"/>
          </a:xfrm>
          <a:prstGeom prst="rect">
            <a:avLst/>
          </a:prstGeom>
          <a:noFill/>
          <a:ln w="9525">
            <a:noFill/>
            <a:miter lim="800000"/>
            <a:headEnd/>
            <a:tailEnd/>
          </a:ln>
        </p:spPr>
        <p:txBody>
          <a:bodyPr vert="horz" wrap="square" lIns="54864" tIns="91440" rIns="91440" bIns="45720" numCol="1" anchor="t" anchorCtr="0" compatLnSpc="1">
            <a:prstTxWarp prst="textNoShape">
              <a:avLst/>
            </a:prstTxWarp>
          </a:bodyPr>
          <a:lstStyle/>
          <a:p>
            <a:endParaRPr lang="en-US" altLang="ja-JP" dirty="0" smtClean="0"/>
          </a:p>
          <a:p>
            <a:endParaRPr lang="en-US" altLang="ja-JP" dirty="0" smtClean="0"/>
          </a:p>
          <a:p>
            <a:endParaRPr lang="en-US" altLang="ja-JP" dirty="0" smtClean="0"/>
          </a:p>
          <a:p>
            <a:endParaRPr lang="en-US" altLang="ja-JP" dirty="0" smtClean="0"/>
          </a:p>
          <a:p>
            <a:endParaRPr lang="ja-JP" altLang="en-US" dirty="0" smtClean="0"/>
          </a:p>
          <a:p>
            <a:pPr marL="622300" marR="0" lvl="1" indent="-261938" algn="l" defTabSz="914400" rtl="0" eaLnBrk="0" fontAlgn="auto" latinLnBrk="0" hangingPunct="1">
              <a:lnSpc>
                <a:spcPct val="100000"/>
              </a:lnSpc>
              <a:spcBef>
                <a:spcPct val="20000"/>
              </a:spcBef>
              <a:spcAft>
                <a:spcPct val="0"/>
              </a:spcAft>
              <a:buClr>
                <a:srgbClr val="14425D"/>
              </a:buClr>
              <a:buSzPct val="90000"/>
              <a:buFont typeface="Wingdings" pitchFamily="2" charset="2"/>
              <a:buChar char=""/>
              <a:tabLst/>
              <a:defRPr/>
            </a:pPr>
            <a:endParaRPr kumimoji="1" lang="ja-JP" altLang="en-US" sz="1800" b="0" i="0" u="none" strike="noStrike" kern="1200" cap="none" spc="0" normalizeH="0" baseline="0" noProof="0" dirty="0" smtClean="0">
              <a:ln>
                <a:noFill/>
              </a:ln>
              <a:solidFill>
                <a:schemeClr val="tx1"/>
              </a:solidFill>
              <a:effectLst/>
              <a:uLnTx/>
              <a:uFillTx/>
              <a:latin typeface="+mn-lt"/>
              <a:ea typeface="+mn-ea"/>
              <a:cs typeface="+mn-cs"/>
            </a:endParaRPr>
          </a:p>
        </p:txBody>
      </p:sp>
      <p:sp>
        <p:nvSpPr>
          <p:cNvPr id="26" name="下矢印 25"/>
          <p:cNvSpPr/>
          <p:nvPr/>
        </p:nvSpPr>
        <p:spPr>
          <a:xfrm>
            <a:off x="4211960" y="2852936"/>
            <a:ext cx="792088" cy="792088"/>
          </a:xfrm>
          <a:prstGeom prst="downArrow">
            <a:avLst/>
          </a:prstGeom>
          <a:noFill/>
          <a:effectLst/>
        </p:spPr>
        <p:style>
          <a:lnRef idx="1">
            <a:schemeClr val="dk1"/>
          </a:lnRef>
          <a:fillRef idx="2">
            <a:schemeClr val="dk1"/>
          </a:fillRef>
          <a:effectRef idx="1">
            <a:schemeClr val="dk1"/>
          </a:effectRef>
          <a:fontRef idx="minor">
            <a:schemeClr val="dk1"/>
          </a:fontRef>
        </p:style>
        <p:txBody>
          <a:bodyPr lIns="36000" tIns="36000" rIns="36000" bIns="36000" rtlCol="0" anchor="ctr"/>
          <a:lstStyle/>
          <a:p>
            <a:pPr algn="ctr"/>
            <a:endParaRPr kumimoji="1" lang="ja-JP" altLang="en-US"/>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lang="en-US" altLang="ja-JP" dirty="0" smtClean="0"/>
              <a:t>Test</a:t>
            </a:r>
            <a:endParaRPr kumimoji="1" lang="ja-JP" altLang="en-US" dirty="0"/>
          </a:p>
        </p:txBody>
      </p:sp>
      <p:sp>
        <p:nvSpPr>
          <p:cNvPr id="3" name="コンテンツ プレースホルダ 2"/>
          <p:cNvSpPr>
            <a:spLocks noGrp="1"/>
          </p:cNvSpPr>
          <p:nvPr>
            <p:ph idx="1"/>
          </p:nvPr>
        </p:nvSpPr>
        <p:spPr>
          <a:xfrm>
            <a:off x="457200" y="785813"/>
            <a:ext cx="8507288" cy="5614987"/>
          </a:xfrm>
        </p:spPr>
        <p:txBody>
          <a:bodyPr/>
          <a:lstStyle/>
          <a:p>
            <a:r>
              <a:rPr lang="en-US" altLang="ja-JP" sz="2400" dirty="0" smtClean="0"/>
              <a:t>Material</a:t>
            </a:r>
          </a:p>
          <a:p>
            <a:pPr lvl="1"/>
            <a:r>
              <a:rPr lang="en-US" altLang="ja-JP" sz="2200" dirty="0" smtClean="0"/>
              <a:t>Twenty HD video</a:t>
            </a:r>
          </a:p>
          <a:p>
            <a:pPr lvl="2"/>
            <a:r>
              <a:rPr lang="en-US" altLang="ja-JP" sz="2200" dirty="0" smtClean="0"/>
              <a:t>a wide variety test sequences (</a:t>
            </a:r>
            <a:r>
              <a:rPr lang="en-US" altLang="ja-JP" dirty="0" smtClean="0"/>
              <a:t>not necessarily typical video</a:t>
            </a:r>
            <a:r>
              <a:rPr lang="en-US" altLang="ja-JP" sz="2200" dirty="0" smtClean="0"/>
              <a:t>)</a:t>
            </a:r>
          </a:p>
          <a:p>
            <a:pPr lvl="2"/>
            <a:r>
              <a:rPr lang="en-US" altLang="ja-JP" sz="2200" dirty="0" smtClean="0"/>
              <a:t>not trained in the HEVC development</a:t>
            </a:r>
          </a:p>
          <a:p>
            <a:pPr lvl="2"/>
            <a:r>
              <a:rPr lang="en-US" altLang="ja-JP" sz="2200" dirty="0" smtClean="0"/>
              <a:t>not intentionally selected (</a:t>
            </a:r>
            <a:r>
              <a:rPr lang="en-US" altLang="ja-JP" dirty="0" smtClean="0"/>
              <a:t>our normally used material</a:t>
            </a:r>
            <a:r>
              <a:rPr lang="en-US" altLang="ja-JP" sz="2200" dirty="0" smtClean="0"/>
              <a:t>)</a:t>
            </a:r>
          </a:p>
          <a:p>
            <a:pPr lvl="1"/>
            <a:r>
              <a:rPr lang="en-US" altLang="ja-JP" sz="2200" dirty="0" smtClean="0"/>
              <a:t>Duration</a:t>
            </a:r>
          </a:p>
          <a:p>
            <a:pPr lvl="2"/>
            <a:r>
              <a:rPr lang="en-US" altLang="ja-JP" sz="2200" dirty="0" smtClean="0"/>
              <a:t>first 300 frames (5 sec) of each video</a:t>
            </a:r>
          </a:p>
          <a:p>
            <a:r>
              <a:rPr lang="en-US" altLang="ja-JP" sz="2400" dirty="0" smtClean="0"/>
              <a:t>Encoder</a:t>
            </a:r>
          </a:p>
          <a:p>
            <a:pPr lvl="2"/>
            <a:r>
              <a:rPr lang="en-US" altLang="ja-JP" sz="2000" dirty="0" smtClean="0"/>
              <a:t>JCTVC-J0048 “AHG6: ALF with non-normative encoder-only improvements</a:t>
            </a:r>
            <a:r>
              <a:rPr lang="en-US" altLang="ja-JP" sz="2200" dirty="0" smtClean="0"/>
              <a:t>” (adopted in this meeting)</a:t>
            </a:r>
            <a:endParaRPr lang="en-US" altLang="ja-JP" sz="2400" dirty="0" smtClean="0"/>
          </a:p>
          <a:p>
            <a:r>
              <a:rPr lang="en-US" altLang="ja-JP" sz="2400" dirty="0" smtClean="0"/>
              <a:t>Condition</a:t>
            </a:r>
          </a:p>
          <a:p>
            <a:pPr lvl="1"/>
            <a:r>
              <a:rPr lang="en-US" altLang="ja-JP" sz="2200" dirty="0" smtClean="0"/>
              <a:t>QP 22, 27, 32, 37</a:t>
            </a:r>
          </a:p>
          <a:p>
            <a:pPr lvl="1"/>
            <a:r>
              <a:rPr lang="en-US" altLang="ja-JP" sz="2200" dirty="0" smtClean="0"/>
              <a:t>RA, LB, LP, RA10, LB10, LP10</a:t>
            </a:r>
          </a:p>
        </p:txBody>
      </p:sp>
      <p:sp>
        <p:nvSpPr>
          <p:cNvPr id="4" name="スライド番号プレースホルダ 3"/>
          <p:cNvSpPr>
            <a:spLocks noGrp="1"/>
          </p:cNvSpPr>
          <p:nvPr>
            <p:ph type="sldNum" sz="quarter" idx="12"/>
          </p:nvPr>
        </p:nvSpPr>
        <p:spPr/>
        <p:txBody>
          <a:bodyPr/>
          <a:lstStyle/>
          <a:p>
            <a:pPr>
              <a:defRPr/>
            </a:pPr>
            <a:fld id="{7A2BAA9F-07BF-4378-B4DA-C7E0E90A6341}" type="slidenum">
              <a:rPr lang="en-US" smtClean="0"/>
              <a:pPr>
                <a:defRPr/>
              </a:pPr>
              <a:t>3</a:t>
            </a:fld>
            <a:endParaRPr lang="en-US"/>
          </a:p>
        </p:txBody>
      </p:sp>
      <p:sp>
        <p:nvSpPr>
          <p:cNvPr id="5" name="テキスト ボックス 4"/>
          <p:cNvSpPr txBox="1"/>
          <p:nvPr/>
        </p:nvSpPr>
        <p:spPr>
          <a:xfrm>
            <a:off x="3419872" y="908720"/>
            <a:ext cx="5544616" cy="646331"/>
          </a:xfrm>
          <a:prstGeom prst="rect">
            <a:avLst/>
          </a:prstGeom>
          <a:noFill/>
        </p:spPr>
        <p:txBody>
          <a:bodyPr wrap="square" rtlCol="0">
            <a:spAutoFit/>
          </a:bodyPr>
          <a:lstStyle/>
          <a:p>
            <a:r>
              <a:rPr lang="en-US" altLang="ja-JP" sz="1200" dirty="0" smtClean="0"/>
              <a:t>The test materials are provided by ITE [The Institute of Image Information and Television Engineers ] and widely used in broadcasting and video products related companies in Japan</a:t>
            </a:r>
            <a:endParaRPr kumimoji="1" lang="ja-JP" altLang="en-US" sz="1200" dirty="0"/>
          </a:p>
        </p:txBody>
      </p:sp>
      <p:sp>
        <p:nvSpPr>
          <p:cNvPr id="6" name="正方形/長方形 5"/>
          <p:cNvSpPr/>
          <p:nvPr/>
        </p:nvSpPr>
        <p:spPr>
          <a:xfrm>
            <a:off x="6119664" y="3429000"/>
            <a:ext cx="3024336" cy="369332"/>
          </a:xfrm>
          <a:prstGeom prst="rect">
            <a:avLst/>
          </a:prstGeom>
        </p:spPr>
        <p:txBody>
          <a:bodyPr wrap="square">
            <a:spAutoFit/>
          </a:bodyPr>
          <a:lstStyle/>
          <a:p>
            <a:r>
              <a:rPr lang="en-US" altLang="ja-JP" dirty="0" smtClean="0"/>
              <a:t>*original duration is 15 sec.</a:t>
            </a:r>
            <a:endParaRPr lang="ja-JP" alt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lang="en-US" altLang="ja-JP" dirty="0" smtClean="0"/>
              <a:t>Results</a:t>
            </a:r>
            <a:endParaRPr kumimoji="1" lang="ja-JP" altLang="en-US" dirty="0"/>
          </a:p>
        </p:txBody>
      </p:sp>
      <p:graphicFrame>
        <p:nvGraphicFramePr>
          <p:cNvPr id="5" name="コンテンツ プレースホルダ 4"/>
          <p:cNvGraphicFramePr>
            <a:graphicFrameLocks noGrp="1"/>
          </p:cNvGraphicFramePr>
          <p:nvPr>
            <p:ph idx="1"/>
          </p:nvPr>
        </p:nvGraphicFramePr>
        <p:xfrm>
          <a:off x="1403648" y="476672"/>
          <a:ext cx="6120680" cy="6277908"/>
        </p:xfrm>
        <a:graphic>
          <a:graphicData uri="http://schemas.openxmlformats.org/drawingml/2006/table">
            <a:tbl>
              <a:tblPr/>
              <a:tblGrid>
                <a:gridCol w="373440"/>
                <a:gridCol w="974678"/>
                <a:gridCol w="795427"/>
                <a:gridCol w="795427"/>
                <a:gridCol w="795427"/>
                <a:gridCol w="795427"/>
                <a:gridCol w="795427"/>
                <a:gridCol w="795427"/>
              </a:tblGrid>
              <a:tr h="155933">
                <a:tc>
                  <a:txBody>
                    <a:bodyPr/>
                    <a:lstStyle/>
                    <a:p>
                      <a:pPr algn="l" fontAlgn="b"/>
                      <a:endParaRPr lang="ja-JP" altLang="en-US" sz="1000" b="0" i="0" u="none" strike="noStrike">
                        <a:solidFill>
                          <a:srgbClr val="000000"/>
                        </a:solidFill>
                        <a:latin typeface="Arial"/>
                      </a:endParaRPr>
                    </a:p>
                  </a:txBody>
                  <a:tcPr marL="8572" marR="8572" marT="8572" marB="0" anchor="b">
                    <a:lnL>
                      <a:noFill/>
                    </a:lnL>
                    <a:lnR>
                      <a:noFill/>
                    </a:lnR>
                    <a:lnT>
                      <a:noFill/>
                    </a:lnT>
                    <a:lnB>
                      <a:noFill/>
                    </a:lnB>
                  </a:tcPr>
                </a:tc>
                <a:tc>
                  <a:txBody>
                    <a:bodyPr/>
                    <a:lstStyle/>
                    <a:p>
                      <a:pPr algn="l" fontAlgn="b"/>
                      <a:endParaRPr lang="ja-JP" altLang="en-US" sz="1000" b="0" i="0" u="none" strike="noStrike">
                        <a:solidFill>
                          <a:srgbClr val="000000"/>
                        </a:solidFill>
                        <a:latin typeface="Arial"/>
                      </a:endParaRPr>
                    </a:p>
                  </a:txBody>
                  <a:tcPr marL="8572" marR="8572" marT="8572" marB="0" anchor="b">
                    <a:lnL>
                      <a:noFill/>
                    </a:lnL>
                    <a:lnR>
                      <a:noFill/>
                    </a:lnR>
                    <a:lnT>
                      <a:noFill/>
                    </a:lnT>
                    <a:lnB>
                      <a:noFill/>
                    </a:lnB>
                  </a:tcPr>
                </a:tc>
                <a:tc>
                  <a:txBody>
                    <a:bodyPr/>
                    <a:lstStyle/>
                    <a:p>
                      <a:pPr algn="l" fontAlgn="b"/>
                      <a:endParaRPr lang="ja-JP" altLang="en-US" sz="1000" b="0" i="0" u="none" strike="noStrike">
                        <a:solidFill>
                          <a:srgbClr val="000000"/>
                        </a:solidFill>
                        <a:latin typeface="Arial"/>
                      </a:endParaRPr>
                    </a:p>
                  </a:txBody>
                  <a:tcPr marL="8572" marR="8572" marT="8572"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l" fontAlgn="b"/>
                      <a:endParaRPr lang="ja-JP" altLang="en-US" sz="1000" b="0" i="0" u="none" strike="noStrike">
                        <a:solidFill>
                          <a:srgbClr val="000000"/>
                        </a:solidFill>
                        <a:latin typeface="Arial"/>
                      </a:endParaRPr>
                    </a:p>
                  </a:txBody>
                  <a:tcPr marL="8572" marR="8572" marT="8572"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l" fontAlgn="b"/>
                      <a:endParaRPr lang="ja-JP" altLang="en-US" sz="1000" b="0" i="0" u="none" strike="noStrike">
                        <a:solidFill>
                          <a:srgbClr val="000000"/>
                        </a:solidFill>
                        <a:latin typeface="Arial"/>
                      </a:endParaRPr>
                    </a:p>
                  </a:txBody>
                  <a:tcPr marL="8572" marR="8572" marT="8572"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l" fontAlgn="b"/>
                      <a:endParaRPr lang="ja-JP" altLang="en-US" sz="1000" b="0" i="0" u="none" strike="noStrike">
                        <a:solidFill>
                          <a:srgbClr val="000000"/>
                        </a:solidFill>
                        <a:latin typeface="Arial"/>
                      </a:endParaRPr>
                    </a:p>
                  </a:txBody>
                  <a:tcPr marL="8572" marR="8572" marT="8572"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l" fontAlgn="b"/>
                      <a:endParaRPr lang="ja-JP" altLang="en-US" sz="1000" b="0" i="0" u="none" strike="noStrike">
                        <a:solidFill>
                          <a:srgbClr val="000000"/>
                        </a:solidFill>
                        <a:latin typeface="Arial"/>
                      </a:endParaRPr>
                    </a:p>
                  </a:txBody>
                  <a:tcPr marL="8572" marR="8572" marT="8572"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l" fontAlgn="b"/>
                      <a:endParaRPr lang="ja-JP" altLang="en-US" sz="1000" b="0" i="0" u="none" strike="noStrike">
                        <a:solidFill>
                          <a:srgbClr val="000000"/>
                        </a:solidFill>
                        <a:latin typeface="Arial"/>
                      </a:endParaRPr>
                    </a:p>
                  </a:txBody>
                  <a:tcPr marL="8572" marR="8572" marT="8572" marB="0" anchor="b">
                    <a:lnL>
                      <a:noFill/>
                    </a:lnL>
                    <a:lnR>
                      <a:noFill/>
                    </a:lnR>
                    <a:lnT>
                      <a:noFill/>
                    </a:lnT>
                    <a:lnB w="12700" cap="flat" cmpd="sng" algn="ctr">
                      <a:solidFill>
                        <a:srgbClr val="000000"/>
                      </a:solidFill>
                      <a:prstDash val="solid"/>
                      <a:round/>
                      <a:headEnd type="none" w="med" len="med"/>
                      <a:tailEnd type="none" w="med" len="med"/>
                    </a:lnB>
                  </a:tcPr>
                </a:tc>
              </a:tr>
              <a:tr h="155933">
                <a:tc>
                  <a:txBody>
                    <a:bodyPr/>
                    <a:lstStyle/>
                    <a:p>
                      <a:pPr algn="l" fontAlgn="b"/>
                      <a:endParaRPr lang="ja-JP" altLang="en-US" sz="1000" b="0" i="0" u="none" strike="noStrike">
                        <a:solidFill>
                          <a:srgbClr val="000000"/>
                        </a:solidFill>
                        <a:latin typeface="Arial"/>
                      </a:endParaRPr>
                    </a:p>
                  </a:txBody>
                  <a:tcPr marL="8572" marR="8572" marT="8572" marB="0" anchor="b">
                    <a:lnL>
                      <a:noFill/>
                    </a:lnL>
                    <a:lnR>
                      <a:noFill/>
                    </a:lnR>
                    <a:lnT>
                      <a:noFill/>
                    </a:lnT>
                    <a:lnB>
                      <a:noFill/>
                    </a:lnB>
                  </a:tcPr>
                </a:tc>
                <a:tc>
                  <a:txBody>
                    <a:bodyPr/>
                    <a:lstStyle/>
                    <a:p>
                      <a:pPr algn="l" fontAlgn="b"/>
                      <a:endParaRPr lang="ja-JP" altLang="en-US" sz="1000" b="0" i="0" u="none" strike="noStrike">
                        <a:solidFill>
                          <a:srgbClr val="000000"/>
                        </a:solidFill>
                        <a:latin typeface="Arial"/>
                      </a:endParaRPr>
                    </a:p>
                  </a:txBody>
                  <a:tcPr marL="8572" marR="8572" marT="8572" marB="0" anchor="b">
                    <a:lnL>
                      <a:noFill/>
                    </a:lnL>
                    <a:lnR w="12700" cap="flat" cmpd="sng" algn="ctr">
                      <a:solidFill>
                        <a:srgbClr val="000000"/>
                      </a:solidFill>
                      <a:prstDash val="solid"/>
                      <a:round/>
                      <a:headEnd type="none" w="med" len="med"/>
                      <a:tailEnd type="none" w="med" len="med"/>
                    </a:lnR>
                    <a:lnT>
                      <a:noFill/>
                    </a:lnT>
                    <a:lnB>
                      <a:noFill/>
                    </a:lnB>
                  </a:tcPr>
                </a:tc>
                <a:tc gridSpan="3">
                  <a:txBody>
                    <a:bodyPr/>
                    <a:lstStyle/>
                    <a:p>
                      <a:pPr algn="ctr" fontAlgn="b"/>
                      <a:r>
                        <a:rPr lang="en-US" sz="1000" b="1" i="0" u="none" strike="noStrike">
                          <a:solidFill>
                            <a:srgbClr val="000000"/>
                          </a:solidFill>
                          <a:latin typeface="Arial"/>
                        </a:rPr>
                        <a:t>Random Access Main</a:t>
                      </a:r>
                    </a:p>
                  </a:txBody>
                  <a:tcPr marL="8572" marR="8572" marT="857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kumimoji="1" lang="ja-JP" altLang="en-US"/>
                    </a:p>
                  </a:txBody>
                  <a:tcPr/>
                </a:tc>
                <a:tc hMerge="1">
                  <a:txBody>
                    <a:bodyPr/>
                    <a:lstStyle/>
                    <a:p>
                      <a:endParaRPr kumimoji="1" lang="ja-JP" altLang="en-US"/>
                    </a:p>
                  </a:txBody>
                  <a:tcPr/>
                </a:tc>
                <a:tc gridSpan="3">
                  <a:txBody>
                    <a:bodyPr/>
                    <a:lstStyle/>
                    <a:p>
                      <a:pPr algn="ctr" fontAlgn="b"/>
                      <a:r>
                        <a:rPr lang="en-US" sz="1000" b="1" i="0" u="none" strike="noStrike">
                          <a:solidFill>
                            <a:srgbClr val="000000"/>
                          </a:solidFill>
                          <a:latin typeface="Arial"/>
                        </a:rPr>
                        <a:t>Random Access HE10</a:t>
                      </a:r>
                    </a:p>
                  </a:txBody>
                  <a:tcPr marL="8572" marR="8572" marT="857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kumimoji="1" lang="ja-JP" altLang="en-US"/>
                    </a:p>
                  </a:txBody>
                  <a:tcPr/>
                </a:tc>
                <a:tc hMerge="1">
                  <a:txBody>
                    <a:bodyPr/>
                    <a:lstStyle/>
                    <a:p>
                      <a:endParaRPr kumimoji="1" lang="ja-JP" altLang="en-US"/>
                    </a:p>
                  </a:txBody>
                  <a:tcPr/>
                </a:tc>
              </a:tr>
              <a:tr h="155933">
                <a:tc>
                  <a:txBody>
                    <a:bodyPr/>
                    <a:lstStyle/>
                    <a:p>
                      <a:pPr algn="l" fontAlgn="b"/>
                      <a:endParaRPr lang="ja-JP" altLang="en-US" sz="1000" b="0" i="0" u="none" strike="noStrike">
                        <a:solidFill>
                          <a:srgbClr val="000000"/>
                        </a:solidFill>
                        <a:latin typeface="Arial"/>
                      </a:endParaRPr>
                    </a:p>
                  </a:txBody>
                  <a:tcPr marL="8572" marR="8572" marT="8572" marB="0" anchor="b">
                    <a:lnL>
                      <a:noFill/>
                    </a:lnL>
                    <a:lnR>
                      <a:noFill/>
                    </a:lnR>
                    <a:lnT>
                      <a:noFill/>
                    </a:lnT>
                    <a:lnB>
                      <a:noFill/>
                    </a:lnB>
                  </a:tcPr>
                </a:tc>
                <a:tc>
                  <a:txBody>
                    <a:bodyPr/>
                    <a:lstStyle/>
                    <a:p>
                      <a:pPr algn="l" fontAlgn="b"/>
                      <a:endParaRPr lang="ja-JP" altLang="en-US" sz="1000" b="0" i="0" u="none" strike="noStrike">
                        <a:solidFill>
                          <a:srgbClr val="000000"/>
                        </a:solidFill>
                        <a:latin typeface="Arial"/>
                      </a:endParaRPr>
                    </a:p>
                  </a:txBody>
                  <a:tcPr marL="8572" marR="8572" marT="8572"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000" b="0" i="0" u="none" strike="noStrike">
                          <a:solidFill>
                            <a:srgbClr val="000000"/>
                          </a:solidFill>
                          <a:latin typeface="Arial"/>
                        </a:rPr>
                        <a:t>Y</a:t>
                      </a:r>
                    </a:p>
                  </a:txBody>
                  <a:tcPr marL="8572" marR="8572" marT="8572"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000" b="0" i="0" u="none" strike="noStrike">
                          <a:solidFill>
                            <a:srgbClr val="000000"/>
                          </a:solidFill>
                          <a:latin typeface="Arial"/>
                        </a:rPr>
                        <a:t>U</a:t>
                      </a:r>
                    </a:p>
                  </a:txBody>
                  <a:tcPr marL="8572" marR="8572" marT="8572"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000" b="0" i="0" u="none" strike="noStrike">
                          <a:solidFill>
                            <a:srgbClr val="000000"/>
                          </a:solidFill>
                          <a:latin typeface="Arial"/>
                        </a:rPr>
                        <a:t>V</a:t>
                      </a:r>
                    </a:p>
                  </a:txBody>
                  <a:tcPr marL="8572" marR="8572" marT="8572"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000" b="0" i="0" u="none" strike="noStrike">
                          <a:solidFill>
                            <a:srgbClr val="000000"/>
                          </a:solidFill>
                          <a:latin typeface="Arial"/>
                        </a:rPr>
                        <a:t>Y</a:t>
                      </a:r>
                    </a:p>
                  </a:txBody>
                  <a:tcPr marL="8572" marR="8572" marT="8572"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000" b="0" i="0" u="none" strike="noStrike">
                          <a:solidFill>
                            <a:srgbClr val="000000"/>
                          </a:solidFill>
                          <a:latin typeface="Arial"/>
                        </a:rPr>
                        <a:t>U</a:t>
                      </a:r>
                    </a:p>
                  </a:txBody>
                  <a:tcPr marL="8572" marR="8572" marT="8572"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000" b="0" i="0" u="none" strike="noStrike">
                          <a:solidFill>
                            <a:srgbClr val="000000"/>
                          </a:solidFill>
                          <a:latin typeface="Arial"/>
                        </a:rPr>
                        <a:t>V</a:t>
                      </a:r>
                    </a:p>
                  </a:txBody>
                  <a:tcPr marL="8572" marR="8572" marT="8572"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r h="155933">
                <a:tc>
                  <a:txBody>
                    <a:bodyPr/>
                    <a:lstStyle/>
                    <a:p>
                      <a:pPr algn="l" fontAlgn="b"/>
                      <a:endParaRPr lang="ja-JP" altLang="en-US" sz="1000" b="0" i="0" u="none" strike="noStrike">
                        <a:solidFill>
                          <a:srgbClr val="000000"/>
                        </a:solidFill>
                        <a:latin typeface="Arial"/>
                      </a:endParaRPr>
                    </a:p>
                  </a:txBody>
                  <a:tcPr marL="8572" marR="8572" marT="8572"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l" fontAlgn="b"/>
                      <a:r>
                        <a:rPr lang="en-US" sz="1000" b="0" i="0" u="none" strike="noStrike">
                          <a:solidFill>
                            <a:srgbClr val="000000"/>
                          </a:solidFill>
                          <a:latin typeface="Arial"/>
                        </a:rPr>
                        <a:t>s201-s204</a:t>
                      </a:r>
                    </a:p>
                  </a:txBody>
                  <a:tcPr marL="8572" marR="8572" marT="857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altLang="ja-JP" sz="1000" b="0" i="0" u="none" strike="noStrike">
                          <a:solidFill>
                            <a:srgbClr val="000000"/>
                          </a:solidFill>
                          <a:latin typeface="Arial"/>
                        </a:rPr>
                        <a:t>-2.9%</a:t>
                      </a:r>
                    </a:p>
                  </a:txBody>
                  <a:tcPr marL="8572" marR="8572" marT="8572"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altLang="ja-JP" sz="1000" b="0" i="0" u="none" strike="noStrike">
                          <a:solidFill>
                            <a:srgbClr val="000000"/>
                          </a:solidFill>
                          <a:latin typeface="Arial"/>
                        </a:rPr>
                        <a:t>-0.9%</a:t>
                      </a:r>
                    </a:p>
                  </a:txBody>
                  <a:tcPr marL="8572" marR="8572" marT="8572"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altLang="ja-JP" sz="1000" b="0" i="0" u="none" strike="noStrike">
                          <a:solidFill>
                            <a:srgbClr val="000000"/>
                          </a:solidFill>
                          <a:latin typeface="Arial"/>
                        </a:rPr>
                        <a:t>-2.1%</a:t>
                      </a:r>
                    </a:p>
                  </a:txBody>
                  <a:tcPr marL="8572" marR="8572" marT="8572"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altLang="ja-JP" sz="1000" b="0" i="0" u="none" strike="noStrike">
                          <a:solidFill>
                            <a:srgbClr val="000000"/>
                          </a:solidFill>
                          <a:latin typeface="Arial"/>
                        </a:rPr>
                        <a:t>-3.2%</a:t>
                      </a:r>
                    </a:p>
                  </a:txBody>
                  <a:tcPr marL="8572" marR="8572" marT="8572"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algn="ctr" fontAlgn="b"/>
                      <a:r>
                        <a:rPr lang="en-US" altLang="ja-JP" sz="1000" b="0" i="0" u="none" strike="noStrike">
                          <a:solidFill>
                            <a:srgbClr val="000000"/>
                          </a:solidFill>
                          <a:latin typeface="Arial"/>
                        </a:rPr>
                        <a:t>-1.3%</a:t>
                      </a:r>
                    </a:p>
                  </a:txBody>
                  <a:tcPr marL="8572" marR="8572" marT="8572"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altLang="ja-JP" sz="1000" b="0" i="0" u="none" strike="noStrike">
                          <a:solidFill>
                            <a:srgbClr val="000000"/>
                          </a:solidFill>
                          <a:latin typeface="Arial"/>
                        </a:rPr>
                        <a:t>-2.6%</a:t>
                      </a:r>
                    </a:p>
                  </a:txBody>
                  <a:tcPr marL="8572" marR="8572" marT="8572"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r>
              <a:tr h="155933">
                <a:tc>
                  <a:txBody>
                    <a:bodyPr/>
                    <a:lstStyle/>
                    <a:p>
                      <a:pPr algn="l" fontAlgn="b"/>
                      <a:endParaRPr lang="ja-JP" altLang="en-US" sz="1000" b="0" i="0" u="none" strike="noStrike">
                        <a:solidFill>
                          <a:srgbClr val="000000"/>
                        </a:solidFill>
                        <a:latin typeface="Arial"/>
                      </a:endParaRPr>
                    </a:p>
                  </a:txBody>
                  <a:tcPr marL="8572" marR="8572" marT="8572"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l" fontAlgn="b"/>
                      <a:r>
                        <a:rPr lang="en-US" sz="1000" b="0" i="0" u="none" strike="noStrike">
                          <a:solidFill>
                            <a:srgbClr val="000000"/>
                          </a:solidFill>
                          <a:latin typeface="Arial"/>
                        </a:rPr>
                        <a:t>s205-s208</a:t>
                      </a:r>
                    </a:p>
                  </a:txBody>
                  <a:tcPr marL="8572" marR="8572" marT="857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altLang="ja-JP" sz="1000" b="0" i="0" u="none" strike="noStrike">
                          <a:solidFill>
                            <a:srgbClr val="000000"/>
                          </a:solidFill>
                          <a:latin typeface="Arial"/>
                        </a:rPr>
                        <a:t>-2.7%</a:t>
                      </a:r>
                    </a:p>
                  </a:txBody>
                  <a:tcPr marL="8572" marR="8572" marT="8572"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altLang="ja-JP" sz="1000" b="0" i="0" u="none" strike="noStrike">
                          <a:solidFill>
                            <a:srgbClr val="000000"/>
                          </a:solidFill>
                          <a:latin typeface="Arial"/>
                        </a:rPr>
                        <a:t>-0.8%</a:t>
                      </a:r>
                    </a:p>
                  </a:txBody>
                  <a:tcPr marL="8572" marR="8572" marT="8572" marB="0" anchor="b">
                    <a:lnL>
                      <a:noFill/>
                    </a:lnL>
                    <a:lnR>
                      <a:noFill/>
                    </a:lnR>
                    <a:lnT>
                      <a:noFill/>
                    </a:lnT>
                    <a:lnB>
                      <a:noFill/>
                    </a:lnB>
                  </a:tcPr>
                </a:tc>
                <a:tc>
                  <a:txBody>
                    <a:bodyPr/>
                    <a:lstStyle/>
                    <a:p>
                      <a:pPr algn="ctr" fontAlgn="b"/>
                      <a:r>
                        <a:rPr lang="en-US" altLang="ja-JP" sz="1000" b="0" i="0" u="none" strike="noStrike">
                          <a:solidFill>
                            <a:srgbClr val="000000"/>
                          </a:solidFill>
                          <a:latin typeface="Arial"/>
                        </a:rPr>
                        <a:t>-3.2%</a:t>
                      </a:r>
                    </a:p>
                  </a:txBody>
                  <a:tcPr marL="8572" marR="8572" marT="8572" marB="0" anchor="b">
                    <a:lnL>
                      <a:noFill/>
                    </a:lnL>
                    <a:lnR w="12700" cap="flat" cmpd="sng" algn="ctr">
                      <a:solidFill>
                        <a:srgbClr val="000000"/>
                      </a:solidFill>
                      <a:prstDash val="solid"/>
                      <a:round/>
                      <a:headEnd type="none" w="med" len="med"/>
                      <a:tailEnd type="none" w="med" len="med"/>
                    </a:lnR>
                    <a:lnT>
                      <a:noFill/>
                    </a:lnT>
                    <a:lnB>
                      <a:noFill/>
                    </a:lnB>
                    <a:solidFill>
                      <a:srgbClr val="CCFFCC"/>
                    </a:solidFill>
                  </a:tcPr>
                </a:tc>
                <a:tc>
                  <a:txBody>
                    <a:bodyPr/>
                    <a:lstStyle/>
                    <a:p>
                      <a:pPr algn="ctr" fontAlgn="b"/>
                      <a:r>
                        <a:rPr lang="en-US" altLang="ja-JP" sz="1000" b="0" i="0" u="none" strike="noStrike">
                          <a:solidFill>
                            <a:srgbClr val="000000"/>
                          </a:solidFill>
                          <a:latin typeface="Arial"/>
                        </a:rPr>
                        <a:t>-3.0%</a:t>
                      </a:r>
                    </a:p>
                  </a:txBody>
                  <a:tcPr marL="8572" marR="8572" marT="8572" marB="0" anchor="b">
                    <a:lnL w="12700" cap="flat" cmpd="sng" algn="ctr">
                      <a:solidFill>
                        <a:srgbClr val="000000"/>
                      </a:solidFill>
                      <a:prstDash val="solid"/>
                      <a:round/>
                      <a:headEnd type="none" w="med" len="med"/>
                      <a:tailEnd type="none" w="med" len="med"/>
                    </a:lnL>
                    <a:lnR>
                      <a:noFill/>
                    </a:lnR>
                    <a:lnT>
                      <a:noFill/>
                    </a:lnT>
                    <a:lnB>
                      <a:noFill/>
                    </a:lnB>
                    <a:solidFill>
                      <a:srgbClr val="CCFFCC"/>
                    </a:solidFill>
                  </a:tcPr>
                </a:tc>
                <a:tc>
                  <a:txBody>
                    <a:bodyPr/>
                    <a:lstStyle/>
                    <a:p>
                      <a:pPr algn="ctr" fontAlgn="b"/>
                      <a:r>
                        <a:rPr lang="en-US" altLang="ja-JP" sz="1000" b="0" i="0" u="none" strike="noStrike">
                          <a:solidFill>
                            <a:srgbClr val="000000"/>
                          </a:solidFill>
                          <a:latin typeface="Arial"/>
                        </a:rPr>
                        <a:t>-1.2%</a:t>
                      </a:r>
                    </a:p>
                  </a:txBody>
                  <a:tcPr marL="8572" marR="8572" marT="8572" marB="0" anchor="b">
                    <a:lnL>
                      <a:noFill/>
                    </a:lnL>
                    <a:lnR>
                      <a:noFill/>
                    </a:lnR>
                    <a:lnT>
                      <a:noFill/>
                    </a:lnT>
                    <a:lnB>
                      <a:noFill/>
                    </a:lnB>
                  </a:tcPr>
                </a:tc>
                <a:tc>
                  <a:txBody>
                    <a:bodyPr/>
                    <a:lstStyle/>
                    <a:p>
                      <a:pPr algn="ctr" fontAlgn="b"/>
                      <a:r>
                        <a:rPr lang="en-US" altLang="ja-JP" sz="1000" b="0" i="0" u="none" strike="noStrike">
                          <a:solidFill>
                            <a:srgbClr val="000000"/>
                          </a:solidFill>
                          <a:latin typeface="Arial"/>
                        </a:rPr>
                        <a:t>-3.8%</a:t>
                      </a:r>
                    </a:p>
                  </a:txBody>
                  <a:tcPr marL="8572" marR="8572" marT="8572" marB="0" anchor="b">
                    <a:lnL>
                      <a:noFill/>
                    </a:lnL>
                    <a:lnR w="12700" cap="flat" cmpd="sng" algn="ctr">
                      <a:solidFill>
                        <a:srgbClr val="000000"/>
                      </a:solidFill>
                      <a:prstDash val="solid"/>
                      <a:round/>
                      <a:headEnd type="none" w="med" len="med"/>
                      <a:tailEnd type="none" w="med" len="med"/>
                    </a:lnR>
                    <a:lnT>
                      <a:noFill/>
                    </a:lnT>
                    <a:lnB>
                      <a:noFill/>
                    </a:lnB>
                    <a:solidFill>
                      <a:srgbClr val="CCFFCC"/>
                    </a:solidFill>
                  </a:tcPr>
                </a:tc>
              </a:tr>
              <a:tr h="155933">
                <a:tc>
                  <a:txBody>
                    <a:bodyPr/>
                    <a:lstStyle/>
                    <a:p>
                      <a:pPr algn="l" fontAlgn="b"/>
                      <a:endParaRPr lang="ja-JP" altLang="en-US" sz="1000" b="0" i="0" u="none" strike="noStrike">
                        <a:solidFill>
                          <a:srgbClr val="000000"/>
                        </a:solidFill>
                        <a:latin typeface="Arial"/>
                      </a:endParaRPr>
                    </a:p>
                  </a:txBody>
                  <a:tcPr marL="8572" marR="8572" marT="8572"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l" fontAlgn="b"/>
                      <a:r>
                        <a:rPr lang="en-US" sz="1000" b="0" i="0" u="none" strike="noStrike">
                          <a:solidFill>
                            <a:srgbClr val="000000"/>
                          </a:solidFill>
                          <a:latin typeface="Arial"/>
                        </a:rPr>
                        <a:t>s209-s212</a:t>
                      </a:r>
                    </a:p>
                  </a:txBody>
                  <a:tcPr marL="8572" marR="8572" marT="857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altLang="ja-JP" sz="1000" b="0" i="0" u="none" strike="noStrike">
                          <a:solidFill>
                            <a:srgbClr val="000000"/>
                          </a:solidFill>
                          <a:latin typeface="Arial"/>
                        </a:rPr>
                        <a:t>-2.1%</a:t>
                      </a:r>
                    </a:p>
                  </a:txBody>
                  <a:tcPr marL="8572" marR="8572" marT="8572"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altLang="ja-JP" sz="1000" b="0" i="0" u="none" strike="noStrike">
                          <a:solidFill>
                            <a:srgbClr val="000000"/>
                          </a:solidFill>
                          <a:latin typeface="Arial"/>
                        </a:rPr>
                        <a:t>-1.1%</a:t>
                      </a:r>
                    </a:p>
                  </a:txBody>
                  <a:tcPr marL="8572" marR="8572" marT="8572" marB="0" anchor="b">
                    <a:lnL>
                      <a:noFill/>
                    </a:lnL>
                    <a:lnR>
                      <a:noFill/>
                    </a:lnR>
                    <a:lnT>
                      <a:noFill/>
                    </a:lnT>
                    <a:lnB>
                      <a:noFill/>
                    </a:lnB>
                  </a:tcPr>
                </a:tc>
                <a:tc>
                  <a:txBody>
                    <a:bodyPr/>
                    <a:lstStyle/>
                    <a:p>
                      <a:pPr algn="ctr" fontAlgn="b"/>
                      <a:r>
                        <a:rPr lang="en-US" altLang="ja-JP" sz="1000" b="0" i="0" u="none" strike="noStrike">
                          <a:solidFill>
                            <a:srgbClr val="000000"/>
                          </a:solidFill>
                          <a:latin typeface="Arial"/>
                        </a:rPr>
                        <a:t>-1.8%</a:t>
                      </a:r>
                    </a:p>
                  </a:txBody>
                  <a:tcPr marL="8572" marR="8572" marT="8572"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altLang="ja-JP" sz="1000" b="0" i="0" u="none" strike="noStrike">
                          <a:solidFill>
                            <a:srgbClr val="000000"/>
                          </a:solidFill>
                          <a:latin typeface="Arial"/>
                        </a:rPr>
                        <a:t>-2.4%</a:t>
                      </a:r>
                    </a:p>
                  </a:txBody>
                  <a:tcPr marL="8572" marR="8572" marT="8572"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altLang="ja-JP" sz="1000" b="0" i="0" u="none" strike="noStrike">
                          <a:solidFill>
                            <a:srgbClr val="000000"/>
                          </a:solidFill>
                          <a:latin typeface="Arial"/>
                        </a:rPr>
                        <a:t>-1.5%</a:t>
                      </a:r>
                    </a:p>
                  </a:txBody>
                  <a:tcPr marL="8572" marR="8572" marT="8572" marB="0" anchor="b">
                    <a:lnL>
                      <a:noFill/>
                    </a:lnL>
                    <a:lnR>
                      <a:noFill/>
                    </a:lnR>
                    <a:lnT>
                      <a:noFill/>
                    </a:lnT>
                    <a:lnB>
                      <a:noFill/>
                    </a:lnB>
                  </a:tcPr>
                </a:tc>
                <a:tc>
                  <a:txBody>
                    <a:bodyPr/>
                    <a:lstStyle/>
                    <a:p>
                      <a:pPr algn="ctr" fontAlgn="b"/>
                      <a:r>
                        <a:rPr lang="en-US" altLang="ja-JP" sz="1000" b="0" i="0" u="none" strike="noStrike">
                          <a:solidFill>
                            <a:srgbClr val="000000"/>
                          </a:solidFill>
                          <a:latin typeface="Arial"/>
                        </a:rPr>
                        <a:t>-1.6%</a:t>
                      </a:r>
                    </a:p>
                  </a:txBody>
                  <a:tcPr marL="8572" marR="8572" marT="8572" marB="0" anchor="b">
                    <a:lnL>
                      <a:noFill/>
                    </a:lnL>
                    <a:lnR w="12700" cap="flat" cmpd="sng" algn="ctr">
                      <a:solidFill>
                        <a:srgbClr val="000000"/>
                      </a:solidFill>
                      <a:prstDash val="solid"/>
                      <a:round/>
                      <a:headEnd type="none" w="med" len="med"/>
                      <a:tailEnd type="none" w="med" len="med"/>
                    </a:lnR>
                    <a:lnT>
                      <a:noFill/>
                    </a:lnT>
                    <a:lnB>
                      <a:noFill/>
                    </a:lnB>
                  </a:tcPr>
                </a:tc>
              </a:tr>
              <a:tr h="155933">
                <a:tc>
                  <a:txBody>
                    <a:bodyPr/>
                    <a:lstStyle/>
                    <a:p>
                      <a:pPr algn="l" fontAlgn="b"/>
                      <a:endParaRPr lang="ja-JP" altLang="en-US" sz="1000" b="0" i="0" u="none" strike="noStrike">
                        <a:solidFill>
                          <a:srgbClr val="000000"/>
                        </a:solidFill>
                        <a:latin typeface="Arial"/>
                      </a:endParaRPr>
                    </a:p>
                  </a:txBody>
                  <a:tcPr marL="8572" marR="8572" marT="8572"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l" fontAlgn="b"/>
                      <a:r>
                        <a:rPr lang="en-US" sz="1000" b="0" i="0" u="none" strike="noStrike">
                          <a:solidFill>
                            <a:srgbClr val="000000"/>
                          </a:solidFill>
                          <a:latin typeface="Arial"/>
                        </a:rPr>
                        <a:t>s213-s216</a:t>
                      </a:r>
                    </a:p>
                  </a:txBody>
                  <a:tcPr marL="8572" marR="8572" marT="857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altLang="ja-JP" sz="1000" b="0" i="0" u="none" strike="noStrike">
                          <a:solidFill>
                            <a:srgbClr val="000000"/>
                          </a:solidFill>
                          <a:latin typeface="Arial"/>
                        </a:rPr>
                        <a:t>-2.5%</a:t>
                      </a:r>
                    </a:p>
                  </a:txBody>
                  <a:tcPr marL="8572" marR="8572" marT="8572"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altLang="ja-JP" sz="1000" b="0" i="0" u="none" strike="noStrike">
                          <a:solidFill>
                            <a:srgbClr val="000000"/>
                          </a:solidFill>
                          <a:latin typeface="Arial"/>
                        </a:rPr>
                        <a:t>-1.9%</a:t>
                      </a:r>
                    </a:p>
                  </a:txBody>
                  <a:tcPr marL="8572" marR="8572" marT="8572" marB="0" anchor="b">
                    <a:lnL>
                      <a:noFill/>
                    </a:lnL>
                    <a:lnR>
                      <a:noFill/>
                    </a:lnR>
                    <a:lnT>
                      <a:noFill/>
                    </a:lnT>
                    <a:lnB>
                      <a:noFill/>
                    </a:lnB>
                  </a:tcPr>
                </a:tc>
                <a:tc>
                  <a:txBody>
                    <a:bodyPr/>
                    <a:lstStyle/>
                    <a:p>
                      <a:pPr algn="ctr" fontAlgn="b"/>
                      <a:r>
                        <a:rPr lang="en-US" altLang="ja-JP" sz="1000" b="0" i="0" u="none" strike="noStrike">
                          <a:solidFill>
                            <a:srgbClr val="000000"/>
                          </a:solidFill>
                          <a:latin typeface="Arial"/>
                        </a:rPr>
                        <a:t>-1.9%</a:t>
                      </a:r>
                    </a:p>
                  </a:txBody>
                  <a:tcPr marL="8572" marR="8572" marT="8572"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altLang="ja-JP" sz="1000" b="0" i="0" u="none" strike="noStrike">
                          <a:solidFill>
                            <a:srgbClr val="000000"/>
                          </a:solidFill>
                          <a:latin typeface="Arial"/>
                        </a:rPr>
                        <a:t>-2.8%</a:t>
                      </a:r>
                    </a:p>
                  </a:txBody>
                  <a:tcPr marL="8572" marR="8572" marT="8572"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altLang="ja-JP" sz="1000" b="0" i="0" u="none" strike="noStrike">
                          <a:solidFill>
                            <a:srgbClr val="000000"/>
                          </a:solidFill>
                          <a:latin typeface="Arial"/>
                        </a:rPr>
                        <a:t>-2.7%</a:t>
                      </a:r>
                    </a:p>
                  </a:txBody>
                  <a:tcPr marL="8572" marR="8572" marT="8572" marB="0" anchor="b">
                    <a:lnL>
                      <a:noFill/>
                    </a:lnL>
                    <a:lnR>
                      <a:noFill/>
                    </a:lnR>
                    <a:lnT>
                      <a:noFill/>
                    </a:lnT>
                    <a:lnB>
                      <a:noFill/>
                    </a:lnB>
                  </a:tcPr>
                </a:tc>
                <a:tc>
                  <a:txBody>
                    <a:bodyPr/>
                    <a:lstStyle/>
                    <a:p>
                      <a:pPr algn="ctr" fontAlgn="b"/>
                      <a:r>
                        <a:rPr lang="en-US" altLang="ja-JP" sz="1000" b="0" i="0" u="none" strike="noStrike">
                          <a:solidFill>
                            <a:srgbClr val="000000"/>
                          </a:solidFill>
                          <a:latin typeface="Arial"/>
                        </a:rPr>
                        <a:t>-2.2%</a:t>
                      </a:r>
                    </a:p>
                  </a:txBody>
                  <a:tcPr marL="8572" marR="8572" marT="8572" marB="0" anchor="b">
                    <a:lnL>
                      <a:noFill/>
                    </a:lnL>
                    <a:lnR w="12700" cap="flat" cmpd="sng" algn="ctr">
                      <a:solidFill>
                        <a:srgbClr val="000000"/>
                      </a:solidFill>
                      <a:prstDash val="solid"/>
                      <a:round/>
                      <a:headEnd type="none" w="med" len="med"/>
                      <a:tailEnd type="none" w="med" len="med"/>
                    </a:lnR>
                    <a:lnT>
                      <a:noFill/>
                    </a:lnT>
                    <a:lnB>
                      <a:noFill/>
                    </a:lnB>
                  </a:tcPr>
                </a:tc>
              </a:tr>
              <a:tr h="155933">
                <a:tc>
                  <a:txBody>
                    <a:bodyPr/>
                    <a:lstStyle/>
                    <a:p>
                      <a:pPr algn="l" fontAlgn="b"/>
                      <a:endParaRPr lang="ja-JP" altLang="en-US" sz="1000" b="0" i="0" u="none" strike="noStrike">
                        <a:solidFill>
                          <a:srgbClr val="000000"/>
                        </a:solidFill>
                        <a:latin typeface="Arial"/>
                      </a:endParaRPr>
                    </a:p>
                  </a:txBody>
                  <a:tcPr marL="8572" marR="8572" marT="8572"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l" fontAlgn="b"/>
                      <a:r>
                        <a:rPr lang="en-US" sz="1000" b="0" i="0" u="none" strike="noStrike">
                          <a:solidFill>
                            <a:srgbClr val="000000"/>
                          </a:solidFill>
                          <a:latin typeface="Arial"/>
                        </a:rPr>
                        <a:t>s217-s265</a:t>
                      </a:r>
                    </a:p>
                  </a:txBody>
                  <a:tcPr marL="8572" marR="8572" marT="857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altLang="ja-JP" sz="1000" b="0" i="0" u="none" strike="noStrike">
                          <a:solidFill>
                            <a:srgbClr val="000000"/>
                          </a:solidFill>
                          <a:latin typeface="Arial"/>
                        </a:rPr>
                        <a:t>-3.7%</a:t>
                      </a:r>
                    </a:p>
                  </a:txBody>
                  <a:tcPr marL="8572" marR="8572" marT="8572" marB="0" anchor="b">
                    <a:lnL w="12700" cap="flat" cmpd="sng" algn="ctr">
                      <a:solidFill>
                        <a:srgbClr val="000000"/>
                      </a:solidFill>
                      <a:prstDash val="solid"/>
                      <a:round/>
                      <a:headEnd type="none" w="med" len="med"/>
                      <a:tailEnd type="none" w="med" len="med"/>
                    </a:lnL>
                    <a:lnR>
                      <a:noFill/>
                    </a:lnR>
                    <a:lnT>
                      <a:noFill/>
                    </a:lnT>
                    <a:lnB>
                      <a:noFill/>
                    </a:lnB>
                    <a:solidFill>
                      <a:srgbClr val="CCFFCC"/>
                    </a:solidFill>
                  </a:tcPr>
                </a:tc>
                <a:tc>
                  <a:txBody>
                    <a:bodyPr/>
                    <a:lstStyle/>
                    <a:p>
                      <a:pPr algn="ctr" fontAlgn="b"/>
                      <a:r>
                        <a:rPr lang="en-US" altLang="ja-JP" sz="1000" b="0" i="0" u="none" strike="noStrike">
                          <a:solidFill>
                            <a:srgbClr val="000000"/>
                          </a:solidFill>
                          <a:latin typeface="Arial"/>
                        </a:rPr>
                        <a:t>-5.6%</a:t>
                      </a:r>
                    </a:p>
                  </a:txBody>
                  <a:tcPr marL="8572" marR="8572" marT="8572" marB="0" anchor="b">
                    <a:lnL>
                      <a:noFill/>
                    </a:lnL>
                    <a:lnR>
                      <a:noFill/>
                    </a:lnR>
                    <a:lnT>
                      <a:noFill/>
                    </a:lnT>
                    <a:lnB>
                      <a:noFill/>
                    </a:lnB>
                    <a:solidFill>
                      <a:srgbClr val="CCFFCC"/>
                    </a:solidFill>
                  </a:tcPr>
                </a:tc>
                <a:tc>
                  <a:txBody>
                    <a:bodyPr/>
                    <a:lstStyle/>
                    <a:p>
                      <a:pPr algn="ctr" fontAlgn="b"/>
                      <a:r>
                        <a:rPr lang="en-US" altLang="ja-JP" sz="1000" b="0" i="0" u="none" strike="noStrike">
                          <a:solidFill>
                            <a:srgbClr val="000000"/>
                          </a:solidFill>
                          <a:latin typeface="Arial"/>
                        </a:rPr>
                        <a:t>-1.5%</a:t>
                      </a:r>
                    </a:p>
                  </a:txBody>
                  <a:tcPr marL="8572" marR="8572" marT="8572"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altLang="ja-JP" sz="1000" b="0" i="0" u="none" strike="noStrike">
                          <a:solidFill>
                            <a:srgbClr val="000000"/>
                          </a:solidFill>
                          <a:latin typeface="Arial"/>
                        </a:rPr>
                        <a:t>-3.9%</a:t>
                      </a:r>
                    </a:p>
                  </a:txBody>
                  <a:tcPr marL="8572" marR="8572" marT="8572" marB="0" anchor="b">
                    <a:lnL w="12700" cap="flat" cmpd="sng" algn="ctr">
                      <a:solidFill>
                        <a:srgbClr val="000000"/>
                      </a:solidFill>
                      <a:prstDash val="solid"/>
                      <a:round/>
                      <a:headEnd type="none" w="med" len="med"/>
                      <a:tailEnd type="none" w="med" len="med"/>
                    </a:lnL>
                    <a:lnR>
                      <a:noFill/>
                    </a:lnR>
                    <a:lnT>
                      <a:noFill/>
                    </a:lnT>
                    <a:lnB>
                      <a:noFill/>
                    </a:lnB>
                    <a:solidFill>
                      <a:srgbClr val="CCFFCC"/>
                    </a:solidFill>
                  </a:tcPr>
                </a:tc>
                <a:tc>
                  <a:txBody>
                    <a:bodyPr/>
                    <a:lstStyle/>
                    <a:p>
                      <a:pPr algn="ctr" fontAlgn="b"/>
                      <a:r>
                        <a:rPr lang="en-US" altLang="ja-JP" sz="1000" b="0" i="0" u="none" strike="noStrike">
                          <a:solidFill>
                            <a:srgbClr val="000000"/>
                          </a:solidFill>
                          <a:latin typeface="Arial"/>
                        </a:rPr>
                        <a:t>-8.6%</a:t>
                      </a:r>
                    </a:p>
                  </a:txBody>
                  <a:tcPr marL="8572" marR="8572" marT="8572" marB="0" anchor="b">
                    <a:lnL>
                      <a:noFill/>
                    </a:lnL>
                    <a:lnR>
                      <a:noFill/>
                    </a:lnR>
                    <a:lnT>
                      <a:noFill/>
                    </a:lnT>
                    <a:lnB>
                      <a:noFill/>
                    </a:lnB>
                    <a:solidFill>
                      <a:srgbClr val="CCFFCC"/>
                    </a:solidFill>
                  </a:tcPr>
                </a:tc>
                <a:tc>
                  <a:txBody>
                    <a:bodyPr/>
                    <a:lstStyle/>
                    <a:p>
                      <a:pPr algn="ctr" fontAlgn="b"/>
                      <a:r>
                        <a:rPr lang="en-US" altLang="ja-JP" sz="1000" b="0" i="0" u="none" strike="noStrike">
                          <a:solidFill>
                            <a:srgbClr val="000000"/>
                          </a:solidFill>
                          <a:latin typeface="Arial"/>
                        </a:rPr>
                        <a:t>-2.0%</a:t>
                      </a:r>
                    </a:p>
                  </a:txBody>
                  <a:tcPr marL="8572" marR="8572" marT="8572" marB="0" anchor="b">
                    <a:lnL>
                      <a:noFill/>
                    </a:lnL>
                    <a:lnR w="12700" cap="flat" cmpd="sng" algn="ctr">
                      <a:solidFill>
                        <a:srgbClr val="000000"/>
                      </a:solidFill>
                      <a:prstDash val="solid"/>
                      <a:round/>
                      <a:headEnd type="none" w="med" len="med"/>
                      <a:tailEnd type="none" w="med" len="med"/>
                    </a:lnR>
                    <a:lnT>
                      <a:noFill/>
                    </a:lnT>
                    <a:lnB>
                      <a:noFill/>
                    </a:lnB>
                  </a:tcPr>
                </a:tc>
              </a:tr>
              <a:tr h="155933">
                <a:tc>
                  <a:txBody>
                    <a:bodyPr/>
                    <a:lstStyle/>
                    <a:p>
                      <a:pPr algn="l" fontAlgn="b"/>
                      <a:endParaRPr lang="ja-JP" altLang="en-US" sz="1000" b="0" i="0" u="none" strike="noStrike" dirty="0">
                        <a:solidFill>
                          <a:srgbClr val="000000"/>
                        </a:solidFill>
                        <a:latin typeface="Arial"/>
                      </a:endParaRPr>
                    </a:p>
                  </a:txBody>
                  <a:tcPr marL="8572" marR="8572" marT="8572"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l" fontAlgn="b"/>
                      <a:r>
                        <a:rPr lang="ja-JP" altLang="en-US" sz="1000" b="0" i="0" u="none" strike="noStrike">
                          <a:solidFill>
                            <a:srgbClr val="000000"/>
                          </a:solidFill>
                          <a:latin typeface="Arial"/>
                        </a:rPr>
                        <a:t>　</a:t>
                      </a:r>
                    </a:p>
                  </a:txBody>
                  <a:tcPr marL="8572" marR="8572" marT="857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ja-JP" altLang="en-US" sz="1000" b="0" i="0" u="none" strike="noStrike">
                          <a:solidFill>
                            <a:srgbClr val="000000"/>
                          </a:solidFill>
                          <a:latin typeface="Arial"/>
                        </a:rPr>
                        <a:t>　</a:t>
                      </a:r>
                    </a:p>
                  </a:txBody>
                  <a:tcPr marL="8572" marR="8572" marT="8572"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endParaRPr lang="ja-JP" altLang="en-US" sz="1000" b="0" i="0" u="none" strike="noStrike">
                        <a:solidFill>
                          <a:srgbClr val="000000"/>
                        </a:solidFill>
                        <a:latin typeface="Arial"/>
                      </a:endParaRPr>
                    </a:p>
                  </a:txBody>
                  <a:tcPr marL="8572" marR="8572" marT="8572"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ja-JP" altLang="en-US" sz="1000" b="0" i="0" u="none" strike="noStrike">
                          <a:solidFill>
                            <a:srgbClr val="000000"/>
                          </a:solidFill>
                          <a:latin typeface="Arial"/>
                        </a:rPr>
                        <a:t>　</a:t>
                      </a:r>
                    </a:p>
                  </a:txBody>
                  <a:tcPr marL="8572" marR="8572" marT="8572"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endParaRPr lang="ja-JP" altLang="en-US" sz="1000" b="0" i="0" u="none" strike="noStrike">
                        <a:solidFill>
                          <a:srgbClr val="000000"/>
                        </a:solidFill>
                        <a:latin typeface="Arial"/>
                      </a:endParaRPr>
                    </a:p>
                  </a:txBody>
                  <a:tcPr marL="8572" marR="8572" marT="8572"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endParaRPr lang="ja-JP" altLang="en-US" sz="1000" b="0" i="0" u="none" strike="noStrike">
                        <a:solidFill>
                          <a:srgbClr val="000000"/>
                        </a:solidFill>
                        <a:latin typeface="Arial"/>
                      </a:endParaRPr>
                    </a:p>
                  </a:txBody>
                  <a:tcPr marL="8572" marR="8572" marT="8572"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ja-JP" altLang="en-US" sz="1000" b="0" i="0" u="none" strike="noStrike">
                          <a:solidFill>
                            <a:srgbClr val="000000"/>
                          </a:solidFill>
                          <a:latin typeface="Arial"/>
                        </a:rPr>
                        <a:t>　</a:t>
                      </a:r>
                    </a:p>
                  </a:txBody>
                  <a:tcPr marL="8572" marR="8572" marT="8572"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r h="155933">
                <a:tc>
                  <a:txBody>
                    <a:bodyPr/>
                    <a:lstStyle/>
                    <a:p>
                      <a:pPr algn="l" fontAlgn="b"/>
                      <a:endParaRPr lang="ja-JP" altLang="en-US" sz="1000" b="0" i="0" u="none" strike="noStrike">
                        <a:solidFill>
                          <a:srgbClr val="000000"/>
                        </a:solidFill>
                        <a:latin typeface="Arial"/>
                      </a:endParaRPr>
                    </a:p>
                  </a:txBody>
                  <a:tcPr marL="8572" marR="8572" marT="8572"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l" fontAlgn="b"/>
                      <a:r>
                        <a:rPr lang="en-US" sz="1000" b="1" i="0" u="none" strike="noStrike">
                          <a:solidFill>
                            <a:srgbClr val="000000"/>
                          </a:solidFill>
                          <a:latin typeface="Arial"/>
                        </a:rPr>
                        <a:t>Overall</a:t>
                      </a:r>
                    </a:p>
                  </a:txBody>
                  <a:tcPr marL="8572" marR="8572" marT="857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altLang="ja-JP" sz="1000" b="0" i="0" u="none" strike="noStrike">
                          <a:solidFill>
                            <a:srgbClr val="000000"/>
                          </a:solidFill>
                          <a:latin typeface="Arial"/>
                        </a:rPr>
                        <a:t>-2.8%</a:t>
                      </a:r>
                    </a:p>
                  </a:txBody>
                  <a:tcPr marL="8572" marR="8572" marT="8572"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altLang="ja-JP" sz="1000" b="0" i="0" u="none" strike="noStrike">
                          <a:solidFill>
                            <a:srgbClr val="000000"/>
                          </a:solidFill>
                          <a:latin typeface="Arial"/>
                        </a:rPr>
                        <a:t>-2.1%</a:t>
                      </a:r>
                    </a:p>
                  </a:txBody>
                  <a:tcPr marL="8572" marR="8572" marT="8572"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altLang="ja-JP" sz="1000" b="0" i="0" u="none" strike="noStrike">
                          <a:solidFill>
                            <a:srgbClr val="000000"/>
                          </a:solidFill>
                          <a:latin typeface="Arial"/>
                        </a:rPr>
                        <a:t>-2.1%</a:t>
                      </a:r>
                    </a:p>
                  </a:txBody>
                  <a:tcPr marL="8572" marR="8572" marT="8572"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altLang="ja-JP" sz="1000" b="0" i="0" u="none" strike="noStrike">
                          <a:solidFill>
                            <a:srgbClr val="000000"/>
                          </a:solidFill>
                          <a:latin typeface="Arial"/>
                        </a:rPr>
                        <a:t>-3.1%</a:t>
                      </a:r>
                    </a:p>
                  </a:txBody>
                  <a:tcPr marL="8572" marR="8572" marT="8572"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algn="ctr" fontAlgn="b"/>
                      <a:r>
                        <a:rPr lang="en-US" altLang="ja-JP" sz="1000" b="0" i="0" u="none" strike="noStrike">
                          <a:solidFill>
                            <a:srgbClr val="000000"/>
                          </a:solidFill>
                          <a:latin typeface="Arial"/>
                        </a:rPr>
                        <a:t>-3.1%</a:t>
                      </a:r>
                    </a:p>
                  </a:txBody>
                  <a:tcPr marL="8572" marR="8572" marT="8572" marB="0" anchor="b">
                    <a:lnL>
                      <a:noFill/>
                    </a:lnL>
                    <a:lnR>
                      <a:noFill/>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algn="ctr" fontAlgn="b"/>
                      <a:r>
                        <a:rPr lang="en-US" altLang="ja-JP" sz="1000" b="0" i="0" u="none" strike="noStrike">
                          <a:solidFill>
                            <a:srgbClr val="000000"/>
                          </a:solidFill>
                          <a:latin typeface="Arial"/>
                        </a:rPr>
                        <a:t>-2.4%</a:t>
                      </a:r>
                    </a:p>
                  </a:txBody>
                  <a:tcPr marL="8572" marR="8572" marT="8572"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r>
              <a:tr h="155933">
                <a:tc>
                  <a:txBody>
                    <a:bodyPr/>
                    <a:lstStyle/>
                    <a:p>
                      <a:pPr algn="l" fontAlgn="b"/>
                      <a:endParaRPr lang="ja-JP" altLang="en-US" sz="1000" b="0" i="0" u="none" strike="noStrike">
                        <a:solidFill>
                          <a:srgbClr val="000000"/>
                        </a:solidFill>
                        <a:latin typeface="Arial"/>
                      </a:endParaRPr>
                    </a:p>
                  </a:txBody>
                  <a:tcPr marL="8572" marR="8572" marT="8572"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l" fontAlgn="b"/>
                      <a:r>
                        <a:rPr lang="ja-JP" altLang="en-US" sz="1000" b="0" i="0" u="none" strike="noStrike">
                          <a:solidFill>
                            <a:srgbClr val="000000"/>
                          </a:solidFill>
                          <a:latin typeface="Arial"/>
                        </a:rPr>
                        <a:t>　</a:t>
                      </a:r>
                    </a:p>
                  </a:txBody>
                  <a:tcPr marL="8572" marR="8572" marT="857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altLang="ja-JP" sz="1000" b="0" i="0" u="none" strike="noStrike">
                          <a:solidFill>
                            <a:srgbClr val="808080"/>
                          </a:solidFill>
                          <a:latin typeface="Arial"/>
                        </a:rPr>
                        <a:t>-2.8%</a:t>
                      </a:r>
                    </a:p>
                  </a:txBody>
                  <a:tcPr marL="8572" marR="8572" marT="8572"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altLang="ja-JP" sz="1000" b="0" i="0" u="none" strike="noStrike">
                          <a:solidFill>
                            <a:srgbClr val="808080"/>
                          </a:solidFill>
                          <a:latin typeface="Arial"/>
                        </a:rPr>
                        <a:t>-2.0%</a:t>
                      </a:r>
                    </a:p>
                  </a:txBody>
                  <a:tcPr marL="8572" marR="8572" marT="8572"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altLang="ja-JP" sz="1000" b="0" i="0" u="none" strike="noStrike">
                          <a:solidFill>
                            <a:srgbClr val="808080"/>
                          </a:solidFill>
                          <a:latin typeface="Arial"/>
                        </a:rPr>
                        <a:t>-2.1%</a:t>
                      </a:r>
                    </a:p>
                  </a:txBody>
                  <a:tcPr marL="8572" marR="8572" marT="8572"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altLang="ja-JP" sz="1000" b="0" i="0" u="none" strike="noStrike">
                          <a:solidFill>
                            <a:srgbClr val="808080"/>
                          </a:solidFill>
                          <a:latin typeface="Arial"/>
                        </a:rPr>
                        <a:t>-3.1%</a:t>
                      </a:r>
                    </a:p>
                  </a:txBody>
                  <a:tcPr marL="8572" marR="8572" marT="8572"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solidFill>
                      <a:srgbClr val="CCFFCC"/>
                    </a:solidFill>
                  </a:tcPr>
                </a:tc>
                <a:tc>
                  <a:txBody>
                    <a:bodyPr/>
                    <a:lstStyle/>
                    <a:p>
                      <a:pPr algn="ctr" fontAlgn="b"/>
                      <a:r>
                        <a:rPr lang="en-US" altLang="ja-JP" sz="1000" b="0" i="0" u="none" strike="noStrike">
                          <a:solidFill>
                            <a:srgbClr val="808080"/>
                          </a:solidFill>
                          <a:latin typeface="Arial"/>
                        </a:rPr>
                        <a:t>-3.1%</a:t>
                      </a:r>
                    </a:p>
                  </a:txBody>
                  <a:tcPr marL="8572" marR="8572" marT="8572" marB="0" anchor="b">
                    <a:lnL>
                      <a:noFill/>
                    </a:lnL>
                    <a:lnR>
                      <a:noFill/>
                    </a:lnR>
                    <a:lnT>
                      <a:noFill/>
                    </a:lnT>
                    <a:lnB w="12700" cap="flat" cmpd="sng" algn="ctr">
                      <a:solidFill>
                        <a:srgbClr val="000000"/>
                      </a:solidFill>
                      <a:prstDash val="solid"/>
                      <a:round/>
                      <a:headEnd type="none" w="med" len="med"/>
                      <a:tailEnd type="none" w="med" len="med"/>
                    </a:lnB>
                    <a:solidFill>
                      <a:srgbClr val="CCFFCC"/>
                    </a:solidFill>
                  </a:tcPr>
                </a:tc>
                <a:tc>
                  <a:txBody>
                    <a:bodyPr/>
                    <a:lstStyle/>
                    <a:p>
                      <a:pPr algn="ctr" fontAlgn="b"/>
                      <a:r>
                        <a:rPr lang="en-US" altLang="ja-JP" sz="1000" b="0" i="0" u="none" strike="noStrike">
                          <a:solidFill>
                            <a:srgbClr val="808080"/>
                          </a:solidFill>
                          <a:latin typeface="Arial"/>
                        </a:rPr>
                        <a:t>-2.5%</a:t>
                      </a:r>
                    </a:p>
                  </a:txBody>
                  <a:tcPr marL="8572" marR="8572" marT="8572"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r h="155933">
                <a:tc>
                  <a:txBody>
                    <a:bodyPr/>
                    <a:lstStyle/>
                    <a:p>
                      <a:pPr algn="l" fontAlgn="b"/>
                      <a:endParaRPr lang="ja-JP" altLang="en-US" sz="1000" b="0" i="0" u="none" strike="noStrike">
                        <a:solidFill>
                          <a:srgbClr val="000000"/>
                        </a:solidFill>
                        <a:latin typeface="Arial"/>
                      </a:endParaRPr>
                    </a:p>
                  </a:txBody>
                  <a:tcPr marL="8572" marR="8572" marT="8572"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l" fontAlgn="b"/>
                      <a:r>
                        <a:rPr lang="en-US" sz="1000" b="0" i="0" u="none" strike="noStrike">
                          <a:solidFill>
                            <a:srgbClr val="000000"/>
                          </a:solidFill>
                          <a:latin typeface="Arial"/>
                        </a:rPr>
                        <a:t>Enc Time[%]</a:t>
                      </a:r>
                    </a:p>
                  </a:txBody>
                  <a:tcPr marL="8572" marR="8572" marT="857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gridSpan="3">
                  <a:txBody>
                    <a:bodyPr/>
                    <a:lstStyle/>
                    <a:p>
                      <a:pPr algn="ctr" fontAlgn="b"/>
                      <a:r>
                        <a:rPr lang="en-US" altLang="ja-JP" sz="1000" b="0" i="0" u="none" strike="noStrike">
                          <a:solidFill>
                            <a:srgbClr val="000000"/>
                          </a:solidFill>
                          <a:latin typeface="Arial"/>
                        </a:rPr>
                        <a:t>100%</a:t>
                      </a:r>
                    </a:p>
                  </a:txBody>
                  <a:tcPr marL="8572" marR="8572" marT="857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kumimoji="1" lang="ja-JP" altLang="en-US"/>
                    </a:p>
                  </a:txBody>
                  <a:tcPr/>
                </a:tc>
                <a:tc hMerge="1">
                  <a:txBody>
                    <a:bodyPr/>
                    <a:lstStyle/>
                    <a:p>
                      <a:endParaRPr kumimoji="1" lang="ja-JP" altLang="en-US"/>
                    </a:p>
                  </a:txBody>
                  <a:tcPr/>
                </a:tc>
                <a:tc gridSpan="3">
                  <a:txBody>
                    <a:bodyPr/>
                    <a:lstStyle/>
                    <a:p>
                      <a:pPr algn="ctr" fontAlgn="b"/>
                      <a:r>
                        <a:rPr lang="en-US" altLang="ja-JP" sz="1000" b="0" i="0" u="none" strike="noStrike">
                          <a:solidFill>
                            <a:srgbClr val="000000"/>
                          </a:solidFill>
                          <a:latin typeface="Arial"/>
                        </a:rPr>
                        <a:t>101%</a:t>
                      </a:r>
                    </a:p>
                  </a:txBody>
                  <a:tcPr marL="8572" marR="8572" marT="857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kumimoji="1" lang="ja-JP" altLang="en-US"/>
                    </a:p>
                  </a:txBody>
                  <a:tcPr/>
                </a:tc>
                <a:tc hMerge="1">
                  <a:txBody>
                    <a:bodyPr/>
                    <a:lstStyle/>
                    <a:p>
                      <a:endParaRPr kumimoji="1" lang="ja-JP" altLang="en-US"/>
                    </a:p>
                  </a:txBody>
                  <a:tcPr/>
                </a:tc>
              </a:tr>
              <a:tr h="155933">
                <a:tc>
                  <a:txBody>
                    <a:bodyPr/>
                    <a:lstStyle/>
                    <a:p>
                      <a:pPr algn="l" fontAlgn="b"/>
                      <a:endParaRPr lang="ja-JP" altLang="en-US" sz="1000" b="0" i="0" u="none" strike="noStrike">
                        <a:solidFill>
                          <a:srgbClr val="000000"/>
                        </a:solidFill>
                        <a:latin typeface="Arial"/>
                      </a:endParaRPr>
                    </a:p>
                  </a:txBody>
                  <a:tcPr marL="8572" marR="8572" marT="8572"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l" fontAlgn="b"/>
                      <a:r>
                        <a:rPr lang="en-US" sz="1000" b="0" i="0" u="none" strike="noStrike">
                          <a:solidFill>
                            <a:srgbClr val="000000"/>
                          </a:solidFill>
                          <a:latin typeface="Arial"/>
                        </a:rPr>
                        <a:t>Dec Time[%]</a:t>
                      </a:r>
                    </a:p>
                  </a:txBody>
                  <a:tcPr marL="8572" marR="8572" marT="857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gridSpan="3">
                  <a:txBody>
                    <a:bodyPr/>
                    <a:lstStyle/>
                    <a:p>
                      <a:pPr algn="ctr" fontAlgn="b"/>
                      <a:r>
                        <a:rPr lang="en-US" altLang="ja-JP" sz="1000" b="0" i="0" u="none" strike="noStrike">
                          <a:solidFill>
                            <a:srgbClr val="000000"/>
                          </a:solidFill>
                          <a:latin typeface="Arial"/>
                        </a:rPr>
                        <a:t>118%</a:t>
                      </a:r>
                    </a:p>
                  </a:txBody>
                  <a:tcPr marL="8572" marR="8572" marT="857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gridSpan="3">
                  <a:txBody>
                    <a:bodyPr/>
                    <a:lstStyle/>
                    <a:p>
                      <a:pPr algn="ctr" fontAlgn="b"/>
                      <a:r>
                        <a:rPr lang="en-US" altLang="ja-JP" sz="1000" b="0" i="0" u="none" strike="noStrike">
                          <a:solidFill>
                            <a:srgbClr val="000000"/>
                          </a:solidFill>
                          <a:latin typeface="Arial"/>
                        </a:rPr>
                        <a:t>116%</a:t>
                      </a:r>
                    </a:p>
                  </a:txBody>
                  <a:tcPr marL="8572" marR="8572" marT="857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r>
              <a:tr h="155933">
                <a:tc>
                  <a:txBody>
                    <a:bodyPr/>
                    <a:lstStyle/>
                    <a:p>
                      <a:pPr algn="l" fontAlgn="b"/>
                      <a:endParaRPr lang="ja-JP" altLang="en-US" sz="1000" b="0" i="0" u="none" strike="noStrike">
                        <a:solidFill>
                          <a:srgbClr val="000000"/>
                        </a:solidFill>
                        <a:latin typeface="Arial"/>
                      </a:endParaRPr>
                    </a:p>
                  </a:txBody>
                  <a:tcPr marL="8572" marR="8572" marT="8572" marB="0" anchor="b">
                    <a:lnL>
                      <a:noFill/>
                    </a:lnL>
                    <a:lnR>
                      <a:noFill/>
                    </a:lnR>
                    <a:lnT>
                      <a:noFill/>
                    </a:lnT>
                    <a:lnB>
                      <a:noFill/>
                    </a:lnB>
                  </a:tcPr>
                </a:tc>
                <a:tc>
                  <a:txBody>
                    <a:bodyPr/>
                    <a:lstStyle/>
                    <a:p>
                      <a:pPr algn="l" fontAlgn="b"/>
                      <a:endParaRPr lang="ja-JP" altLang="en-US" sz="1000" b="0" i="0" u="none" strike="noStrike">
                        <a:solidFill>
                          <a:srgbClr val="000000"/>
                        </a:solidFill>
                        <a:latin typeface="Arial"/>
                      </a:endParaRPr>
                    </a:p>
                  </a:txBody>
                  <a:tcPr marL="8572" marR="8572" marT="8572"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l" fontAlgn="b"/>
                      <a:endParaRPr lang="ja-JP" altLang="en-US" sz="1000" b="0" i="0" u="none" strike="noStrike">
                        <a:solidFill>
                          <a:srgbClr val="000000"/>
                        </a:solidFill>
                        <a:latin typeface="Arial"/>
                      </a:endParaRPr>
                    </a:p>
                  </a:txBody>
                  <a:tcPr marL="8572" marR="8572" marT="8572"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endParaRPr lang="ja-JP" altLang="en-US" sz="1000" b="0" i="0" u="none" strike="noStrike">
                        <a:solidFill>
                          <a:srgbClr val="000000"/>
                        </a:solidFill>
                        <a:latin typeface="Arial"/>
                      </a:endParaRPr>
                    </a:p>
                  </a:txBody>
                  <a:tcPr marL="8572" marR="8572" marT="8572"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endParaRPr lang="ja-JP" altLang="en-US" sz="1000" b="0" i="0" u="none" strike="noStrike">
                        <a:solidFill>
                          <a:srgbClr val="000000"/>
                        </a:solidFill>
                        <a:latin typeface="Arial"/>
                      </a:endParaRPr>
                    </a:p>
                  </a:txBody>
                  <a:tcPr marL="8572" marR="8572" marT="8572"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endParaRPr lang="ja-JP" altLang="en-US" sz="1000" b="0" i="0" u="none" strike="noStrike">
                        <a:solidFill>
                          <a:srgbClr val="000000"/>
                        </a:solidFill>
                        <a:latin typeface="Arial"/>
                      </a:endParaRPr>
                    </a:p>
                  </a:txBody>
                  <a:tcPr marL="8572" marR="8572" marT="8572"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endParaRPr lang="ja-JP" altLang="en-US" sz="1000" b="0" i="0" u="none" strike="noStrike">
                        <a:solidFill>
                          <a:srgbClr val="000000"/>
                        </a:solidFill>
                        <a:latin typeface="Arial"/>
                      </a:endParaRPr>
                    </a:p>
                  </a:txBody>
                  <a:tcPr marL="8572" marR="8572" marT="8572"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endParaRPr lang="ja-JP" altLang="en-US" sz="1000" b="0" i="0" u="none" strike="noStrike">
                        <a:solidFill>
                          <a:srgbClr val="000000"/>
                        </a:solidFill>
                        <a:latin typeface="Arial"/>
                      </a:endParaRPr>
                    </a:p>
                  </a:txBody>
                  <a:tcPr marL="8572" marR="8572" marT="8572"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55933">
                <a:tc>
                  <a:txBody>
                    <a:bodyPr/>
                    <a:lstStyle/>
                    <a:p>
                      <a:pPr algn="l" fontAlgn="b"/>
                      <a:endParaRPr lang="ja-JP" altLang="en-US" sz="1000" b="0" i="0" u="none" strike="noStrike">
                        <a:solidFill>
                          <a:srgbClr val="000000"/>
                        </a:solidFill>
                        <a:latin typeface="Arial"/>
                      </a:endParaRPr>
                    </a:p>
                  </a:txBody>
                  <a:tcPr marL="8572" marR="8572" marT="8572" marB="0" anchor="b">
                    <a:lnL>
                      <a:noFill/>
                    </a:lnL>
                    <a:lnR>
                      <a:noFill/>
                    </a:lnR>
                    <a:lnT>
                      <a:noFill/>
                    </a:lnT>
                    <a:lnB>
                      <a:noFill/>
                    </a:lnB>
                  </a:tcPr>
                </a:tc>
                <a:tc>
                  <a:txBody>
                    <a:bodyPr/>
                    <a:lstStyle/>
                    <a:p>
                      <a:pPr algn="l" fontAlgn="b"/>
                      <a:endParaRPr lang="ja-JP" altLang="en-US" sz="1000" b="0" i="0" u="none" strike="noStrike">
                        <a:solidFill>
                          <a:srgbClr val="000000"/>
                        </a:solidFill>
                        <a:latin typeface="Arial"/>
                      </a:endParaRPr>
                    </a:p>
                  </a:txBody>
                  <a:tcPr marL="8572" marR="8572" marT="8572" marB="0" anchor="b">
                    <a:lnL>
                      <a:noFill/>
                    </a:lnL>
                    <a:lnR w="12700" cap="flat" cmpd="sng" algn="ctr">
                      <a:solidFill>
                        <a:srgbClr val="000000"/>
                      </a:solidFill>
                      <a:prstDash val="solid"/>
                      <a:round/>
                      <a:headEnd type="none" w="med" len="med"/>
                      <a:tailEnd type="none" w="med" len="med"/>
                    </a:lnR>
                    <a:lnT>
                      <a:noFill/>
                    </a:lnT>
                    <a:lnB>
                      <a:noFill/>
                    </a:lnB>
                  </a:tcPr>
                </a:tc>
                <a:tc gridSpan="3">
                  <a:txBody>
                    <a:bodyPr/>
                    <a:lstStyle/>
                    <a:p>
                      <a:pPr algn="ctr" fontAlgn="b"/>
                      <a:r>
                        <a:rPr lang="en-US" sz="1000" b="1" i="0" u="none" strike="noStrike">
                          <a:solidFill>
                            <a:srgbClr val="000000"/>
                          </a:solidFill>
                          <a:latin typeface="Arial"/>
                        </a:rPr>
                        <a:t>Low delay B Main</a:t>
                      </a:r>
                    </a:p>
                  </a:txBody>
                  <a:tcPr marL="8572" marR="8572" marT="857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kumimoji="1" lang="ja-JP" altLang="en-US"/>
                    </a:p>
                  </a:txBody>
                  <a:tcPr/>
                </a:tc>
                <a:tc hMerge="1">
                  <a:txBody>
                    <a:bodyPr/>
                    <a:lstStyle/>
                    <a:p>
                      <a:endParaRPr kumimoji="1" lang="ja-JP" altLang="en-US"/>
                    </a:p>
                  </a:txBody>
                  <a:tcPr/>
                </a:tc>
                <a:tc gridSpan="3">
                  <a:txBody>
                    <a:bodyPr/>
                    <a:lstStyle/>
                    <a:p>
                      <a:pPr algn="ctr" fontAlgn="b"/>
                      <a:r>
                        <a:rPr lang="en-US" sz="1000" b="1" i="0" u="none" strike="noStrike">
                          <a:solidFill>
                            <a:srgbClr val="000000"/>
                          </a:solidFill>
                          <a:latin typeface="Arial"/>
                        </a:rPr>
                        <a:t>Low delay B HE10</a:t>
                      </a:r>
                    </a:p>
                  </a:txBody>
                  <a:tcPr marL="8572" marR="8572" marT="857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kumimoji="1" lang="ja-JP" altLang="en-US"/>
                    </a:p>
                  </a:txBody>
                  <a:tcPr/>
                </a:tc>
                <a:tc hMerge="1">
                  <a:txBody>
                    <a:bodyPr/>
                    <a:lstStyle/>
                    <a:p>
                      <a:endParaRPr kumimoji="1" lang="ja-JP" altLang="en-US"/>
                    </a:p>
                  </a:txBody>
                  <a:tcPr/>
                </a:tc>
              </a:tr>
              <a:tr h="155933">
                <a:tc>
                  <a:txBody>
                    <a:bodyPr/>
                    <a:lstStyle/>
                    <a:p>
                      <a:pPr algn="l" fontAlgn="b"/>
                      <a:endParaRPr lang="ja-JP" altLang="en-US" sz="1000" b="0" i="0" u="none" strike="noStrike">
                        <a:solidFill>
                          <a:srgbClr val="000000"/>
                        </a:solidFill>
                        <a:latin typeface="Arial"/>
                      </a:endParaRPr>
                    </a:p>
                  </a:txBody>
                  <a:tcPr marL="8572" marR="8572" marT="8572" marB="0" anchor="b">
                    <a:lnL>
                      <a:noFill/>
                    </a:lnL>
                    <a:lnR>
                      <a:noFill/>
                    </a:lnR>
                    <a:lnT>
                      <a:noFill/>
                    </a:lnT>
                    <a:lnB>
                      <a:noFill/>
                    </a:lnB>
                  </a:tcPr>
                </a:tc>
                <a:tc>
                  <a:txBody>
                    <a:bodyPr/>
                    <a:lstStyle/>
                    <a:p>
                      <a:pPr algn="l" fontAlgn="b"/>
                      <a:endParaRPr lang="ja-JP" altLang="en-US" sz="1000" b="0" i="0" u="none" strike="noStrike">
                        <a:solidFill>
                          <a:srgbClr val="000000"/>
                        </a:solidFill>
                        <a:latin typeface="Arial"/>
                      </a:endParaRPr>
                    </a:p>
                  </a:txBody>
                  <a:tcPr marL="8572" marR="8572" marT="8572"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000" b="0" i="0" u="none" strike="noStrike">
                          <a:solidFill>
                            <a:srgbClr val="000000"/>
                          </a:solidFill>
                          <a:latin typeface="Arial"/>
                        </a:rPr>
                        <a:t>Y</a:t>
                      </a:r>
                    </a:p>
                  </a:txBody>
                  <a:tcPr marL="8572" marR="8572" marT="8572"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000" b="0" i="0" u="none" strike="noStrike">
                          <a:solidFill>
                            <a:srgbClr val="000000"/>
                          </a:solidFill>
                          <a:latin typeface="Arial"/>
                        </a:rPr>
                        <a:t>U</a:t>
                      </a:r>
                    </a:p>
                  </a:txBody>
                  <a:tcPr marL="8572" marR="8572" marT="8572"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000" b="0" i="0" u="none" strike="noStrike">
                          <a:solidFill>
                            <a:srgbClr val="000000"/>
                          </a:solidFill>
                          <a:latin typeface="Arial"/>
                        </a:rPr>
                        <a:t>V</a:t>
                      </a:r>
                    </a:p>
                  </a:txBody>
                  <a:tcPr marL="8572" marR="8572" marT="8572"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000" b="0" i="0" u="none" strike="noStrike">
                          <a:solidFill>
                            <a:srgbClr val="000000"/>
                          </a:solidFill>
                          <a:latin typeface="Arial"/>
                        </a:rPr>
                        <a:t>Y</a:t>
                      </a:r>
                    </a:p>
                  </a:txBody>
                  <a:tcPr marL="8572" marR="8572" marT="8572"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000" b="0" i="0" u="none" strike="noStrike">
                          <a:solidFill>
                            <a:srgbClr val="000000"/>
                          </a:solidFill>
                          <a:latin typeface="Arial"/>
                        </a:rPr>
                        <a:t>U</a:t>
                      </a:r>
                    </a:p>
                  </a:txBody>
                  <a:tcPr marL="8572" marR="8572" marT="8572"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000" b="0" i="0" u="none" strike="noStrike">
                          <a:solidFill>
                            <a:srgbClr val="000000"/>
                          </a:solidFill>
                          <a:latin typeface="Arial"/>
                        </a:rPr>
                        <a:t>V</a:t>
                      </a:r>
                    </a:p>
                  </a:txBody>
                  <a:tcPr marL="8572" marR="8572" marT="8572"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r h="155933">
                <a:tc>
                  <a:txBody>
                    <a:bodyPr/>
                    <a:lstStyle/>
                    <a:p>
                      <a:pPr algn="l" fontAlgn="b"/>
                      <a:endParaRPr lang="ja-JP" altLang="en-US" sz="1000" b="0" i="0" u="none" strike="noStrike">
                        <a:solidFill>
                          <a:srgbClr val="000000"/>
                        </a:solidFill>
                        <a:latin typeface="Arial"/>
                      </a:endParaRPr>
                    </a:p>
                  </a:txBody>
                  <a:tcPr marL="8572" marR="8572" marT="8572"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l" fontAlgn="b"/>
                      <a:r>
                        <a:rPr lang="en-US" sz="1000" b="0" i="0" u="none" strike="noStrike">
                          <a:solidFill>
                            <a:srgbClr val="000000"/>
                          </a:solidFill>
                          <a:latin typeface="Arial"/>
                        </a:rPr>
                        <a:t>s201-s204</a:t>
                      </a:r>
                    </a:p>
                  </a:txBody>
                  <a:tcPr marL="8572" marR="8572" marT="857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altLang="ja-JP" sz="1000" b="0" i="0" u="none" strike="noStrike">
                          <a:solidFill>
                            <a:srgbClr val="000000"/>
                          </a:solidFill>
                          <a:latin typeface="Arial"/>
                        </a:rPr>
                        <a:t>-2.9%</a:t>
                      </a:r>
                    </a:p>
                  </a:txBody>
                  <a:tcPr marL="8572" marR="8572" marT="8572"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altLang="ja-JP" sz="1000" b="0" i="0" u="none" strike="noStrike">
                          <a:solidFill>
                            <a:srgbClr val="000000"/>
                          </a:solidFill>
                          <a:latin typeface="Arial"/>
                        </a:rPr>
                        <a:t>-0.8%</a:t>
                      </a:r>
                    </a:p>
                  </a:txBody>
                  <a:tcPr marL="8572" marR="8572" marT="8572"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altLang="ja-JP" sz="1000" b="0" i="0" u="none" strike="noStrike">
                          <a:solidFill>
                            <a:srgbClr val="000000"/>
                          </a:solidFill>
                          <a:latin typeface="Arial"/>
                        </a:rPr>
                        <a:t>-2.1%</a:t>
                      </a:r>
                    </a:p>
                  </a:txBody>
                  <a:tcPr marL="8572" marR="8572" marT="8572"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altLang="ja-JP" sz="1000" b="0" i="0" u="none" strike="noStrike">
                          <a:solidFill>
                            <a:srgbClr val="000000"/>
                          </a:solidFill>
                          <a:latin typeface="Arial"/>
                        </a:rPr>
                        <a:t>-3.6%</a:t>
                      </a:r>
                    </a:p>
                  </a:txBody>
                  <a:tcPr marL="8572" marR="8572" marT="8572"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algn="ctr" fontAlgn="b"/>
                      <a:r>
                        <a:rPr lang="en-US" altLang="ja-JP" sz="1000" b="0" i="0" u="none" strike="noStrike">
                          <a:solidFill>
                            <a:srgbClr val="000000"/>
                          </a:solidFill>
                          <a:latin typeface="Arial"/>
                        </a:rPr>
                        <a:t>-2.3%</a:t>
                      </a:r>
                    </a:p>
                  </a:txBody>
                  <a:tcPr marL="8572" marR="8572" marT="8572"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altLang="ja-JP" sz="1000" b="0" i="0" u="none" strike="noStrike">
                          <a:solidFill>
                            <a:srgbClr val="000000"/>
                          </a:solidFill>
                          <a:latin typeface="Arial"/>
                        </a:rPr>
                        <a:t>-3.9%</a:t>
                      </a:r>
                    </a:p>
                  </a:txBody>
                  <a:tcPr marL="8572" marR="8572" marT="8572"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CCFFCC"/>
                    </a:solidFill>
                  </a:tcPr>
                </a:tc>
              </a:tr>
              <a:tr h="155933">
                <a:tc>
                  <a:txBody>
                    <a:bodyPr/>
                    <a:lstStyle/>
                    <a:p>
                      <a:pPr algn="l" fontAlgn="b"/>
                      <a:endParaRPr lang="ja-JP" altLang="en-US" sz="1000" b="0" i="0" u="none" strike="noStrike">
                        <a:solidFill>
                          <a:srgbClr val="000000"/>
                        </a:solidFill>
                        <a:latin typeface="Arial"/>
                      </a:endParaRPr>
                    </a:p>
                  </a:txBody>
                  <a:tcPr marL="8572" marR="8572" marT="8572"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l" fontAlgn="b"/>
                      <a:r>
                        <a:rPr lang="en-US" sz="1000" b="0" i="0" u="none" strike="noStrike">
                          <a:solidFill>
                            <a:srgbClr val="000000"/>
                          </a:solidFill>
                          <a:latin typeface="Arial"/>
                        </a:rPr>
                        <a:t>s205-s208</a:t>
                      </a:r>
                    </a:p>
                  </a:txBody>
                  <a:tcPr marL="8572" marR="8572" marT="857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altLang="ja-JP" sz="1000" b="0" i="0" u="none" strike="noStrike">
                          <a:solidFill>
                            <a:srgbClr val="000000"/>
                          </a:solidFill>
                          <a:latin typeface="Arial"/>
                        </a:rPr>
                        <a:t>-2.4%</a:t>
                      </a:r>
                    </a:p>
                  </a:txBody>
                  <a:tcPr marL="8572" marR="8572" marT="8572"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altLang="ja-JP" sz="1000" b="0" i="0" u="none" strike="noStrike">
                          <a:solidFill>
                            <a:srgbClr val="000000"/>
                          </a:solidFill>
                          <a:latin typeface="Arial"/>
                        </a:rPr>
                        <a:t>-1.4%</a:t>
                      </a:r>
                    </a:p>
                  </a:txBody>
                  <a:tcPr marL="8572" marR="8572" marT="8572" marB="0" anchor="b">
                    <a:lnL>
                      <a:noFill/>
                    </a:lnL>
                    <a:lnR>
                      <a:noFill/>
                    </a:lnR>
                    <a:lnT>
                      <a:noFill/>
                    </a:lnT>
                    <a:lnB>
                      <a:noFill/>
                    </a:lnB>
                  </a:tcPr>
                </a:tc>
                <a:tc>
                  <a:txBody>
                    <a:bodyPr/>
                    <a:lstStyle/>
                    <a:p>
                      <a:pPr algn="ctr" fontAlgn="b"/>
                      <a:r>
                        <a:rPr lang="en-US" altLang="ja-JP" sz="1000" b="0" i="0" u="none" strike="noStrike">
                          <a:solidFill>
                            <a:srgbClr val="000000"/>
                          </a:solidFill>
                          <a:latin typeface="Arial"/>
                        </a:rPr>
                        <a:t>-3.0%</a:t>
                      </a:r>
                    </a:p>
                  </a:txBody>
                  <a:tcPr marL="8572" marR="8572" marT="8572" marB="0" anchor="b">
                    <a:lnL>
                      <a:noFill/>
                    </a:lnL>
                    <a:lnR w="12700" cap="flat" cmpd="sng" algn="ctr">
                      <a:solidFill>
                        <a:srgbClr val="000000"/>
                      </a:solidFill>
                      <a:prstDash val="solid"/>
                      <a:round/>
                      <a:headEnd type="none" w="med" len="med"/>
                      <a:tailEnd type="none" w="med" len="med"/>
                    </a:lnR>
                    <a:lnT>
                      <a:noFill/>
                    </a:lnT>
                    <a:lnB>
                      <a:noFill/>
                    </a:lnB>
                    <a:solidFill>
                      <a:srgbClr val="CCFFCC"/>
                    </a:solidFill>
                  </a:tcPr>
                </a:tc>
                <a:tc>
                  <a:txBody>
                    <a:bodyPr/>
                    <a:lstStyle/>
                    <a:p>
                      <a:pPr algn="ctr" fontAlgn="b"/>
                      <a:r>
                        <a:rPr lang="en-US" altLang="ja-JP" sz="1000" b="0" i="0" u="none" strike="noStrike">
                          <a:solidFill>
                            <a:srgbClr val="000000"/>
                          </a:solidFill>
                          <a:latin typeface="Arial"/>
                        </a:rPr>
                        <a:t>-2.8%</a:t>
                      </a:r>
                    </a:p>
                  </a:txBody>
                  <a:tcPr marL="8572" marR="8572" marT="8572"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altLang="ja-JP" sz="1000" b="0" i="0" u="none" strike="noStrike">
                          <a:solidFill>
                            <a:srgbClr val="000000"/>
                          </a:solidFill>
                          <a:latin typeface="Arial"/>
                        </a:rPr>
                        <a:t>-2.5%</a:t>
                      </a:r>
                    </a:p>
                  </a:txBody>
                  <a:tcPr marL="8572" marR="8572" marT="8572" marB="0" anchor="b">
                    <a:lnL>
                      <a:noFill/>
                    </a:lnL>
                    <a:lnR>
                      <a:noFill/>
                    </a:lnR>
                    <a:lnT>
                      <a:noFill/>
                    </a:lnT>
                    <a:lnB>
                      <a:noFill/>
                    </a:lnB>
                  </a:tcPr>
                </a:tc>
                <a:tc>
                  <a:txBody>
                    <a:bodyPr/>
                    <a:lstStyle/>
                    <a:p>
                      <a:pPr algn="ctr" fontAlgn="b"/>
                      <a:r>
                        <a:rPr lang="en-US" altLang="ja-JP" sz="1000" b="0" i="0" u="none" strike="noStrike">
                          <a:solidFill>
                            <a:srgbClr val="000000"/>
                          </a:solidFill>
                          <a:latin typeface="Arial"/>
                        </a:rPr>
                        <a:t>-3.8%</a:t>
                      </a:r>
                    </a:p>
                  </a:txBody>
                  <a:tcPr marL="8572" marR="8572" marT="8572" marB="0" anchor="b">
                    <a:lnL>
                      <a:noFill/>
                    </a:lnL>
                    <a:lnR w="12700" cap="flat" cmpd="sng" algn="ctr">
                      <a:solidFill>
                        <a:srgbClr val="000000"/>
                      </a:solidFill>
                      <a:prstDash val="solid"/>
                      <a:round/>
                      <a:headEnd type="none" w="med" len="med"/>
                      <a:tailEnd type="none" w="med" len="med"/>
                    </a:lnR>
                    <a:lnT>
                      <a:noFill/>
                    </a:lnT>
                    <a:lnB>
                      <a:noFill/>
                    </a:lnB>
                    <a:solidFill>
                      <a:srgbClr val="CCFFCC"/>
                    </a:solidFill>
                  </a:tcPr>
                </a:tc>
              </a:tr>
              <a:tr h="155933">
                <a:tc>
                  <a:txBody>
                    <a:bodyPr/>
                    <a:lstStyle/>
                    <a:p>
                      <a:pPr algn="l" fontAlgn="b"/>
                      <a:endParaRPr lang="ja-JP" altLang="en-US" sz="1000" b="0" i="0" u="none" strike="noStrike">
                        <a:solidFill>
                          <a:srgbClr val="000000"/>
                        </a:solidFill>
                        <a:latin typeface="Arial"/>
                      </a:endParaRPr>
                    </a:p>
                  </a:txBody>
                  <a:tcPr marL="8572" marR="8572" marT="8572"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l" fontAlgn="b"/>
                      <a:r>
                        <a:rPr lang="en-US" sz="1000" b="0" i="0" u="none" strike="noStrike">
                          <a:solidFill>
                            <a:srgbClr val="000000"/>
                          </a:solidFill>
                          <a:latin typeface="Arial"/>
                        </a:rPr>
                        <a:t>s209-s212</a:t>
                      </a:r>
                    </a:p>
                  </a:txBody>
                  <a:tcPr marL="8572" marR="8572" marT="857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altLang="ja-JP" sz="1000" b="0" i="0" u="none" strike="noStrike">
                          <a:solidFill>
                            <a:srgbClr val="000000"/>
                          </a:solidFill>
                          <a:latin typeface="Arial"/>
                        </a:rPr>
                        <a:t>-2.0%</a:t>
                      </a:r>
                    </a:p>
                  </a:txBody>
                  <a:tcPr marL="8572" marR="8572" marT="8572"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altLang="ja-JP" sz="1000" b="0" i="0" u="none" strike="noStrike">
                          <a:solidFill>
                            <a:srgbClr val="000000"/>
                          </a:solidFill>
                          <a:latin typeface="Arial"/>
                        </a:rPr>
                        <a:t>-1.1%</a:t>
                      </a:r>
                    </a:p>
                  </a:txBody>
                  <a:tcPr marL="8572" marR="8572" marT="8572" marB="0" anchor="b">
                    <a:lnL>
                      <a:noFill/>
                    </a:lnL>
                    <a:lnR>
                      <a:noFill/>
                    </a:lnR>
                    <a:lnT>
                      <a:noFill/>
                    </a:lnT>
                    <a:lnB>
                      <a:noFill/>
                    </a:lnB>
                  </a:tcPr>
                </a:tc>
                <a:tc>
                  <a:txBody>
                    <a:bodyPr/>
                    <a:lstStyle/>
                    <a:p>
                      <a:pPr algn="ctr" fontAlgn="b"/>
                      <a:r>
                        <a:rPr lang="en-US" altLang="ja-JP" sz="1000" b="0" i="0" u="none" strike="noStrike">
                          <a:solidFill>
                            <a:srgbClr val="000000"/>
                          </a:solidFill>
                          <a:latin typeface="Arial"/>
                        </a:rPr>
                        <a:t>-1.7%</a:t>
                      </a:r>
                    </a:p>
                  </a:txBody>
                  <a:tcPr marL="8572" marR="8572" marT="8572"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altLang="ja-JP" sz="1000" b="0" i="0" u="none" strike="noStrike">
                          <a:solidFill>
                            <a:srgbClr val="000000"/>
                          </a:solidFill>
                          <a:latin typeface="Arial"/>
                        </a:rPr>
                        <a:t>-2.3%</a:t>
                      </a:r>
                    </a:p>
                  </a:txBody>
                  <a:tcPr marL="8572" marR="8572" marT="8572"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altLang="ja-JP" sz="1000" b="0" i="0" u="none" strike="noStrike">
                          <a:solidFill>
                            <a:srgbClr val="000000"/>
                          </a:solidFill>
                          <a:latin typeface="Arial"/>
                        </a:rPr>
                        <a:t>-5.5%</a:t>
                      </a:r>
                    </a:p>
                  </a:txBody>
                  <a:tcPr marL="8572" marR="8572" marT="8572" marB="0" anchor="b">
                    <a:lnL>
                      <a:noFill/>
                    </a:lnL>
                    <a:lnR>
                      <a:noFill/>
                    </a:lnR>
                    <a:lnT>
                      <a:noFill/>
                    </a:lnT>
                    <a:lnB>
                      <a:noFill/>
                    </a:lnB>
                    <a:solidFill>
                      <a:srgbClr val="CCFFCC"/>
                    </a:solidFill>
                  </a:tcPr>
                </a:tc>
                <a:tc>
                  <a:txBody>
                    <a:bodyPr/>
                    <a:lstStyle/>
                    <a:p>
                      <a:pPr algn="ctr" fontAlgn="b"/>
                      <a:r>
                        <a:rPr lang="en-US" altLang="ja-JP" sz="1000" b="0" i="0" u="none" strike="noStrike">
                          <a:solidFill>
                            <a:srgbClr val="000000"/>
                          </a:solidFill>
                          <a:latin typeface="Arial"/>
                        </a:rPr>
                        <a:t>-1.8%</a:t>
                      </a:r>
                    </a:p>
                  </a:txBody>
                  <a:tcPr marL="8572" marR="8572" marT="8572" marB="0" anchor="b">
                    <a:lnL>
                      <a:noFill/>
                    </a:lnL>
                    <a:lnR w="12700" cap="flat" cmpd="sng" algn="ctr">
                      <a:solidFill>
                        <a:srgbClr val="000000"/>
                      </a:solidFill>
                      <a:prstDash val="solid"/>
                      <a:round/>
                      <a:headEnd type="none" w="med" len="med"/>
                      <a:tailEnd type="none" w="med" len="med"/>
                    </a:lnR>
                    <a:lnT>
                      <a:noFill/>
                    </a:lnT>
                    <a:lnB>
                      <a:noFill/>
                    </a:lnB>
                  </a:tcPr>
                </a:tc>
              </a:tr>
              <a:tr h="155933">
                <a:tc>
                  <a:txBody>
                    <a:bodyPr/>
                    <a:lstStyle/>
                    <a:p>
                      <a:pPr algn="l" fontAlgn="b"/>
                      <a:endParaRPr lang="ja-JP" altLang="en-US" sz="1000" b="0" i="0" u="none" strike="noStrike">
                        <a:solidFill>
                          <a:srgbClr val="000000"/>
                        </a:solidFill>
                        <a:latin typeface="Arial"/>
                      </a:endParaRPr>
                    </a:p>
                  </a:txBody>
                  <a:tcPr marL="8572" marR="8572" marT="8572"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l" fontAlgn="b"/>
                      <a:r>
                        <a:rPr lang="en-US" sz="1000" b="0" i="0" u="none" strike="noStrike">
                          <a:solidFill>
                            <a:srgbClr val="000000"/>
                          </a:solidFill>
                          <a:latin typeface="Arial"/>
                        </a:rPr>
                        <a:t>s213-s216</a:t>
                      </a:r>
                    </a:p>
                  </a:txBody>
                  <a:tcPr marL="8572" marR="8572" marT="857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altLang="ja-JP" sz="1000" b="0" i="0" u="none" strike="noStrike">
                          <a:solidFill>
                            <a:srgbClr val="000000"/>
                          </a:solidFill>
                          <a:latin typeface="Arial"/>
                        </a:rPr>
                        <a:t>-3.2%</a:t>
                      </a:r>
                    </a:p>
                  </a:txBody>
                  <a:tcPr marL="8572" marR="8572" marT="8572" marB="0" anchor="b">
                    <a:lnL w="12700" cap="flat" cmpd="sng" algn="ctr">
                      <a:solidFill>
                        <a:srgbClr val="000000"/>
                      </a:solidFill>
                      <a:prstDash val="solid"/>
                      <a:round/>
                      <a:headEnd type="none" w="med" len="med"/>
                      <a:tailEnd type="none" w="med" len="med"/>
                    </a:lnL>
                    <a:lnR>
                      <a:noFill/>
                    </a:lnR>
                    <a:lnT>
                      <a:noFill/>
                    </a:lnT>
                    <a:lnB>
                      <a:noFill/>
                    </a:lnB>
                    <a:solidFill>
                      <a:srgbClr val="CCFFCC"/>
                    </a:solidFill>
                  </a:tcPr>
                </a:tc>
                <a:tc>
                  <a:txBody>
                    <a:bodyPr/>
                    <a:lstStyle/>
                    <a:p>
                      <a:pPr algn="ctr" fontAlgn="b"/>
                      <a:r>
                        <a:rPr lang="en-US" altLang="ja-JP" sz="1000" b="0" i="0" u="none" strike="noStrike">
                          <a:solidFill>
                            <a:srgbClr val="000000"/>
                          </a:solidFill>
                          <a:latin typeface="Arial"/>
                        </a:rPr>
                        <a:t>-2.7%</a:t>
                      </a:r>
                    </a:p>
                  </a:txBody>
                  <a:tcPr marL="8572" marR="8572" marT="8572" marB="0" anchor="b">
                    <a:lnL>
                      <a:noFill/>
                    </a:lnL>
                    <a:lnR>
                      <a:noFill/>
                    </a:lnR>
                    <a:lnT>
                      <a:noFill/>
                    </a:lnT>
                    <a:lnB>
                      <a:noFill/>
                    </a:lnB>
                  </a:tcPr>
                </a:tc>
                <a:tc>
                  <a:txBody>
                    <a:bodyPr/>
                    <a:lstStyle/>
                    <a:p>
                      <a:pPr algn="ctr" fontAlgn="b"/>
                      <a:r>
                        <a:rPr lang="en-US" altLang="ja-JP" sz="1000" b="0" i="0" u="none" strike="noStrike">
                          <a:solidFill>
                            <a:srgbClr val="000000"/>
                          </a:solidFill>
                          <a:latin typeface="Arial"/>
                        </a:rPr>
                        <a:t>-1.9%</a:t>
                      </a:r>
                    </a:p>
                  </a:txBody>
                  <a:tcPr marL="8572" marR="8572" marT="8572"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altLang="ja-JP" sz="1000" b="0" i="0" u="none" strike="noStrike">
                          <a:solidFill>
                            <a:srgbClr val="000000"/>
                          </a:solidFill>
                          <a:latin typeface="Arial"/>
                        </a:rPr>
                        <a:t>-3.6%</a:t>
                      </a:r>
                    </a:p>
                  </a:txBody>
                  <a:tcPr marL="8572" marR="8572" marT="8572" marB="0" anchor="b">
                    <a:lnL w="12700" cap="flat" cmpd="sng" algn="ctr">
                      <a:solidFill>
                        <a:srgbClr val="000000"/>
                      </a:solidFill>
                      <a:prstDash val="solid"/>
                      <a:round/>
                      <a:headEnd type="none" w="med" len="med"/>
                      <a:tailEnd type="none" w="med" len="med"/>
                    </a:lnL>
                    <a:lnR>
                      <a:noFill/>
                    </a:lnR>
                    <a:lnT>
                      <a:noFill/>
                    </a:lnT>
                    <a:lnB>
                      <a:noFill/>
                    </a:lnB>
                    <a:solidFill>
                      <a:srgbClr val="CCFFCC"/>
                    </a:solidFill>
                  </a:tcPr>
                </a:tc>
                <a:tc>
                  <a:txBody>
                    <a:bodyPr/>
                    <a:lstStyle/>
                    <a:p>
                      <a:pPr algn="ctr" fontAlgn="b"/>
                      <a:r>
                        <a:rPr lang="en-US" altLang="ja-JP" sz="1000" b="0" i="0" u="none" strike="noStrike">
                          <a:solidFill>
                            <a:srgbClr val="000000"/>
                          </a:solidFill>
                          <a:latin typeface="Arial"/>
                        </a:rPr>
                        <a:t>-2.8%</a:t>
                      </a:r>
                    </a:p>
                  </a:txBody>
                  <a:tcPr marL="8572" marR="8572" marT="8572" marB="0" anchor="b">
                    <a:lnL>
                      <a:noFill/>
                    </a:lnL>
                    <a:lnR>
                      <a:noFill/>
                    </a:lnR>
                    <a:lnT>
                      <a:noFill/>
                    </a:lnT>
                    <a:lnB>
                      <a:noFill/>
                    </a:lnB>
                  </a:tcPr>
                </a:tc>
                <a:tc>
                  <a:txBody>
                    <a:bodyPr/>
                    <a:lstStyle/>
                    <a:p>
                      <a:pPr algn="ctr" fontAlgn="b"/>
                      <a:r>
                        <a:rPr lang="en-US" altLang="ja-JP" sz="1000" b="0" i="0" u="none" strike="noStrike">
                          <a:solidFill>
                            <a:srgbClr val="000000"/>
                          </a:solidFill>
                          <a:latin typeface="Arial"/>
                        </a:rPr>
                        <a:t>-2.4%</a:t>
                      </a:r>
                    </a:p>
                  </a:txBody>
                  <a:tcPr marL="8572" marR="8572" marT="8572" marB="0" anchor="b">
                    <a:lnL>
                      <a:noFill/>
                    </a:lnL>
                    <a:lnR w="12700" cap="flat" cmpd="sng" algn="ctr">
                      <a:solidFill>
                        <a:srgbClr val="000000"/>
                      </a:solidFill>
                      <a:prstDash val="solid"/>
                      <a:round/>
                      <a:headEnd type="none" w="med" len="med"/>
                      <a:tailEnd type="none" w="med" len="med"/>
                    </a:lnR>
                    <a:lnT>
                      <a:noFill/>
                    </a:lnT>
                    <a:lnB>
                      <a:noFill/>
                    </a:lnB>
                  </a:tcPr>
                </a:tc>
              </a:tr>
              <a:tr h="155933">
                <a:tc>
                  <a:txBody>
                    <a:bodyPr/>
                    <a:lstStyle/>
                    <a:p>
                      <a:pPr algn="l" fontAlgn="b"/>
                      <a:endParaRPr lang="ja-JP" altLang="en-US" sz="1000" b="0" i="0" u="none" strike="noStrike">
                        <a:solidFill>
                          <a:srgbClr val="000000"/>
                        </a:solidFill>
                        <a:latin typeface="Arial"/>
                      </a:endParaRPr>
                    </a:p>
                  </a:txBody>
                  <a:tcPr marL="8572" marR="8572" marT="8572"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l" fontAlgn="b"/>
                      <a:r>
                        <a:rPr lang="en-US" sz="1000" b="0" i="0" u="none" strike="noStrike">
                          <a:solidFill>
                            <a:srgbClr val="000000"/>
                          </a:solidFill>
                          <a:latin typeface="Arial"/>
                        </a:rPr>
                        <a:t>s217-s265</a:t>
                      </a:r>
                    </a:p>
                  </a:txBody>
                  <a:tcPr marL="8572" marR="8572" marT="857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altLang="ja-JP" sz="1000" b="0" i="0" u="none" strike="noStrike">
                          <a:solidFill>
                            <a:srgbClr val="000000"/>
                          </a:solidFill>
                          <a:latin typeface="Arial"/>
                        </a:rPr>
                        <a:t>-3.7%</a:t>
                      </a:r>
                    </a:p>
                  </a:txBody>
                  <a:tcPr marL="8572" marR="8572" marT="8572" marB="0" anchor="b">
                    <a:lnL w="12700" cap="flat" cmpd="sng" algn="ctr">
                      <a:solidFill>
                        <a:srgbClr val="000000"/>
                      </a:solidFill>
                      <a:prstDash val="solid"/>
                      <a:round/>
                      <a:headEnd type="none" w="med" len="med"/>
                      <a:tailEnd type="none" w="med" len="med"/>
                    </a:lnL>
                    <a:lnR>
                      <a:noFill/>
                    </a:lnR>
                    <a:lnT>
                      <a:noFill/>
                    </a:lnT>
                    <a:lnB>
                      <a:noFill/>
                    </a:lnB>
                    <a:solidFill>
                      <a:srgbClr val="CCFFCC"/>
                    </a:solidFill>
                  </a:tcPr>
                </a:tc>
                <a:tc>
                  <a:txBody>
                    <a:bodyPr/>
                    <a:lstStyle/>
                    <a:p>
                      <a:pPr algn="ctr" fontAlgn="b"/>
                      <a:r>
                        <a:rPr lang="en-US" altLang="ja-JP" sz="1000" b="0" i="0" u="none" strike="noStrike">
                          <a:solidFill>
                            <a:srgbClr val="000000"/>
                          </a:solidFill>
                          <a:latin typeface="Arial"/>
                        </a:rPr>
                        <a:t>-2.8%</a:t>
                      </a:r>
                    </a:p>
                  </a:txBody>
                  <a:tcPr marL="8572" marR="8572" marT="8572" marB="0" anchor="b">
                    <a:lnL>
                      <a:noFill/>
                    </a:lnL>
                    <a:lnR>
                      <a:noFill/>
                    </a:lnR>
                    <a:lnT>
                      <a:noFill/>
                    </a:lnT>
                    <a:lnB>
                      <a:noFill/>
                    </a:lnB>
                  </a:tcPr>
                </a:tc>
                <a:tc>
                  <a:txBody>
                    <a:bodyPr/>
                    <a:lstStyle/>
                    <a:p>
                      <a:pPr algn="ctr" fontAlgn="b"/>
                      <a:r>
                        <a:rPr lang="en-US" altLang="ja-JP" sz="1000" b="0" i="0" u="none" strike="noStrike">
                          <a:solidFill>
                            <a:srgbClr val="000000"/>
                          </a:solidFill>
                          <a:latin typeface="Arial"/>
                        </a:rPr>
                        <a:t>-1.7%</a:t>
                      </a:r>
                    </a:p>
                  </a:txBody>
                  <a:tcPr marL="8572" marR="8572" marT="8572"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altLang="ja-JP" sz="1000" b="0" i="0" u="none" strike="noStrike">
                          <a:solidFill>
                            <a:srgbClr val="000000"/>
                          </a:solidFill>
                          <a:latin typeface="Arial"/>
                        </a:rPr>
                        <a:t>-4.1%</a:t>
                      </a:r>
                    </a:p>
                  </a:txBody>
                  <a:tcPr marL="8572" marR="8572" marT="8572" marB="0" anchor="b">
                    <a:lnL w="12700" cap="flat" cmpd="sng" algn="ctr">
                      <a:solidFill>
                        <a:srgbClr val="000000"/>
                      </a:solidFill>
                      <a:prstDash val="solid"/>
                      <a:round/>
                      <a:headEnd type="none" w="med" len="med"/>
                      <a:tailEnd type="none" w="med" len="med"/>
                    </a:lnL>
                    <a:lnR>
                      <a:noFill/>
                    </a:lnR>
                    <a:lnT>
                      <a:noFill/>
                    </a:lnT>
                    <a:lnB>
                      <a:noFill/>
                    </a:lnB>
                    <a:solidFill>
                      <a:srgbClr val="CCFFCC"/>
                    </a:solidFill>
                  </a:tcPr>
                </a:tc>
                <a:tc>
                  <a:txBody>
                    <a:bodyPr/>
                    <a:lstStyle/>
                    <a:p>
                      <a:pPr algn="ctr" fontAlgn="b"/>
                      <a:r>
                        <a:rPr lang="en-US" altLang="ja-JP" sz="1000" b="0" i="0" u="none" strike="noStrike">
                          <a:solidFill>
                            <a:srgbClr val="000000"/>
                          </a:solidFill>
                          <a:latin typeface="Arial"/>
                        </a:rPr>
                        <a:t>-6.8%</a:t>
                      </a:r>
                    </a:p>
                  </a:txBody>
                  <a:tcPr marL="8572" marR="8572" marT="8572" marB="0" anchor="b">
                    <a:lnL>
                      <a:noFill/>
                    </a:lnL>
                    <a:lnR>
                      <a:noFill/>
                    </a:lnR>
                    <a:lnT>
                      <a:noFill/>
                    </a:lnT>
                    <a:lnB>
                      <a:noFill/>
                    </a:lnB>
                    <a:solidFill>
                      <a:srgbClr val="CCFFCC"/>
                    </a:solidFill>
                  </a:tcPr>
                </a:tc>
                <a:tc>
                  <a:txBody>
                    <a:bodyPr/>
                    <a:lstStyle/>
                    <a:p>
                      <a:pPr algn="ctr" fontAlgn="b"/>
                      <a:r>
                        <a:rPr lang="en-US" altLang="ja-JP" sz="1000" b="0" i="0" u="none" strike="noStrike">
                          <a:solidFill>
                            <a:srgbClr val="000000"/>
                          </a:solidFill>
                          <a:latin typeface="Arial"/>
                        </a:rPr>
                        <a:t>-2.8%</a:t>
                      </a:r>
                    </a:p>
                  </a:txBody>
                  <a:tcPr marL="8572" marR="8572" marT="8572" marB="0" anchor="b">
                    <a:lnL>
                      <a:noFill/>
                    </a:lnL>
                    <a:lnR w="12700" cap="flat" cmpd="sng" algn="ctr">
                      <a:solidFill>
                        <a:srgbClr val="000000"/>
                      </a:solidFill>
                      <a:prstDash val="solid"/>
                      <a:round/>
                      <a:headEnd type="none" w="med" len="med"/>
                      <a:tailEnd type="none" w="med" len="med"/>
                    </a:lnR>
                    <a:lnT>
                      <a:noFill/>
                    </a:lnT>
                    <a:lnB>
                      <a:noFill/>
                    </a:lnB>
                  </a:tcPr>
                </a:tc>
              </a:tr>
              <a:tr h="155933">
                <a:tc>
                  <a:txBody>
                    <a:bodyPr/>
                    <a:lstStyle/>
                    <a:p>
                      <a:pPr algn="l" fontAlgn="b"/>
                      <a:endParaRPr lang="ja-JP" altLang="en-US" sz="1000" b="0" i="0" u="none" strike="noStrike">
                        <a:solidFill>
                          <a:srgbClr val="000000"/>
                        </a:solidFill>
                        <a:latin typeface="Arial"/>
                      </a:endParaRPr>
                    </a:p>
                  </a:txBody>
                  <a:tcPr marL="8572" marR="8572" marT="8572"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l" fontAlgn="b"/>
                      <a:r>
                        <a:rPr lang="ja-JP" altLang="en-US" sz="1000" b="0" i="0" u="none" strike="noStrike">
                          <a:solidFill>
                            <a:srgbClr val="000000"/>
                          </a:solidFill>
                          <a:latin typeface="Arial"/>
                        </a:rPr>
                        <a:t>　</a:t>
                      </a:r>
                    </a:p>
                  </a:txBody>
                  <a:tcPr marL="8572" marR="8572" marT="857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ja-JP" altLang="en-US" sz="1000" b="0" i="0" u="none" strike="noStrike">
                          <a:solidFill>
                            <a:srgbClr val="000000"/>
                          </a:solidFill>
                          <a:latin typeface="Arial"/>
                        </a:rPr>
                        <a:t>　</a:t>
                      </a:r>
                    </a:p>
                  </a:txBody>
                  <a:tcPr marL="8572" marR="8572" marT="8572"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endParaRPr lang="ja-JP" altLang="en-US" sz="1000" b="0" i="0" u="none" strike="noStrike">
                        <a:solidFill>
                          <a:srgbClr val="000000"/>
                        </a:solidFill>
                        <a:latin typeface="Arial"/>
                      </a:endParaRPr>
                    </a:p>
                  </a:txBody>
                  <a:tcPr marL="8572" marR="8572" marT="8572"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ja-JP" altLang="en-US" sz="1000" b="0" i="0" u="none" strike="noStrike">
                          <a:solidFill>
                            <a:srgbClr val="000000"/>
                          </a:solidFill>
                          <a:latin typeface="Arial"/>
                        </a:rPr>
                        <a:t>　</a:t>
                      </a:r>
                    </a:p>
                  </a:txBody>
                  <a:tcPr marL="8572" marR="8572" marT="8572"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ja-JP" altLang="en-US" sz="1000" b="0" i="0" u="none" strike="noStrike">
                          <a:solidFill>
                            <a:srgbClr val="000000"/>
                          </a:solidFill>
                          <a:latin typeface="Arial"/>
                        </a:rPr>
                        <a:t>　</a:t>
                      </a:r>
                    </a:p>
                  </a:txBody>
                  <a:tcPr marL="8572" marR="8572" marT="8572"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endParaRPr lang="ja-JP" altLang="en-US" sz="1000" b="0" i="0" u="none" strike="noStrike">
                        <a:solidFill>
                          <a:srgbClr val="000000"/>
                        </a:solidFill>
                        <a:latin typeface="Arial"/>
                      </a:endParaRPr>
                    </a:p>
                  </a:txBody>
                  <a:tcPr marL="8572" marR="8572" marT="8572"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ja-JP" altLang="en-US" sz="1000" b="0" i="0" u="none" strike="noStrike">
                          <a:solidFill>
                            <a:srgbClr val="000000"/>
                          </a:solidFill>
                          <a:latin typeface="Arial"/>
                        </a:rPr>
                        <a:t>　</a:t>
                      </a:r>
                    </a:p>
                  </a:txBody>
                  <a:tcPr marL="8572" marR="8572" marT="8572"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r h="155933">
                <a:tc>
                  <a:txBody>
                    <a:bodyPr/>
                    <a:lstStyle/>
                    <a:p>
                      <a:pPr algn="l" fontAlgn="b"/>
                      <a:endParaRPr lang="ja-JP" altLang="en-US" sz="1000" b="0" i="0" u="none" strike="noStrike">
                        <a:solidFill>
                          <a:srgbClr val="000000"/>
                        </a:solidFill>
                        <a:latin typeface="Arial"/>
                      </a:endParaRPr>
                    </a:p>
                  </a:txBody>
                  <a:tcPr marL="8572" marR="8572" marT="8572"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l" fontAlgn="b"/>
                      <a:r>
                        <a:rPr lang="en-US" sz="1000" b="1" i="0" u="none" strike="noStrike">
                          <a:solidFill>
                            <a:srgbClr val="000000"/>
                          </a:solidFill>
                          <a:latin typeface="Arial"/>
                        </a:rPr>
                        <a:t>Overall</a:t>
                      </a:r>
                    </a:p>
                  </a:txBody>
                  <a:tcPr marL="8572" marR="8572" marT="857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altLang="ja-JP" sz="1000" b="0" i="0" u="none" strike="noStrike">
                          <a:solidFill>
                            <a:srgbClr val="000000"/>
                          </a:solidFill>
                          <a:latin typeface="Arial"/>
                        </a:rPr>
                        <a:t>-2.8%</a:t>
                      </a:r>
                    </a:p>
                  </a:txBody>
                  <a:tcPr marL="8572" marR="8572" marT="8572"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altLang="ja-JP" sz="1000" b="0" i="0" u="none" strike="noStrike">
                          <a:solidFill>
                            <a:srgbClr val="000000"/>
                          </a:solidFill>
                          <a:latin typeface="Arial"/>
                        </a:rPr>
                        <a:t>-1.8%</a:t>
                      </a:r>
                    </a:p>
                  </a:txBody>
                  <a:tcPr marL="8572" marR="8572" marT="8572"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altLang="ja-JP" sz="1000" b="0" i="0" u="none" strike="noStrike">
                          <a:solidFill>
                            <a:srgbClr val="000000"/>
                          </a:solidFill>
                          <a:latin typeface="Arial"/>
                        </a:rPr>
                        <a:t>-2.1%</a:t>
                      </a:r>
                    </a:p>
                  </a:txBody>
                  <a:tcPr marL="8572" marR="8572" marT="8572"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altLang="ja-JP" sz="1000" b="0" i="0" u="none" strike="noStrike">
                          <a:solidFill>
                            <a:srgbClr val="000000"/>
                          </a:solidFill>
                          <a:latin typeface="Arial"/>
                        </a:rPr>
                        <a:t>-3.3%</a:t>
                      </a:r>
                    </a:p>
                  </a:txBody>
                  <a:tcPr marL="8572" marR="8572" marT="8572"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algn="ctr" fontAlgn="b"/>
                      <a:r>
                        <a:rPr lang="en-US" altLang="ja-JP" sz="1000" b="0" i="0" u="none" strike="noStrike">
                          <a:solidFill>
                            <a:srgbClr val="000000"/>
                          </a:solidFill>
                          <a:latin typeface="Arial"/>
                        </a:rPr>
                        <a:t>-4.0%</a:t>
                      </a:r>
                    </a:p>
                  </a:txBody>
                  <a:tcPr marL="8572" marR="8572" marT="8572" marB="0" anchor="b">
                    <a:lnL>
                      <a:noFill/>
                    </a:lnL>
                    <a:lnR>
                      <a:noFill/>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algn="ctr" fontAlgn="b"/>
                      <a:r>
                        <a:rPr lang="en-US" altLang="ja-JP" sz="1000" b="0" i="0" u="none" strike="noStrike">
                          <a:solidFill>
                            <a:srgbClr val="000000"/>
                          </a:solidFill>
                          <a:latin typeface="Arial"/>
                        </a:rPr>
                        <a:t>-2.9%</a:t>
                      </a:r>
                    </a:p>
                  </a:txBody>
                  <a:tcPr marL="8572" marR="8572" marT="8572"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r>
              <a:tr h="155933">
                <a:tc>
                  <a:txBody>
                    <a:bodyPr/>
                    <a:lstStyle/>
                    <a:p>
                      <a:pPr algn="l" fontAlgn="b"/>
                      <a:endParaRPr lang="ja-JP" altLang="en-US" sz="1000" b="0" i="0" u="none" strike="noStrike">
                        <a:solidFill>
                          <a:srgbClr val="000000"/>
                        </a:solidFill>
                        <a:latin typeface="Arial"/>
                      </a:endParaRPr>
                    </a:p>
                  </a:txBody>
                  <a:tcPr marL="8572" marR="8572" marT="8572"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l" fontAlgn="b"/>
                      <a:r>
                        <a:rPr lang="ja-JP" altLang="en-US" sz="1000" b="0" i="0" u="none" strike="noStrike">
                          <a:solidFill>
                            <a:srgbClr val="000000"/>
                          </a:solidFill>
                          <a:latin typeface="Arial"/>
                        </a:rPr>
                        <a:t>　</a:t>
                      </a:r>
                    </a:p>
                  </a:txBody>
                  <a:tcPr marL="8572" marR="8572" marT="857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altLang="ja-JP" sz="1000" b="0" i="0" u="none" strike="noStrike">
                          <a:solidFill>
                            <a:srgbClr val="808080"/>
                          </a:solidFill>
                          <a:latin typeface="Arial"/>
                        </a:rPr>
                        <a:t>-2.8%</a:t>
                      </a:r>
                    </a:p>
                  </a:txBody>
                  <a:tcPr marL="8572" marR="8572" marT="8572"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altLang="ja-JP" sz="1000" b="0" i="0" u="none" strike="noStrike">
                          <a:solidFill>
                            <a:srgbClr val="808080"/>
                          </a:solidFill>
                          <a:latin typeface="Arial"/>
                        </a:rPr>
                        <a:t>-1.8%</a:t>
                      </a:r>
                    </a:p>
                  </a:txBody>
                  <a:tcPr marL="8572" marR="8572" marT="8572"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altLang="ja-JP" sz="1000" b="0" i="0" u="none" strike="noStrike">
                          <a:solidFill>
                            <a:srgbClr val="808080"/>
                          </a:solidFill>
                          <a:latin typeface="Arial"/>
                        </a:rPr>
                        <a:t>-2.3%</a:t>
                      </a:r>
                    </a:p>
                  </a:txBody>
                  <a:tcPr marL="8572" marR="8572" marT="8572"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altLang="ja-JP" sz="1000" b="0" i="0" u="none" strike="noStrike">
                          <a:solidFill>
                            <a:srgbClr val="808080"/>
                          </a:solidFill>
                          <a:latin typeface="Arial"/>
                        </a:rPr>
                        <a:t>-3.3%</a:t>
                      </a:r>
                    </a:p>
                  </a:txBody>
                  <a:tcPr marL="8572" marR="8572" marT="8572"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solidFill>
                      <a:srgbClr val="CCFFCC"/>
                    </a:solidFill>
                  </a:tcPr>
                </a:tc>
                <a:tc>
                  <a:txBody>
                    <a:bodyPr/>
                    <a:lstStyle/>
                    <a:p>
                      <a:pPr algn="ctr" fontAlgn="b"/>
                      <a:r>
                        <a:rPr lang="en-US" altLang="ja-JP" sz="1000" b="0" i="0" u="none" strike="noStrike">
                          <a:solidFill>
                            <a:srgbClr val="808080"/>
                          </a:solidFill>
                          <a:latin typeface="Arial"/>
                        </a:rPr>
                        <a:t>-4.0%</a:t>
                      </a:r>
                    </a:p>
                  </a:txBody>
                  <a:tcPr marL="8572" marR="8572" marT="8572" marB="0" anchor="b">
                    <a:lnL>
                      <a:noFill/>
                    </a:lnL>
                    <a:lnR>
                      <a:noFill/>
                    </a:lnR>
                    <a:lnT>
                      <a:noFill/>
                    </a:lnT>
                    <a:lnB w="12700" cap="flat" cmpd="sng" algn="ctr">
                      <a:solidFill>
                        <a:srgbClr val="000000"/>
                      </a:solidFill>
                      <a:prstDash val="solid"/>
                      <a:round/>
                      <a:headEnd type="none" w="med" len="med"/>
                      <a:tailEnd type="none" w="med" len="med"/>
                    </a:lnB>
                    <a:solidFill>
                      <a:srgbClr val="CCFFCC"/>
                    </a:solidFill>
                  </a:tcPr>
                </a:tc>
                <a:tc>
                  <a:txBody>
                    <a:bodyPr/>
                    <a:lstStyle/>
                    <a:p>
                      <a:pPr algn="ctr" fontAlgn="b"/>
                      <a:r>
                        <a:rPr lang="en-US" altLang="ja-JP" sz="1000" b="0" i="0" u="none" strike="noStrike">
                          <a:solidFill>
                            <a:srgbClr val="808080"/>
                          </a:solidFill>
                          <a:latin typeface="Arial"/>
                        </a:rPr>
                        <a:t>-2.9%</a:t>
                      </a:r>
                    </a:p>
                  </a:txBody>
                  <a:tcPr marL="8572" marR="8572" marT="8572"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r h="155933">
                <a:tc>
                  <a:txBody>
                    <a:bodyPr/>
                    <a:lstStyle/>
                    <a:p>
                      <a:pPr algn="l" fontAlgn="b"/>
                      <a:endParaRPr lang="ja-JP" altLang="en-US" sz="1000" b="0" i="0" u="none" strike="noStrike">
                        <a:solidFill>
                          <a:srgbClr val="000000"/>
                        </a:solidFill>
                        <a:latin typeface="Arial"/>
                      </a:endParaRPr>
                    </a:p>
                  </a:txBody>
                  <a:tcPr marL="8572" marR="8572" marT="8572"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l" fontAlgn="b"/>
                      <a:r>
                        <a:rPr lang="en-US" sz="1000" b="0" i="0" u="none" strike="noStrike">
                          <a:solidFill>
                            <a:srgbClr val="000000"/>
                          </a:solidFill>
                          <a:latin typeface="Arial"/>
                        </a:rPr>
                        <a:t>Enc Time[%]</a:t>
                      </a:r>
                    </a:p>
                  </a:txBody>
                  <a:tcPr marL="8572" marR="8572" marT="857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gridSpan="3">
                  <a:txBody>
                    <a:bodyPr/>
                    <a:lstStyle/>
                    <a:p>
                      <a:pPr algn="ctr" fontAlgn="b"/>
                      <a:r>
                        <a:rPr lang="en-US" altLang="ja-JP" sz="1000" b="0" i="0" u="none" strike="noStrike">
                          <a:solidFill>
                            <a:srgbClr val="000000"/>
                          </a:solidFill>
                          <a:latin typeface="Arial"/>
                        </a:rPr>
                        <a:t>100%</a:t>
                      </a:r>
                    </a:p>
                  </a:txBody>
                  <a:tcPr marL="8572" marR="8572" marT="857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kumimoji="1" lang="ja-JP" altLang="en-US"/>
                    </a:p>
                  </a:txBody>
                  <a:tcPr/>
                </a:tc>
                <a:tc hMerge="1">
                  <a:txBody>
                    <a:bodyPr/>
                    <a:lstStyle/>
                    <a:p>
                      <a:endParaRPr kumimoji="1" lang="ja-JP" altLang="en-US"/>
                    </a:p>
                  </a:txBody>
                  <a:tcPr/>
                </a:tc>
                <a:tc gridSpan="3">
                  <a:txBody>
                    <a:bodyPr/>
                    <a:lstStyle/>
                    <a:p>
                      <a:pPr algn="ctr" fontAlgn="b"/>
                      <a:r>
                        <a:rPr lang="en-US" altLang="ja-JP" sz="1000" b="0" i="0" u="none" strike="noStrike">
                          <a:solidFill>
                            <a:srgbClr val="000000"/>
                          </a:solidFill>
                          <a:latin typeface="Arial"/>
                        </a:rPr>
                        <a:t>101%</a:t>
                      </a:r>
                    </a:p>
                  </a:txBody>
                  <a:tcPr marL="8572" marR="8572" marT="857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kumimoji="1" lang="ja-JP" altLang="en-US"/>
                    </a:p>
                  </a:txBody>
                  <a:tcPr/>
                </a:tc>
                <a:tc hMerge="1">
                  <a:txBody>
                    <a:bodyPr/>
                    <a:lstStyle/>
                    <a:p>
                      <a:endParaRPr kumimoji="1" lang="ja-JP" altLang="en-US"/>
                    </a:p>
                  </a:txBody>
                  <a:tcPr/>
                </a:tc>
              </a:tr>
              <a:tr h="155933">
                <a:tc>
                  <a:txBody>
                    <a:bodyPr/>
                    <a:lstStyle/>
                    <a:p>
                      <a:pPr algn="l" fontAlgn="b"/>
                      <a:endParaRPr lang="ja-JP" altLang="en-US" sz="1000" b="0" i="0" u="none" strike="noStrike">
                        <a:solidFill>
                          <a:srgbClr val="000000"/>
                        </a:solidFill>
                        <a:latin typeface="Arial"/>
                      </a:endParaRPr>
                    </a:p>
                  </a:txBody>
                  <a:tcPr marL="8572" marR="8572" marT="8572"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l" fontAlgn="b"/>
                      <a:r>
                        <a:rPr lang="en-US" sz="1000" b="0" i="0" u="none" strike="noStrike">
                          <a:solidFill>
                            <a:srgbClr val="000000"/>
                          </a:solidFill>
                          <a:latin typeface="Arial"/>
                        </a:rPr>
                        <a:t>Dec Time[%]</a:t>
                      </a:r>
                    </a:p>
                  </a:txBody>
                  <a:tcPr marL="8572" marR="8572" marT="857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gridSpan="3">
                  <a:txBody>
                    <a:bodyPr/>
                    <a:lstStyle/>
                    <a:p>
                      <a:pPr algn="ctr" fontAlgn="b"/>
                      <a:r>
                        <a:rPr lang="en-US" altLang="ja-JP" sz="1000" b="0" i="0" u="none" strike="noStrike">
                          <a:solidFill>
                            <a:srgbClr val="000000"/>
                          </a:solidFill>
                          <a:latin typeface="Arial"/>
                        </a:rPr>
                        <a:t>113%</a:t>
                      </a:r>
                    </a:p>
                  </a:txBody>
                  <a:tcPr marL="8572" marR="8572" marT="857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gridSpan="3">
                  <a:txBody>
                    <a:bodyPr/>
                    <a:lstStyle/>
                    <a:p>
                      <a:pPr algn="ctr" fontAlgn="b"/>
                      <a:r>
                        <a:rPr lang="en-US" altLang="ja-JP" sz="1000" b="0" i="0" u="none" strike="noStrike">
                          <a:solidFill>
                            <a:srgbClr val="000000"/>
                          </a:solidFill>
                          <a:latin typeface="Arial"/>
                        </a:rPr>
                        <a:t>116%</a:t>
                      </a:r>
                    </a:p>
                  </a:txBody>
                  <a:tcPr marL="8572" marR="8572" marT="857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r>
              <a:tr h="155933">
                <a:tc>
                  <a:txBody>
                    <a:bodyPr/>
                    <a:lstStyle/>
                    <a:p>
                      <a:pPr algn="l" fontAlgn="b"/>
                      <a:endParaRPr lang="ja-JP" altLang="en-US" sz="1000" b="0" i="0" u="none" strike="noStrike">
                        <a:solidFill>
                          <a:srgbClr val="000000"/>
                        </a:solidFill>
                        <a:latin typeface="Arial"/>
                      </a:endParaRPr>
                    </a:p>
                  </a:txBody>
                  <a:tcPr marL="8572" marR="8572" marT="8572" marB="0" anchor="b">
                    <a:lnL>
                      <a:noFill/>
                    </a:lnL>
                    <a:lnR>
                      <a:noFill/>
                    </a:lnR>
                    <a:lnT>
                      <a:noFill/>
                    </a:lnT>
                    <a:lnB>
                      <a:noFill/>
                    </a:lnB>
                  </a:tcPr>
                </a:tc>
                <a:tc>
                  <a:txBody>
                    <a:bodyPr/>
                    <a:lstStyle/>
                    <a:p>
                      <a:pPr algn="l" fontAlgn="b"/>
                      <a:endParaRPr lang="ja-JP" altLang="en-US" sz="1000" b="0" i="0" u="none" strike="noStrike">
                        <a:solidFill>
                          <a:srgbClr val="000000"/>
                        </a:solidFill>
                        <a:latin typeface="Arial"/>
                      </a:endParaRPr>
                    </a:p>
                  </a:txBody>
                  <a:tcPr marL="8572" marR="8572" marT="8572"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l" fontAlgn="b"/>
                      <a:endParaRPr lang="ja-JP" altLang="en-US" sz="1000" b="0" i="0" u="none" strike="noStrike">
                        <a:solidFill>
                          <a:srgbClr val="000000"/>
                        </a:solidFill>
                        <a:latin typeface="Arial"/>
                      </a:endParaRPr>
                    </a:p>
                  </a:txBody>
                  <a:tcPr marL="8572" marR="8572" marT="8572"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endParaRPr lang="ja-JP" altLang="en-US" sz="1000" b="0" i="0" u="none" strike="noStrike">
                        <a:solidFill>
                          <a:srgbClr val="000000"/>
                        </a:solidFill>
                        <a:latin typeface="Arial"/>
                      </a:endParaRPr>
                    </a:p>
                  </a:txBody>
                  <a:tcPr marL="8572" marR="8572" marT="8572"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endParaRPr lang="ja-JP" altLang="en-US" sz="1000" b="0" i="0" u="none" strike="noStrike">
                        <a:solidFill>
                          <a:srgbClr val="000000"/>
                        </a:solidFill>
                        <a:latin typeface="Arial"/>
                      </a:endParaRPr>
                    </a:p>
                  </a:txBody>
                  <a:tcPr marL="8572" marR="8572" marT="8572"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endParaRPr lang="ja-JP" altLang="en-US" sz="1000" b="0" i="0" u="none" strike="noStrike">
                        <a:solidFill>
                          <a:srgbClr val="000000"/>
                        </a:solidFill>
                        <a:latin typeface="Arial"/>
                      </a:endParaRPr>
                    </a:p>
                  </a:txBody>
                  <a:tcPr marL="8572" marR="8572" marT="8572"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endParaRPr lang="ja-JP" altLang="en-US" sz="1000" b="0" i="0" u="none" strike="noStrike">
                        <a:solidFill>
                          <a:srgbClr val="000000"/>
                        </a:solidFill>
                        <a:latin typeface="Arial"/>
                      </a:endParaRPr>
                    </a:p>
                  </a:txBody>
                  <a:tcPr marL="8572" marR="8572" marT="8572"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endParaRPr lang="ja-JP" altLang="en-US" sz="1000" b="0" i="0" u="none" strike="noStrike">
                        <a:solidFill>
                          <a:srgbClr val="000000"/>
                        </a:solidFill>
                        <a:latin typeface="Arial"/>
                      </a:endParaRPr>
                    </a:p>
                  </a:txBody>
                  <a:tcPr marL="8572" marR="8572" marT="8572"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55933">
                <a:tc>
                  <a:txBody>
                    <a:bodyPr/>
                    <a:lstStyle/>
                    <a:p>
                      <a:pPr algn="l" fontAlgn="b"/>
                      <a:endParaRPr lang="ja-JP" altLang="en-US" sz="1000" b="0" i="0" u="none" strike="noStrike">
                        <a:solidFill>
                          <a:srgbClr val="000000"/>
                        </a:solidFill>
                        <a:latin typeface="Arial"/>
                      </a:endParaRPr>
                    </a:p>
                  </a:txBody>
                  <a:tcPr marL="8572" marR="8572" marT="8572" marB="0" anchor="b">
                    <a:lnL>
                      <a:noFill/>
                    </a:lnL>
                    <a:lnR>
                      <a:noFill/>
                    </a:lnR>
                    <a:lnT>
                      <a:noFill/>
                    </a:lnT>
                    <a:lnB>
                      <a:noFill/>
                    </a:lnB>
                  </a:tcPr>
                </a:tc>
                <a:tc>
                  <a:txBody>
                    <a:bodyPr/>
                    <a:lstStyle/>
                    <a:p>
                      <a:pPr algn="l" fontAlgn="b"/>
                      <a:endParaRPr lang="ja-JP" altLang="en-US" sz="1000" b="0" i="0" u="none" strike="noStrike">
                        <a:solidFill>
                          <a:srgbClr val="000000"/>
                        </a:solidFill>
                        <a:latin typeface="Arial"/>
                      </a:endParaRPr>
                    </a:p>
                  </a:txBody>
                  <a:tcPr marL="8572" marR="8572" marT="8572" marB="0" anchor="b">
                    <a:lnL>
                      <a:noFill/>
                    </a:lnL>
                    <a:lnR w="12700" cap="flat" cmpd="sng" algn="ctr">
                      <a:solidFill>
                        <a:srgbClr val="000000"/>
                      </a:solidFill>
                      <a:prstDash val="solid"/>
                      <a:round/>
                      <a:headEnd type="none" w="med" len="med"/>
                      <a:tailEnd type="none" w="med" len="med"/>
                    </a:lnR>
                    <a:lnT>
                      <a:noFill/>
                    </a:lnT>
                    <a:lnB>
                      <a:noFill/>
                    </a:lnB>
                  </a:tcPr>
                </a:tc>
                <a:tc gridSpan="3">
                  <a:txBody>
                    <a:bodyPr/>
                    <a:lstStyle/>
                    <a:p>
                      <a:pPr algn="ctr" fontAlgn="b"/>
                      <a:r>
                        <a:rPr lang="en-US" sz="1000" b="1" i="0" u="none" strike="noStrike">
                          <a:solidFill>
                            <a:srgbClr val="000000"/>
                          </a:solidFill>
                          <a:latin typeface="Arial"/>
                        </a:rPr>
                        <a:t>Low delay P Main</a:t>
                      </a:r>
                    </a:p>
                  </a:txBody>
                  <a:tcPr marL="8572" marR="8572" marT="857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kumimoji="1" lang="ja-JP" altLang="en-US"/>
                    </a:p>
                  </a:txBody>
                  <a:tcPr/>
                </a:tc>
                <a:tc hMerge="1">
                  <a:txBody>
                    <a:bodyPr/>
                    <a:lstStyle/>
                    <a:p>
                      <a:endParaRPr kumimoji="1" lang="ja-JP" altLang="en-US"/>
                    </a:p>
                  </a:txBody>
                  <a:tcPr/>
                </a:tc>
                <a:tc gridSpan="3">
                  <a:txBody>
                    <a:bodyPr/>
                    <a:lstStyle/>
                    <a:p>
                      <a:pPr algn="ctr" fontAlgn="b"/>
                      <a:r>
                        <a:rPr lang="en-US" sz="1000" b="1" i="0" u="none" strike="noStrike">
                          <a:solidFill>
                            <a:srgbClr val="000000"/>
                          </a:solidFill>
                          <a:latin typeface="Arial"/>
                        </a:rPr>
                        <a:t>Low delay P HE10</a:t>
                      </a:r>
                    </a:p>
                  </a:txBody>
                  <a:tcPr marL="8572" marR="8572" marT="857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kumimoji="1" lang="ja-JP" altLang="en-US"/>
                    </a:p>
                  </a:txBody>
                  <a:tcPr/>
                </a:tc>
                <a:tc hMerge="1">
                  <a:txBody>
                    <a:bodyPr/>
                    <a:lstStyle/>
                    <a:p>
                      <a:endParaRPr kumimoji="1" lang="ja-JP" altLang="en-US"/>
                    </a:p>
                  </a:txBody>
                  <a:tcPr/>
                </a:tc>
              </a:tr>
              <a:tr h="155933">
                <a:tc>
                  <a:txBody>
                    <a:bodyPr/>
                    <a:lstStyle/>
                    <a:p>
                      <a:pPr algn="l" fontAlgn="b"/>
                      <a:endParaRPr lang="ja-JP" altLang="en-US" sz="1000" b="0" i="0" u="none" strike="noStrike">
                        <a:solidFill>
                          <a:srgbClr val="000000"/>
                        </a:solidFill>
                        <a:latin typeface="Arial"/>
                      </a:endParaRPr>
                    </a:p>
                  </a:txBody>
                  <a:tcPr marL="8572" marR="8572" marT="8572" marB="0" anchor="b">
                    <a:lnL>
                      <a:noFill/>
                    </a:lnL>
                    <a:lnR>
                      <a:noFill/>
                    </a:lnR>
                    <a:lnT>
                      <a:noFill/>
                    </a:lnT>
                    <a:lnB>
                      <a:noFill/>
                    </a:lnB>
                  </a:tcPr>
                </a:tc>
                <a:tc>
                  <a:txBody>
                    <a:bodyPr/>
                    <a:lstStyle/>
                    <a:p>
                      <a:pPr algn="l" fontAlgn="b"/>
                      <a:endParaRPr lang="ja-JP" altLang="en-US" sz="1000" b="0" i="0" u="none" strike="noStrike">
                        <a:solidFill>
                          <a:srgbClr val="000000"/>
                        </a:solidFill>
                        <a:latin typeface="Arial"/>
                      </a:endParaRPr>
                    </a:p>
                  </a:txBody>
                  <a:tcPr marL="8572" marR="8572" marT="8572"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000" b="0" i="0" u="none" strike="noStrike">
                          <a:solidFill>
                            <a:srgbClr val="000000"/>
                          </a:solidFill>
                          <a:latin typeface="Arial"/>
                        </a:rPr>
                        <a:t>Y</a:t>
                      </a:r>
                    </a:p>
                  </a:txBody>
                  <a:tcPr marL="8572" marR="8572" marT="8572"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000" b="0" i="0" u="none" strike="noStrike">
                          <a:solidFill>
                            <a:srgbClr val="000000"/>
                          </a:solidFill>
                          <a:latin typeface="Arial"/>
                        </a:rPr>
                        <a:t>U</a:t>
                      </a:r>
                    </a:p>
                  </a:txBody>
                  <a:tcPr marL="8572" marR="8572" marT="8572"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000" b="0" i="0" u="none" strike="noStrike">
                          <a:solidFill>
                            <a:srgbClr val="000000"/>
                          </a:solidFill>
                          <a:latin typeface="Arial"/>
                        </a:rPr>
                        <a:t>V</a:t>
                      </a:r>
                    </a:p>
                  </a:txBody>
                  <a:tcPr marL="8572" marR="8572" marT="8572"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000" b="0" i="0" u="none" strike="noStrike">
                          <a:solidFill>
                            <a:srgbClr val="000000"/>
                          </a:solidFill>
                          <a:latin typeface="Arial"/>
                        </a:rPr>
                        <a:t>Y</a:t>
                      </a:r>
                    </a:p>
                  </a:txBody>
                  <a:tcPr marL="8572" marR="8572" marT="8572"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000" b="0" i="0" u="none" strike="noStrike">
                          <a:solidFill>
                            <a:srgbClr val="000000"/>
                          </a:solidFill>
                          <a:latin typeface="Arial"/>
                        </a:rPr>
                        <a:t>U</a:t>
                      </a:r>
                    </a:p>
                  </a:txBody>
                  <a:tcPr marL="8572" marR="8572" marT="8572"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000" b="0" i="0" u="none" strike="noStrike">
                          <a:solidFill>
                            <a:srgbClr val="000000"/>
                          </a:solidFill>
                          <a:latin typeface="Arial"/>
                        </a:rPr>
                        <a:t>V</a:t>
                      </a:r>
                    </a:p>
                  </a:txBody>
                  <a:tcPr marL="8572" marR="8572" marT="8572"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r h="155933">
                <a:tc>
                  <a:txBody>
                    <a:bodyPr/>
                    <a:lstStyle/>
                    <a:p>
                      <a:pPr algn="l" fontAlgn="b"/>
                      <a:endParaRPr lang="ja-JP" altLang="en-US" sz="1000" b="0" i="0" u="none" strike="noStrike">
                        <a:solidFill>
                          <a:srgbClr val="000000"/>
                        </a:solidFill>
                        <a:latin typeface="Arial"/>
                      </a:endParaRPr>
                    </a:p>
                  </a:txBody>
                  <a:tcPr marL="8572" marR="8572" marT="8572"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l" fontAlgn="b"/>
                      <a:r>
                        <a:rPr lang="en-US" sz="1000" b="0" i="0" u="none" strike="noStrike">
                          <a:solidFill>
                            <a:srgbClr val="000000"/>
                          </a:solidFill>
                          <a:latin typeface="Arial"/>
                        </a:rPr>
                        <a:t>s201-s204</a:t>
                      </a:r>
                    </a:p>
                  </a:txBody>
                  <a:tcPr marL="8572" marR="8572" marT="857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altLang="ja-JP" sz="1000" b="0" i="0" u="none" strike="noStrike">
                          <a:solidFill>
                            <a:srgbClr val="000000"/>
                          </a:solidFill>
                          <a:latin typeface="Arial"/>
                        </a:rPr>
                        <a:t>-5.4%</a:t>
                      </a:r>
                    </a:p>
                  </a:txBody>
                  <a:tcPr marL="8572" marR="8572" marT="8572"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algn="ctr" fontAlgn="b"/>
                      <a:r>
                        <a:rPr lang="en-US" altLang="ja-JP" sz="1000" b="0" i="0" u="none" strike="noStrike">
                          <a:solidFill>
                            <a:srgbClr val="000000"/>
                          </a:solidFill>
                          <a:latin typeface="Arial"/>
                        </a:rPr>
                        <a:t>-1.6%</a:t>
                      </a:r>
                    </a:p>
                  </a:txBody>
                  <a:tcPr marL="8572" marR="8572" marT="8572"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altLang="ja-JP" sz="1000" b="0" i="0" u="none" strike="noStrike">
                          <a:solidFill>
                            <a:srgbClr val="000000"/>
                          </a:solidFill>
                          <a:latin typeface="Arial"/>
                        </a:rPr>
                        <a:t>-2.3%</a:t>
                      </a:r>
                    </a:p>
                  </a:txBody>
                  <a:tcPr marL="8572" marR="8572" marT="8572"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altLang="ja-JP" sz="1000" b="0" i="0" u="none" strike="noStrike">
                          <a:solidFill>
                            <a:srgbClr val="000000"/>
                          </a:solidFill>
                          <a:latin typeface="Arial"/>
                        </a:rPr>
                        <a:t>-6.7%</a:t>
                      </a:r>
                    </a:p>
                  </a:txBody>
                  <a:tcPr marL="8572" marR="8572" marT="8572"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algn="ctr" fontAlgn="b"/>
                      <a:r>
                        <a:rPr lang="en-US" altLang="ja-JP" sz="1000" b="0" i="0" u="none" strike="noStrike">
                          <a:solidFill>
                            <a:srgbClr val="000000"/>
                          </a:solidFill>
                          <a:latin typeface="Arial"/>
                        </a:rPr>
                        <a:t>-3.4%</a:t>
                      </a:r>
                    </a:p>
                  </a:txBody>
                  <a:tcPr marL="8572" marR="8572" marT="8572" marB="0" anchor="b">
                    <a:lnL>
                      <a:noFill/>
                    </a:lnL>
                    <a:lnR>
                      <a:noFill/>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algn="ctr" fontAlgn="b"/>
                      <a:r>
                        <a:rPr lang="en-US" altLang="ja-JP" sz="1000" b="0" i="0" u="none" strike="noStrike">
                          <a:solidFill>
                            <a:srgbClr val="000000"/>
                          </a:solidFill>
                          <a:latin typeface="Arial"/>
                        </a:rPr>
                        <a:t>-4.1%</a:t>
                      </a:r>
                    </a:p>
                  </a:txBody>
                  <a:tcPr marL="8572" marR="8572" marT="8572"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CCFFCC"/>
                    </a:solidFill>
                  </a:tcPr>
                </a:tc>
              </a:tr>
              <a:tr h="155933">
                <a:tc>
                  <a:txBody>
                    <a:bodyPr/>
                    <a:lstStyle/>
                    <a:p>
                      <a:pPr algn="l" fontAlgn="b"/>
                      <a:endParaRPr lang="ja-JP" altLang="en-US" sz="1000" b="0" i="0" u="none" strike="noStrike">
                        <a:solidFill>
                          <a:srgbClr val="000000"/>
                        </a:solidFill>
                        <a:latin typeface="Arial"/>
                      </a:endParaRPr>
                    </a:p>
                  </a:txBody>
                  <a:tcPr marL="8572" marR="8572" marT="8572"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l" fontAlgn="b"/>
                      <a:r>
                        <a:rPr lang="en-US" sz="1000" b="0" i="0" u="none" strike="noStrike">
                          <a:solidFill>
                            <a:srgbClr val="000000"/>
                          </a:solidFill>
                          <a:latin typeface="Arial"/>
                        </a:rPr>
                        <a:t>s205-s208</a:t>
                      </a:r>
                    </a:p>
                  </a:txBody>
                  <a:tcPr marL="8572" marR="8572" marT="857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altLang="ja-JP" sz="1000" b="0" i="0" u="none" strike="noStrike">
                          <a:solidFill>
                            <a:srgbClr val="000000"/>
                          </a:solidFill>
                          <a:latin typeface="Arial"/>
                        </a:rPr>
                        <a:t>-6.1%</a:t>
                      </a:r>
                    </a:p>
                  </a:txBody>
                  <a:tcPr marL="8572" marR="8572" marT="8572" marB="0" anchor="b">
                    <a:lnL w="12700" cap="flat" cmpd="sng" algn="ctr">
                      <a:solidFill>
                        <a:srgbClr val="000000"/>
                      </a:solidFill>
                      <a:prstDash val="solid"/>
                      <a:round/>
                      <a:headEnd type="none" w="med" len="med"/>
                      <a:tailEnd type="none" w="med" len="med"/>
                    </a:lnL>
                    <a:lnR>
                      <a:noFill/>
                    </a:lnR>
                    <a:lnT>
                      <a:noFill/>
                    </a:lnT>
                    <a:lnB>
                      <a:noFill/>
                    </a:lnB>
                    <a:solidFill>
                      <a:srgbClr val="CCFFCC"/>
                    </a:solidFill>
                  </a:tcPr>
                </a:tc>
                <a:tc>
                  <a:txBody>
                    <a:bodyPr/>
                    <a:lstStyle/>
                    <a:p>
                      <a:pPr algn="ctr" fontAlgn="b"/>
                      <a:r>
                        <a:rPr lang="en-US" altLang="ja-JP" sz="1000" b="0" i="0" u="none" strike="noStrike">
                          <a:solidFill>
                            <a:srgbClr val="000000"/>
                          </a:solidFill>
                          <a:latin typeface="Arial"/>
                        </a:rPr>
                        <a:t>-3.2%</a:t>
                      </a:r>
                    </a:p>
                  </a:txBody>
                  <a:tcPr marL="8572" marR="8572" marT="8572" marB="0" anchor="b">
                    <a:lnL>
                      <a:noFill/>
                    </a:lnL>
                    <a:lnR>
                      <a:noFill/>
                    </a:lnR>
                    <a:lnT>
                      <a:noFill/>
                    </a:lnT>
                    <a:lnB>
                      <a:noFill/>
                    </a:lnB>
                    <a:solidFill>
                      <a:srgbClr val="CCFFCC"/>
                    </a:solidFill>
                  </a:tcPr>
                </a:tc>
                <a:tc>
                  <a:txBody>
                    <a:bodyPr/>
                    <a:lstStyle/>
                    <a:p>
                      <a:pPr algn="ctr" fontAlgn="b"/>
                      <a:r>
                        <a:rPr lang="en-US" altLang="ja-JP" sz="1000" b="0" i="0" u="none" strike="noStrike">
                          <a:solidFill>
                            <a:srgbClr val="000000"/>
                          </a:solidFill>
                          <a:latin typeface="Arial"/>
                        </a:rPr>
                        <a:t>-3.5%</a:t>
                      </a:r>
                    </a:p>
                  </a:txBody>
                  <a:tcPr marL="8572" marR="8572" marT="8572" marB="0" anchor="b">
                    <a:lnL>
                      <a:noFill/>
                    </a:lnL>
                    <a:lnR w="12700" cap="flat" cmpd="sng" algn="ctr">
                      <a:solidFill>
                        <a:srgbClr val="000000"/>
                      </a:solidFill>
                      <a:prstDash val="solid"/>
                      <a:round/>
                      <a:headEnd type="none" w="med" len="med"/>
                      <a:tailEnd type="none" w="med" len="med"/>
                    </a:lnR>
                    <a:lnT>
                      <a:noFill/>
                    </a:lnT>
                    <a:lnB>
                      <a:noFill/>
                    </a:lnB>
                    <a:solidFill>
                      <a:srgbClr val="CCFFCC"/>
                    </a:solidFill>
                  </a:tcPr>
                </a:tc>
                <a:tc>
                  <a:txBody>
                    <a:bodyPr/>
                    <a:lstStyle/>
                    <a:p>
                      <a:pPr algn="ctr" fontAlgn="b"/>
                      <a:r>
                        <a:rPr lang="en-US" altLang="ja-JP" sz="1000" b="0" i="0" u="none" strike="noStrike">
                          <a:solidFill>
                            <a:srgbClr val="000000"/>
                          </a:solidFill>
                          <a:latin typeface="Arial"/>
                        </a:rPr>
                        <a:t>-7.6%</a:t>
                      </a:r>
                    </a:p>
                  </a:txBody>
                  <a:tcPr marL="8572" marR="8572" marT="8572" marB="0" anchor="b">
                    <a:lnL w="12700" cap="flat" cmpd="sng" algn="ctr">
                      <a:solidFill>
                        <a:srgbClr val="000000"/>
                      </a:solidFill>
                      <a:prstDash val="solid"/>
                      <a:round/>
                      <a:headEnd type="none" w="med" len="med"/>
                      <a:tailEnd type="none" w="med" len="med"/>
                    </a:lnL>
                    <a:lnR>
                      <a:noFill/>
                    </a:lnR>
                    <a:lnT>
                      <a:noFill/>
                    </a:lnT>
                    <a:lnB>
                      <a:noFill/>
                    </a:lnB>
                    <a:solidFill>
                      <a:srgbClr val="CCFFCC"/>
                    </a:solidFill>
                  </a:tcPr>
                </a:tc>
                <a:tc>
                  <a:txBody>
                    <a:bodyPr/>
                    <a:lstStyle/>
                    <a:p>
                      <a:pPr algn="ctr" fontAlgn="b"/>
                      <a:r>
                        <a:rPr lang="en-US" altLang="ja-JP" sz="1000" b="0" i="0" u="none" strike="noStrike">
                          <a:solidFill>
                            <a:srgbClr val="000000"/>
                          </a:solidFill>
                          <a:latin typeface="Arial"/>
                        </a:rPr>
                        <a:t>-4.3%</a:t>
                      </a:r>
                    </a:p>
                  </a:txBody>
                  <a:tcPr marL="8572" marR="8572" marT="8572" marB="0" anchor="b">
                    <a:lnL>
                      <a:noFill/>
                    </a:lnL>
                    <a:lnR>
                      <a:noFill/>
                    </a:lnR>
                    <a:lnT>
                      <a:noFill/>
                    </a:lnT>
                    <a:lnB>
                      <a:noFill/>
                    </a:lnB>
                    <a:solidFill>
                      <a:srgbClr val="CCFFCC"/>
                    </a:solidFill>
                  </a:tcPr>
                </a:tc>
                <a:tc>
                  <a:txBody>
                    <a:bodyPr/>
                    <a:lstStyle/>
                    <a:p>
                      <a:pPr algn="ctr" fontAlgn="b"/>
                      <a:r>
                        <a:rPr lang="en-US" altLang="ja-JP" sz="1000" b="0" i="0" u="none" strike="noStrike">
                          <a:solidFill>
                            <a:srgbClr val="000000"/>
                          </a:solidFill>
                          <a:latin typeface="Arial"/>
                        </a:rPr>
                        <a:t>-4.8%</a:t>
                      </a:r>
                    </a:p>
                  </a:txBody>
                  <a:tcPr marL="8572" marR="8572" marT="8572" marB="0" anchor="b">
                    <a:lnL>
                      <a:noFill/>
                    </a:lnL>
                    <a:lnR w="12700" cap="flat" cmpd="sng" algn="ctr">
                      <a:solidFill>
                        <a:srgbClr val="000000"/>
                      </a:solidFill>
                      <a:prstDash val="solid"/>
                      <a:round/>
                      <a:headEnd type="none" w="med" len="med"/>
                      <a:tailEnd type="none" w="med" len="med"/>
                    </a:lnR>
                    <a:lnT>
                      <a:noFill/>
                    </a:lnT>
                    <a:lnB>
                      <a:noFill/>
                    </a:lnB>
                    <a:solidFill>
                      <a:srgbClr val="CCFFCC"/>
                    </a:solidFill>
                  </a:tcPr>
                </a:tc>
              </a:tr>
              <a:tr h="155933">
                <a:tc>
                  <a:txBody>
                    <a:bodyPr/>
                    <a:lstStyle/>
                    <a:p>
                      <a:pPr algn="l" fontAlgn="b"/>
                      <a:endParaRPr lang="ja-JP" altLang="en-US" sz="1000" b="0" i="0" u="none" strike="noStrike">
                        <a:solidFill>
                          <a:srgbClr val="000000"/>
                        </a:solidFill>
                        <a:latin typeface="Arial"/>
                      </a:endParaRPr>
                    </a:p>
                  </a:txBody>
                  <a:tcPr marL="8572" marR="8572" marT="8572"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l" fontAlgn="b"/>
                      <a:r>
                        <a:rPr lang="en-US" sz="1000" b="0" i="0" u="none" strike="noStrike">
                          <a:solidFill>
                            <a:srgbClr val="000000"/>
                          </a:solidFill>
                          <a:latin typeface="Arial"/>
                        </a:rPr>
                        <a:t>s209-s212</a:t>
                      </a:r>
                    </a:p>
                  </a:txBody>
                  <a:tcPr marL="8572" marR="8572" marT="857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altLang="ja-JP" sz="1000" b="0" i="0" u="none" strike="noStrike">
                          <a:solidFill>
                            <a:srgbClr val="000000"/>
                          </a:solidFill>
                          <a:latin typeface="Arial"/>
                        </a:rPr>
                        <a:t>-3.5%</a:t>
                      </a:r>
                    </a:p>
                  </a:txBody>
                  <a:tcPr marL="8572" marR="8572" marT="8572" marB="0" anchor="b">
                    <a:lnL w="12700" cap="flat" cmpd="sng" algn="ctr">
                      <a:solidFill>
                        <a:srgbClr val="000000"/>
                      </a:solidFill>
                      <a:prstDash val="solid"/>
                      <a:round/>
                      <a:headEnd type="none" w="med" len="med"/>
                      <a:tailEnd type="none" w="med" len="med"/>
                    </a:lnL>
                    <a:lnR>
                      <a:noFill/>
                    </a:lnR>
                    <a:lnT>
                      <a:noFill/>
                    </a:lnT>
                    <a:lnB>
                      <a:noFill/>
                    </a:lnB>
                    <a:solidFill>
                      <a:srgbClr val="CCFFCC"/>
                    </a:solidFill>
                  </a:tcPr>
                </a:tc>
                <a:tc>
                  <a:txBody>
                    <a:bodyPr/>
                    <a:lstStyle/>
                    <a:p>
                      <a:pPr algn="ctr" fontAlgn="b"/>
                      <a:r>
                        <a:rPr lang="en-US" altLang="ja-JP" sz="1000" b="0" i="0" u="none" strike="noStrike">
                          <a:solidFill>
                            <a:srgbClr val="000000"/>
                          </a:solidFill>
                          <a:latin typeface="Arial"/>
                        </a:rPr>
                        <a:t>-1.5%</a:t>
                      </a:r>
                    </a:p>
                  </a:txBody>
                  <a:tcPr marL="8572" marR="8572" marT="8572" marB="0" anchor="b">
                    <a:lnL>
                      <a:noFill/>
                    </a:lnL>
                    <a:lnR>
                      <a:noFill/>
                    </a:lnR>
                    <a:lnT>
                      <a:noFill/>
                    </a:lnT>
                    <a:lnB>
                      <a:noFill/>
                    </a:lnB>
                  </a:tcPr>
                </a:tc>
                <a:tc>
                  <a:txBody>
                    <a:bodyPr/>
                    <a:lstStyle/>
                    <a:p>
                      <a:pPr algn="ctr" fontAlgn="b"/>
                      <a:r>
                        <a:rPr lang="en-US" altLang="ja-JP" sz="1000" b="0" i="0" u="none" strike="noStrike">
                          <a:solidFill>
                            <a:srgbClr val="000000"/>
                          </a:solidFill>
                          <a:latin typeface="Arial"/>
                        </a:rPr>
                        <a:t>-1.9%</a:t>
                      </a:r>
                    </a:p>
                  </a:txBody>
                  <a:tcPr marL="8572" marR="8572" marT="8572"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altLang="ja-JP" sz="1000" b="0" i="0" u="none" strike="noStrike">
                          <a:solidFill>
                            <a:srgbClr val="000000"/>
                          </a:solidFill>
                          <a:latin typeface="Arial"/>
                        </a:rPr>
                        <a:t>-4.6%</a:t>
                      </a:r>
                    </a:p>
                  </a:txBody>
                  <a:tcPr marL="8572" marR="8572" marT="8572" marB="0" anchor="b">
                    <a:lnL w="12700" cap="flat" cmpd="sng" algn="ctr">
                      <a:solidFill>
                        <a:srgbClr val="000000"/>
                      </a:solidFill>
                      <a:prstDash val="solid"/>
                      <a:round/>
                      <a:headEnd type="none" w="med" len="med"/>
                      <a:tailEnd type="none" w="med" len="med"/>
                    </a:lnL>
                    <a:lnR>
                      <a:noFill/>
                    </a:lnR>
                    <a:lnT>
                      <a:noFill/>
                    </a:lnT>
                    <a:lnB>
                      <a:noFill/>
                    </a:lnB>
                    <a:solidFill>
                      <a:srgbClr val="CCFFCC"/>
                    </a:solidFill>
                  </a:tcPr>
                </a:tc>
                <a:tc>
                  <a:txBody>
                    <a:bodyPr/>
                    <a:lstStyle/>
                    <a:p>
                      <a:pPr algn="ctr" fontAlgn="b"/>
                      <a:r>
                        <a:rPr lang="en-US" altLang="ja-JP" sz="1000" b="0" i="0" u="none" strike="noStrike">
                          <a:solidFill>
                            <a:srgbClr val="000000"/>
                          </a:solidFill>
                          <a:latin typeface="Arial"/>
                        </a:rPr>
                        <a:t>-7.0%</a:t>
                      </a:r>
                    </a:p>
                  </a:txBody>
                  <a:tcPr marL="8572" marR="8572" marT="8572" marB="0" anchor="b">
                    <a:lnL>
                      <a:noFill/>
                    </a:lnL>
                    <a:lnR>
                      <a:noFill/>
                    </a:lnR>
                    <a:lnT>
                      <a:noFill/>
                    </a:lnT>
                    <a:lnB>
                      <a:noFill/>
                    </a:lnB>
                    <a:solidFill>
                      <a:srgbClr val="CCFFCC"/>
                    </a:solidFill>
                  </a:tcPr>
                </a:tc>
                <a:tc>
                  <a:txBody>
                    <a:bodyPr/>
                    <a:lstStyle/>
                    <a:p>
                      <a:pPr algn="ctr" fontAlgn="b"/>
                      <a:r>
                        <a:rPr lang="en-US" altLang="ja-JP" sz="1000" b="0" i="0" u="none" strike="noStrike">
                          <a:solidFill>
                            <a:srgbClr val="000000"/>
                          </a:solidFill>
                          <a:latin typeface="Arial"/>
                        </a:rPr>
                        <a:t>-3.0%</a:t>
                      </a:r>
                    </a:p>
                  </a:txBody>
                  <a:tcPr marL="8572" marR="8572" marT="8572" marB="0" anchor="b">
                    <a:lnL>
                      <a:noFill/>
                    </a:lnL>
                    <a:lnR w="12700" cap="flat" cmpd="sng" algn="ctr">
                      <a:solidFill>
                        <a:srgbClr val="000000"/>
                      </a:solidFill>
                      <a:prstDash val="solid"/>
                      <a:round/>
                      <a:headEnd type="none" w="med" len="med"/>
                      <a:tailEnd type="none" w="med" len="med"/>
                    </a:lnR>
                    <a:lnT>
                      <a:noFill/>
                    </a:lnT>
                    <a:lnB>
                      <a:noFill/>
                    </a:lnB>
                  </a:tcPr>
                </a:tc>
              </a:tr>
              <a:tr h="155933">
                <a:tc>
                  <a:txBody>
                    <a:bodyPr/>
                    <a:lstStyle/>
                    <a:p>
                      <a:pPr algn="l" fontAlgn="b"/>
                      <a:endParaRPr lang="ja-JP" altLang="en-US" sz="1000" b="0" i="0" u="none" strike="noStrike">
                        <a:solidFill>
                          <a:srgbClr val="000000"/>
                        </a:solidFill>
                        <a:latin typeface="Arial"/>
                      </a:endParaRPr>
                    </a:p>
                  </a:txBody>
                  <a:tcPr marL="8572" marR="8572" marT="8572"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l" fontAlgn="b"/>
                      <a:r>
                        <a:rPr lang="en-US" sz="1000" b="0" i="0" u="none" strike="noStrike">
                          <a:solidFill>
                            <a:srgbClr val="000000"/>
                          </a:solidFill>
                          <a:latin typeface="Arial"/>
                        </a:rPr>
                        <a:t>s213-s216</a:t>
                      </a:r>
                    </a:p>
                  </a:txBody>
                  <a:tcPr marL="8572" marR="8572" marT="857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altLang="ja-JP" sz="1000" b="0" i="0" u="none" strike="noStrike">
                          <a:solidFill>
                            <a:srgbClr val="000000"/>
                          </a:solidFill>
                          <a:latin typeface="Arial"/>
                        </a:rPr>
                        <a:t>-4.4%</a:t>
                      </a:r>
                    </a:p>
                  </a:txBody>
                  <a:tcPr marL="8572" marR="8572" marT="8572" marB="0" anchor="b">
                    <a:lnL w="12700" cap="flat" cmpd="sng" algn="ctr">
                      <a:solidFill>
                        <a:srgbClr val="000000"/>
                      </a:solidFill>
                      <a:prstDash val="solid"/>
                      <a:round/>
                      <a:headEnd type="none" w="med" len="med"/>
                      <a:tailEnd type="none" w="med" len="med"/>
                    </a:lnL>
                    <a:lnR>
                      <a:noFill/>
                    </a:lnR>
                    <a:lnT>
                      <a:noFill/>
                    </a:lnT>
                    <a:lnB>
                      <a:noFill/>
                    </a:lnB>
                    <a:solidFill>
                      <a:srgbClr val="CCFFCC"/>
                    </a:solidFill>
                  </a:tcPr>
                </a:tc>
                <a:tc>
                  <a:txBody>
                    <a:bodyPr/>
                    <a:lstStyle/>
                    <a:p>
                      <a:pPr algn="ctr" fontAlgn="b"/>
                      <a:r>
                        <a:rPr lang="en-US" altLang="ja-JP" sz="1000" b="0" i="0" u="none" strike="noStrike">
                          <a:solidFill>
                            <a:srgbClr val="000000"/>
                          </a:solidFill>
                          <a:latin typeface="Arial"/>
                        </a:rPr>
                        <a:t>-4.3%</a:t>
                      </a:r>
                    </a:p>
                  </a:txBody>
                  <a:tcPr marL="8572" marR="8572" marT="8572" marB="0" anchor="b">
                    <a:lnL>
                      <a:noFill/>
                    </a:lnL>
                    <a:lnR>
                      <a:noFill/>
                    </a:lnR>
                    <a:lnT>
                      <a:noFill/>
                    </a:lnT>
                    <a:lnB>
                      <a:noFill/>
                    </a:lnB>
                    <a:solidFill>
                      <a:srgbClr val="CCFFCC"/>
                    </a:solidFill>
                  </a:tcPr>
                </a:tc>
                <a:tc>
                  <a:txBody>
                    <a:bodyPr/>
                    <a:lstStyle/>
                    <a:p>
                      <a:pPr algn="ctr" fontAlgn="b"/>
                      <a:r>
                        <a:rPr lang="en-US" altLang="ja-JP" sz="1000" b="0" i="0" u="none" strike="noStrike">
                          <a:solidFill>
                            <a:srgbClr val="000000"/>
                          </a:solidFill>
                          <a:latin typeface="Arial"/>
                        </a:rPr>
                        <a:t>-2.2%</a:t>
                      </a:r>
                    </a:p>
                  </a:txBody>
                  <a:tcPr marL="8572" marR="8572" marT="8572"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altLang="ja-JP" sz="1000" b="0" i="0" u="none" strike="noStrike">
                          <a:solidFill>
                            <a:srgbClr val="000000"/>
                          </a:solidFill>
                          <a:latin typeface="Arial"/>
                        </a:rPr>
                        <a:t>-5.1%</a:t>
                      </a:r>
                    </a:p>
                  </a:txBody>
                  <a:tcPr marL="8572" marR="8572" marT="8572" marB="0" anchor="b">
                    <a:lnL w="12700" cap="flat" cmpd="sng" algn="ctr">
                      <a:solidFill>
                        <a:srgbClr val="000000"/>
                      </a:solidFill>
                      <a:prstDash val="solid"/>
                      <a:round/>
                      <a:headEnd type="none" w="med" len="med"/>
                      <a:tailEnd type="none" w="med" len="med"/>
                    </a:lnL>
                    <a:lnR>
                      <a:noFill/>
                    </a:lnR>
                    <a:lnT>
                      <a:noFill/>
                    </a:lnT>
                    <a:lnB>
                      <a:noFill/>
                    </a:lnB>
                    <a:solidFill>
                      <a:srgbClr val="CCFFCC"/>
                    </a:solidFill>
                  </a:tcPr>
                </a:tc>
                <a:tc>
                  <a:txBody>
                    <a:bodyPr/>
                    <a:lstStyle/>
                    <a:p>
                      <a:pPr algn="ctr" fontAlgn="b"/>
                      <a:r>
                        <a:rPr lang="en-US" altLang="ja-JP" sz="1000" b="0" i="0" u="none" strike="noStrike">
                          <a:solidFill>
                            <a:srgbClr val="000000"/>
                          </a:solidFill>
                          <a:latin typeface="Arial"/>
                        </a:rPr>
                        <a:t>-5.2%</a:t>
                      </a:r>
                    </a:p>
                  </a:txBody>
                  <a:tcPr marL="8572" marR="8572" marT="8572" marB="0" anchor="b">
                    <a:lnL>
                      <a:noFill/>
                    </a:lnL>
                    <a:lnR>
                      <a:noFill/>
                    </a:lnR>
                    <a:lnT>
                      <a:noFill/>
                    </a:lnT>
                    <a:lnB>
                      <a:noFill/>
                    </a:lnB>
                    <a:solidFill>
                      <a:srgbClr val="CCFFCC"/>
                    </a:solidFill>
                  </a:tcPr>
                </a:tc>
                <a:tc>
                  <a:txBody>
                    <a:bodyPr/>
                    <a:lstStyle/>
                    <a:p>
                      <a:pPr algn="ctr" fontAlgn="b"/>
                      <a:r>
                        <a:rPr lang="en-US" altLang="ja-JP" sz="1000" b="0" i="0" u="none" strike="noStrike">
                          <a:solidFill>
                            <a:srgbClr val="000000"/>
                          </a:solidFill>
                          <a:latin typeface="Arial"/>
                        </a:rPr>
                        <a:t>-3.4%</a:t>
                      </a:r>
                    </a:p>
                  </a:txBody>
                  <a:tcPr marL="8572" marR="8572" marT="8572" marB="0" anchor="b">
                    <a:lnL>
                      <a:noFill/>
                    </a:lnL>
                    <a:lnR w="12700" cap="flat" cmpd="sng" algn="ctr">
                      <a:solidFill>
                        <a:srgbClr val="000000"/>
                      </a:solidFill>
                      <a:prstDash val="solid"/>
                      <a:round/>
                      <a:headEnd type="none" w="med" len="med"/>
                      <a:tailEnd type="none" w="med" len="med"/>
                    </a:lnR>
                    <a:lnT>
                      <a:noFill/>
                    </a:lnT>
                    <a:lnB>
                      <a:noFill/>
                    </a:lnB>
                    <a:solidFill>
                      <a:srgbClr val="CCFFCC"/>
                    </a:solidFill>
                  </a:tcPr>
                </a:tc>
              </a:tr>
              <a:tr h="155933">
                <a:tc>
                  <a:txBody>
                    <a:bodyPr/>
                    <a:lstStyle/>
                    <a:p>
                      <a:pPr algn="l" fontAlgn="b"/>
                      <a:endParaRPr lang="ja-JP" altLang="en-US" sz="1000" b="0" i="0" u="none" strike="noStrike">
                        <a:solidFill>
                          <a:srgbClr val="000000"/>
                        </a:solidFill>
                        <a:latin typeface="Arial"/>
                      </a:endParaRPr>
                    </a:p>
                  </a:txBody>
                  <a:tcPr marL="8572" marR="8572" marT="8572"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l" fontAlgn="b"/>
                      <a:r>
                        <a:rPr lang="en-US" sz="1000" b="0" i="0" u="none" strike="noStrike">
                          <a:solidFill>
                            <a:srgbClr val="000000"/>
                          </a:solidFill>
                          <a:latin typeface="Arial"/>
                        </a:rPr>
                        <a:t>s217-s265</a:t>
                      </a:r>
                    </a:p>
                  </a:txBody>
                  <a:tcPr marL="8572" marR="8572" marT="857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altLang="ja-JP" sz="1000" b="0" i="0" u="none" strike="noStrike">
                          <a:solidFill>
                            <a:srgbClr val="000000"/>
                          </a:solidFill>
                          <a:latin typeface="Arial"/>
                        </a:rPr>
                        <a:t>-5.0%</a:t>
                      </a:r>
                    </a:p>
                  </a:txBody>
                  <a:tcPr marL="8572" marR="8572" marT="8572" marB="0" anchor="b">
                    <a:lnL w="12700" cap="flat" cmpd="sng" algn="ctr">
                      <a:solidFill>
                        <a:srgbClr val="000000"/>
                      </a:solidFill>
                      <a:prstDash val="solid"/>
                      <a:round/>
                      <a:headEnd type="none" w="med" len="med"/>
                      <a:tailEnd type="none" w="med" len="med"/>
                    </a:lnL>
                    <a:lnR>
                      <a:noFill/>
                    </a:lnR>
                    <a:lnT>
                      <a:noFill/>
                    </a:lnT>
                    <a:lnB>
                      <a:noFill/>
                    </a:lnB>
                    <a:solidFill>
                      <a:srgbClr val="CCFFCC"/>
                    </a:solidFill>
                  </a:tcPr>
                </a:tc>
                <a:tc>
                  <a:txBody>
                    <a:bodyPr/>
                    <a:lstStyle/>
                    <a:p>
                      <a:pPr algn="ctr" fontAlgn="b"/>
                      <a:r>
                        <a:rPr lang="en-US" altLang="ja-JP" sz="1000" b="0" i="0" u="none" strike="noStrike">
                          <a:solidFill>
                            <a:srgbClr val="000000"/>
                          </a:solidFill>
                          <a:latin typeface="Arial"/>
                        </a:rPr>
                        <a:t>-4.6%</a:t>
                      </a:r>
                    </a:p>
                  </a:txBody>
                  <a:tcPr marL="8572" marR="8572" marT="8572" marB="0" anchor="b">
                    <a:lnL>
                      <a:noFill/>
                    </a:lnL>
                    <a:lnR>
                      <a:noFill/>
                    </a:lnR>
                    <a:lnT>
                      <a:noFill/>
                    </a:lnT>
                    <a:lnB>
                      <a:noFill/>
                    </a:lnB>
                    <a:solidFill>
                      <a:srgbClr val="CCFFCC"/>
                    </a:solidFill>
                  </a:tcPr>
                </a:tc>
                <a:tc>
                  <a:txBody>
                    <a:bodyPr/>
                    <a:lstStyle/>
                    <a:p>
                      <a:pPr algn="ctr" fontAlgn="b"/>
                      <a:r>
                        <a:rPr lang="en-US" altLang="ja-JP" sz="1000" b="0" i="0" u="none" strike="noStrike">
                          <a:solidFill>
                            <a:srgbClr val="000000"/>
                          </a:solidFill>
                          <a:latin typeface="Arial"/>
                        </a:rPr>
                        <a:t>-2.9%</a:t>
                      </a:r>
                    </a:p>
                  </a:txBody>
                  <a:tcPr marL="8572" marR="8572" marT="8572"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altLang="ja-JP" sz="1000" b="0" i="0" u="none" strike="noStrike">
                          <a:solidFill>
                            <a:srgbClr val="000000"/>
                          </a:solidFill>
                          <a:latin typeface="Arial"/>
                        </a:rPr>
                        <a:t>-6.3%</a:t>
                      </a:r>
                    </a:p>
                  </a:txBody>
                  <a:tcPr marL="8572" marR="8572" marT="8572" marB="0" anchor="b">
                    <a:lnL w="12700" cap="flat" cmpd="sng" algn="ctr">
                      <a:solidFill>
                        <a:srgbClr val="000000"/>
                      </a:solidFill>
                      <a:prstDash val="solid"/>
                      <a:round/>
                      <a:headEnd type="none" w="med" len="med"/>
                      <a:tailEnd type="none" w="med" len="med"/>
                    </a:lnL>
                    <a:lnR>
                      <a:noFill/>
                    </a:lnR>
                    <a:lnT>
                      <a:noFill/>
                    </a:lnT>
                    <a:lnB>
                      <a:noFill/>
                    </a:lnB>
                    <a:solidFill>
                      <a:srgbClr val="CCFFCC"/>
                    </a:solidFill>
                  </a:tcPr>
                </a:tc>
                <a:tc>
                  <a:txBody>
                    <a:bodyPr/>
                    <a:lstStyle/>
                    <a:p>
                      <a:pPr algn="ctr" fontAlgn="b"/>
                      <a:r>
                        <a:rPr lang="en-US" altLang="ja-JP" sz="1000" b="0" i="0" u="none" strike="noStrike">
                          <a:solidFill>
                            <a:srgbClr val="000000"/>
                          </a:solidFill>
                          <a:latin typeface="Arial"/>
                        </a:rPr>
                        <a:t>-11.2%</a:t>
                      </a:r>
                    </a:p>
                  </a:txBody>
                  <a:tcPr marL="8572" marR="8572" marT="8572" marB="0" anchor="b">
                    <a:lnL>
                      <a:noFill/>
                    </a:lnL>
                    <a:lnR>
                      <a:noFill/>
                    </a:lnR>
                    <a:lnT>
                      <a:noFill/>
                    </a:lnT>
                    <a:lnB>
                      <a:noFill/>
                    </a:lnB>
                    <a:solidFill>
                      <a:srgbClr val="CCFFCC"/>
                    </a:solidFill>
                  </a:tcPr>
                </a:tc>
                <a:tc>
                  <a:txBody>
                    <a:bodyPr/>
                    <a:lstStyle/>
                    <a:p>
                      <a:pPr algn="ctr" fontAlgn="b"/>
                      <a:r>
                        <a:rPr lang="en-US" altLang="ja-JP" sz="1000" b="0" i="0" u="none" strike="noStrike">
                          <a:solidFill>
                            <a:srgbClr val="000000"/>
                          </a:solidFill>
                          <a:latin typeface="Arial"/>
                        </a:rPr>
                        <a:t>-4.9%</a:t>
                      </a:r>
                    </a:p>
                  </a:txBody>
                  <a:tcPr marL="8572" marR="8572" marT="8572" marB="0" anchor="b">
                    <a:lnL>
                      <a:noFill/>
                    </a:lnL>
                    <a:lnR w="12700" cap="flat" cmpd="sng" algn="ctr">
                      <a:solidFill>
                        <a:srgbClr val="000000"/>
                      </a:solidFill>
                      <a:prstDash val="solid"/>
                      <a:round/>
                      <a:headEnd type="none" w="med" len="med"/>
                      <a:tailEnd type="none" w="med" len="med"/>
                    </a:lnR>
                    <a:lnT>
                      <a:noFill/>
                    </a:lnT>
                    <a:lnB>
                      <a:noFill/>
                    </a:lnB>
                    <a:solidFill>
                      <a:srgbClr val="CCFFCC"/>
                    </a:solidFill>
                  </a:tcPr>
                </a:tc>
              </a:tr>
              <a:tr h="155933">
                <a:tc>
                  <a:txBody>
                    <a:bodyPr/>
                    <a:lstStyle/>
                    <a:p>
                      <a:pPr algn="l" fontAlgn="b"/>
                      <a:endParaRPr lang="ja-JP" altLang="en-US" sz="1000" b="0" i="0" u="none" strike="noStrike">
                        <a:solidFill>
                          <a:srgbClr val="000000"/>
                        </a:solidFill>
                        <a:latin typeface="Arial"/>
                      </a:endParaRPr>
                    </a:p>
                  </a:txBody>
                  <a:tcPr marL="8572" marR="8572" marT="8572"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l" fontAlgn="b"/>
                      <a:r>
                        <a:rPr lang="ja-JP" altLang="en-US" sz="1000" b="0" i="0" u="none" strike="noStrike">
                          <a:solidFill>
                            <a:srgbClr val="000000"/>
                          </a:solidFill>
                          <a:latin typeface="Arial"/>
                        </a:rPr>
                        <a:t>　</a:t>
                      </a:r>
                    </a:p>
                  </a:txBody>
                  <a:tcPr marL="8572" marR="8572" marT="857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ja-JP" altLang="en-US" sz="1000" b="0" i="0" u="none" strike="noStrike">
                          <a:solidFill>
                            <a:srgbClr val="000000"/>
                          </a:solidFill>
                          <a:latin typeface="Arial"/>
                        </a:rPr>
                        <a:t>　</a:t>
                      </a:r>
                    </a:p>
                  </a:txBody>
                  <a:tcPr marL="8572" marR="8572" marT="8572"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ja-JP" altLang="en-US" sz="1000" b="0" i="0" u="none" strike="noStrike">
                          <a:solidFill>
                            <a:srgbClr val="000000"/>
                          </a:solidFill>
                          <a:latin typeface="Arial"/>
                        </a:rPr>
                        <a:t>　</a:t>
                      </a:r>
                    </a:p>
                  </a:txBody>
                  <a:tcPr marL="8572" marR="8572" marT="8572"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ja-JP" altLang="en-US" sz="1000" b="0" i="0" u="none" strike="noStrike">
                          <a:solidFill>
                            <a:srgbClr val="000000"/>
                          </a:solidFill>
                          <a:latin typeface="Arial"/>
                        </a:rPr>
                        <a:t>　</a:t>
                      </a:r>
                    </a:p>
                  </a:txBody>
                  <a:tcPr marL="8572" marR="8572" marT="8572"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ja-JP" altLang="en-US" sz="1000" b="0" i="0" u="none" strike="noStrike">
                          <a:solidFill>
                            <a:srgbClr val="000000"/>
                          </a:solidFill>
                          <a:latin typeface="Arial"/>
                        </a:rPr>
                        <a:t>　</a:t>
                      </a:r>
                    </a:p>
                  </a:txBody>
                  <a:tcPr marL="8572" marR="8572" marT="8572"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ja-JP" altLang="en-US" sz="1000" b="0" i="0" u="none" strike="noStrike">
                          <a:solidFill>
                            <a:srgbClr val="000000"/>
                          </a:solidFill>
                          <a:latin typeface="Arial"/>
                        </a:rPr>
                        <a:t>　</a:t>
                      </a:r>
                    </a:p>
                  </a:txBody>
                  <a:tcPr marL="8572" marR="8572" marT="8572"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ja-JP" altLang="en-US" sz="1000" b="0" i="0" u="none" strike="noStrike">
                          <a:solidFill>
                            <a:srgbClr val="000000"/>
                          </a:solidFill>
                          <a:latin typeface="Arial"/>
                        </a:rPr>
                        <a:t>　</a:t>
                      </a:r>
                    </a:p>
                  </a:txBody>
                  <a:tcPr marL="8572" marR="8572" marT="8572"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r h="155933">
                <a:tc>
                  <a:txBody>
                    <a:bodyPr/>
                    <a:lstStyle/>
                    <a:p>
                      <a:pPr algn="l" fontAlgn="b"/>
                      <a:endParaRPr lang="ja-JP" altLang="en-US" sz="1000" b="0" i="0" u="none" strike="noStrike">
                        <a:solidFill>
                          <a:srgbClr val="000000"/>
                        </a:solidFill>
                        <a:latin typeface="Arial"/>
                      </a:endParaRPr>
                    </a:p>
                  </a:txBody>
                  <a:tcPr marL="8572" marR="8572" marT="8572"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l" fontAlgn="b"/>
                      <a:r>
                        <a:rPr lang="en-US" sz="1000" b="1" i="0" u="none" strike="noStrike">
                          <a:solidFill>
                            <a:srgbClr val="000000"/>
                          </a:solidFill>
                          <a:latin typeface="Arial"/>
                        </a:rPr>
                        <a:t>Overall</a:t>
                      </a:r>
                    </a:p>
                  </a:txBody>
                  <a:tcPr marL="8572" marR="8572" marT="857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altLang="ja-JP" sz="1000" b="0" i="0" u="none" strike="noStrike">
                          <a:solidFill>
                            <a:srgbClr val="000000"/>
                          </a:solidFill>
                          <a:latin typeface="Arial"/>
                        </a:rPr>
                        <a:t>-4.9%</a:t>
                      </a:r>
                    </a:p>
                  </a:txBody>
                  <a:tcPr marL="8572" marR="8572" marT="8572"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algn="ctr" fontAlgn="b"/>
                      <a:r>
                        <a:rPr lang="en-US" altLang="ja-JP" sz="1000" b="0" i="0" u="none" strike="noStrike">
                          <a:solidFill>
                            <a:srgbClr val="000000"/>
                          </a:solidFill>
                          <a:latin typeface="Arial"/>
                        </a:rPr>
                        <a:t>-3.0%</a:t>
                      </a:r>
                    </a:p>
                  </a:txBody>
                  <a:tcPr marL="8572" marR="8572" marT="8572" marB="0" anchor="b">
                    <a:lnL>
                      <a:noFill/>
                    </a:lnL>
                    <a:lnR>
                      <a:noFill/>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algn="ctr" fontAlgn="b"/>
                      <a:r>
                        <a:rPr lang="en-US" altLang="ja-JP" sz="1000" b="0" i="0" u="none" strike="noStrike">
                          <a:solidFill>
                            <a:srgbClr val="000000"/>
                          </a:solidFill>
                          <a:latin typeface="Arial"/>
                        </a:rPr>
                        <a:t>-2.6%</a:t>
                      </a:r>
                    </a:p>
                  </a:txBody>
                  <a:tcPr marL="8572" marR="8572" marT="8572"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altLang="ja-JP" sz="1000" b="0" i="0" u="none" strike="noStrike">
                          <a:solidFill>
                            <a:srgbClr val="000000"/>
                          </a:solidFill>
                          <a:latin typeface="Arial"/>
                        </a:rPr>
                        <a:t>-6.1%</a:t>
                      </a:r>
                    </a:p>
                  </a:txBody>
                  <a:tcPr marL="8572" marR="8572" marT="8572"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algn="ctr" fontAlgn="b"/>
                      <a:r>
                        <a:rPr lang="en-US" altLang="ja-JP" sz="1000" b="0" i="0" u="none" strike="noStrike">
                          <a:solidFill>
                            <a:srgbClr val="000000"/>
                          </a:solidFill>
                          <a:latin typeface="Arial"/>
                        </a:rPr>
                        <a:t>-6.2%</a:t>
                      </a:r>
                    </a:p>
                  </a:txBody>
                  <a:tcPr marL="8572" marR="8572" marT="8572" marB="0" anchor="b">
                    <a:lnL>
                      <a:noFill/>
                    </a:lnL>
                    <a:lnR>
                      <a:noFill/>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algn="ctr" fontAlgn="b"/>
                      <a:r>
                        <a:rPr lang="en-US" altLang="ja-JP" sz="1000" b="0" i="0" u="none" strike="noStrike">
                          <a:solidFill>
                            <a:srgbClr val="000000"/>
                          </a:solidFill>
                          <a:latin typeface="Arial"/>
                        </a:rPr>
                        <a:t>-4.0%</a:t>
                      </a:r>
                    </a:p>
                  </a:txBody>
                  <a:tcPr marL="8572" marR="8572" marT="8572"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CCFFCC"/>
                    </a:solidFill>
                  </a:tcPr>
                </a:tc>
              </a:tr>
              <a:tr h="155933">
                <a:tc>
                  <a:txBody>
                    <a:bodyPr/>
                    <a:lstStyle/>
                    <a:p>
                      <a:pPr algn="l" fontAlgn="b"/>
                      <a:endParaRPr lang="ja-JP" altLang="en-US" sz="1000" b="0" i="0" u="none" strike="noStrike">
                        <a:solidFill>
                          <a:srgbClr val="000000"/>
                        </a:solidFill>
                        <a:latin typeface="Arial"/>
                      </a:endParaRPr>
                    </a:p>
                  </a:txBody>
                  <a:tcPr marL="8572" marR="8572" marT="8572"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l" fontAlgn="b"/>
                      <a:r>
                        <a:rPr lang="ja-JP" altLang="en-US" sz="1000" b="0" i="0" u="none" strike="noStrike">
                          <a:solidFill>
                            <a:srgbClr val="000000"/>
                          </a:solidFill>
                          <a:latin typeface="Arial"/>
                        </a:rPr>
                        <a:t>　</a:t>
                      </a:r>
                    </a:p>
                  </a:txBody>
                  <a:tcPr marL="8572" marR="8572" marT="857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altLang="ja-JP" sz="1000" b="0" i="0" u="none" strike="noStrike">
                          <a:solidFill>
                            <a:srgbClr val="808080"/>
                          </a:solidFill>
                          <a:latin typeface="Arial"/>
                        </a:rPr>
                        <a:t>-4.9%</a:t>
                      </a:r>
                    </a:p>
                  </a:txBody>
                  <a:tcPr marL="8572" marR="8572" marT="8572"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altLang="ja-JP" sz="1000" b="0" i="0" u="none" strike="noStrike">
                          <a:solidFill>
                            <a:srgbClr val="808080"/>
                          </a:solidFill>
                          <a:latin typeface="Arial"/>
                        </a:rPr>
                        <a:t>-3.1%</a:t>
                      </a:r>
                    </a:p>
                  </a:txBody>
                  <a:tcPr marL="8572" marR="8572" marT="8572"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altLang="ja-JP" sz="1000" b="0" i="0" u="none" strike="noStrike">
                          <a:solidFill>
                            <a:srgbClr val="808080"/>
                          </a:solidFill>
                          <a:latin typeface="Arial"/>
                        </a:rPr>
                        <a:t>-2.8%</a:t>
                      </a:r>
                    </a:p>
                  </a:txBody>
                  <a:tcPr marL="8572" marR="8572" marT="8572"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altLang="ja-JP" sz="1000" b="0" i="0" u="none" strike="noStrike">
                          <a:solidFill>
                            <a:srgbClr val="808080"/>
                          </a:solidFill>
                          <a:latin typeface="Arial"/>
                        </a:rPr>
                        <a:t>-6.1%</a:t>
                      </a:r>
                    </a:p>
                  </a:txBody>
                  <a:tcPr marL="8572" marR="8572" marT="8572"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altLang="ja-JP" sz="1000" b="0" i="0" u="none" strike="noStrike">
                          <a:solidFill>
                            <a:srgbClr val="808080"/>
                          </a:solidFill>
                          <a:latin typeface="Arial"/>
                        </a:rPr>
                        <a:t>-6.4%</a:t>
                      </a:r>
                    </a:p>
                  </a:txBody>
                  <a:tcPr marL="8572" marR="8572" marT="8572"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altLang="ja-JP" sz="1000" b="0" i="0" u="none" strike="noStrike">
                          <a:solidFill>
                            <a:srgbClr val="808080"/>
                          </a:solidFill>
                          <a:latin typeface="Arial"/>
                        </a:rPr>
                        <a:t>-4.0%</a:t>
                      </a:r>
                    </a:p>
                  </a:txBody>
                  <a:tcPr marL="8572" marR="8572" marT="8572"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r h="155933">
                <a:tc>
                  <a:txBody>
                    <a:bodyPr/>
                    <a:lstStyle/>
                    <a:p>
                      <a:pPr algn="l" fontAlgn="b"/>
                      <a:endParaRPr lang="ja-JP" altLang="en-US" sz="1000" b="0" i="0" u="none" strike="noStrike">
                        <a:solidFill>
                          <a:srgbClr val="000000"/>
                        </a:solidFill>
                        <a:latin typeface="Arial"/>
                      </a:endParaRPr>
                    </a:p>
                  </a:txBody>
                  <a:tcPr marL="8572" marR="8572" marT="8572"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l" fontAlgn="b"/>
                      <a:r>
                        <a:rPr lang="en-US" sz="1000" b="0" i="0" u="none" strike="noStrike">
                          <a:solidFill>
                            <a:srgbClr val="000000"/>
                          </a:solidFill>
                          <a:latin typeface="Arial"/>
                        </a:rPr>
                        <a:t>Enc Time[%]</a:t>
                      </a:r>
                    </a:p>
                  </a:txBody>
                  <a:tcPr marL="8572" marR="8572" marT="857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gridSpan="3">
                  <a:txBody>
                    <a:bodyPr/>
                    <a:lstStyle/>
                    <a:p>
                      <a:pPr algn="ctr" fontAlgn="b"/>
                      <a:r>
                        <a:rPr lang="en-US" altLang="ja-JP" sz="1000" b="0" i="0" u="none" strike="noStrike">
                          <a:solidFill>
                            <a:srgbClr val="000000"/>
                          </a:solidFill>
                          <a:latin typeface="Arial"/>
                        </a:rPr>
                        <a:t>102%</a:t>
                      </a:r>
                    </a:p>
                  </a:txBody>
                  <a:tcPr marL="8572" marR="8572" marT="857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kumimoji="1" lang="ja-JP" altLang="en-US"/>
                    </a:p>
                  </a:txBody>
                  <a:tcPr/>
                </a:tc>
                <a:tc hMerge="1">
                  <a:txBody>
                    <a:bodyPr/>
                    <a:lstStyle/>
                    <a:p>
                      <a:endParaRPr kumimoji="1" lang="ja-JP" altLang="en-US"/>
                    </a:p>
                  </a:txBody>
                  <a:tcPr/>
                </a:tc>
                <a:tc gridSpan="3">
                  <a:txBody>
                    <a:bodyPr/>
                    <a:lstStyle/>
                    <a:p>
                      <a:pPr algn="ctr" fontAlgn="b"/>
                      <a:r>
                        <a:rPr lang="en-US" altLang="ja-JP" sz="1000" b="0" i="0" u="none" strike="noStrike">
                          <a:solidFill>
                            <a:srgbClr val="000000"/>
                          </a:solidFill>
                          <a:latin typeface="Arial"/>
                        </a:rPr>
                        <a:t>101%</a:t>
                      </a:r>
                    </a:p>
                  </a:txBody>
                  <a:tcPr marL="8572" marR="8572" marT="857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kumimoji="1" lang="ja-JP" altLang="en-US"/>
                    </a:p>
                  </a:txBody>
                  <a:tcPr/>
                </a:tc>
                <a:tc hMerge="1">
                  <a:txBody>
                    <a:bodyPr/>
                    <a:lstStyle/>
                    <a:p>
                      <a:endParaRPr kumimoji="1" lang="ja-JP" altLang="en-US"/>
                    </a:p>
                  </a:txBody>
                  <a:tcPr/>
                </a:tc>
              </a:tr>
              <a:tr h="155933">
                <a:tc>
                  <a:txBody>
                    <a:bodyPr/>
                    <a:lstStyle/>
                    <a:p>
                      <a:pPr algn="l" fontAlgn="b"/>
                      <a:endParaRPr lang="ja-JP" altLang="en-US" sz="1000" b="0" i="0" u="none" strike="noStrike">
                        <a:solidFill>
                          <a:srgbClr val="000000"/>
                        </a:solidFill>
                        <a:latin typeface="Arial"/>
                      </a:endParaRPr>
                    </a:p>
                  </a:txBody>
                  <a:tcPr marL="8572" marR="8572" marT="8572"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l" fontAlgn="b"/>
                      <a:r>
                        <a:rPr lang="en-US" sz="1000" b="0" i="0" u="none" strike="noStrike">
                          <a:solidFill>
                            <a:srgbClr val="000000"/>
                          </a:solidFill>
                          <a:latin typeface="Arial"/>
                        </a:rPr>
                        <a:t>Dec Time[%]</a:t>
                      </a:r>
                    </a:p>
                  </a:txBody>
                  <a:tcPr marL="8572" marR="8572" marT="857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gridSpan="3">
                  <a:txBody>
                    <a:bodyPr/>
                    <a:lstStyle/>
                    <a:p>
                      <a:pPr algn="ctr" fontAlgn="b"/>
                      <a:r>
                        <a:rPr lang="en-US" altLang="ja-JP" sz="1000" b="0" i="0" u="none" strike="noStrike">
                          <a:solidFill>
                            <a:srgbClr val="000000"/>
                          </a:solidFill>
                          <a:latin typeface="Arial"/>
                        </a:rPr>
                        <a:t>120%</a:t>
                      </a:r>
                    </a:p>
                  </a:txBody>
                  <a:tcPr marL="8572" marR="8572" marT="857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gridSpan="3">
                  <a:txBody>
                    <a:bodyPr/>
                    <a:lstStyle/>
                    <a:p>
                      <a:pPr algn="ctr" fontAlgn="b"/>
                      <a:r>
                        <a:rPr lang="en-US" altLang="ja-JP" sz="1000" b="0" i="0" u="none" strike="noStrike" dirty="0">
                          <a:solidFill>
                            <a:srgbClr val="000000"/>
                          </a:solidFill>
                          <a:latin typeface="Arial"/>
                        </a:rPr>
                        <a:t>116%</a:t>
                      </a:r>
                    </a:p>
                  </a:txBody>
                  <a:tcPr marL="8572" marR="8572" marT="857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r>
            </a:tbl>
          </a:graphicData>
        </a:graphic>
      </p:graphicFrame>
      <p:sp>
        <p:nvSpPr>
          <p:cNvPr id="4" name="スライド番号プレースホルダ 3"/>
          <p:cNvSpPr>
            <a:spLocks noGrp="1"/>
          </p:cNvSpPr>
          <p:nvPr>
            <p:ph type="sldNum" sz="quarter" idx="12"/>
          </p:nvPr>
        </p:nvSpPr>
        <p:spPr/>
        <p:txBody>
          <a:bodyPr/>
          <a:lstStyle/>
          <a:p>
            <a:pPr>
              <a:defRPr/>
            </a:pPr>
            <a:fld id="{7A2BAA9F-07BF-4378-B4DA-C7E0E90A6341}" type="slidenum">
              <a:rPr lang="en-US" smtClean="0"/>
              <a:pPr>
                <a:defRPr/>
              </a:pPr>
              <a:t>4</a:t>
            </a:fld>
            <a:endParaRPr lang="en-US"/>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kumimoji="1" lang="en-US" altLang="ja-JP" dirty="0" smtClean="0"/>
              <a:t>Results (cont.)</a:t>
            </a:r>
            <a:endParaRPr kumimoji="1" lang="ja-JP" altLang="en-US" dirty="0"/>
          </a:p>
        </p:txBody>
      </p:sp>
      <p:sp>
        <p:nvSpPr>
          <p:cNvPr id="4" name="スライド番号プレースホルダ 3"/>
          <p:cNvSpPr>
            <a:spLocks noGrp="1"/>
          </p:cNvSpPr>
          <p:nvPr>
            <p:ph type="sldNum" sz="quarter" idx="12"/>
          </p:nvPr>
        </p:nvSpPr>
        <p:spPr/>
        <p:txBody>
          <a:bodyPr/>
          <a:lstStyle/>
          <a:p>
            <a:pPr>
              <a:defRPr/>
            </a:pPr>
            <a:fld id="{7A2BAA9F-07BF-4378-B4DA-C7E0E90A6341}" type="slidenum">
              <a:rPr lang="en-US" smtClean="0"/>
              <a:pPr>
                <a:defRPr/>
              </a:pPr>
              <a:t>5</a:t>
            </a:fld>
            <a:endParaRPr lang="en-US"/>
          </a:p>
        </p:txBody>
      </p:sp>
      <p:sp>
        <p:nvSpPr>
          <p:cNvPr id="7" name="コンテンツ プレースホルダ 6"/>
          <p:cNvSpPr>
            <a:spLocks noGrp="1"/>
          </p:cNvSpPr>
          <p:nvPr>
            <p:ph idx="1"/>
          </p:nvPr>
        </p:nvSpPr>
        <p:spPr/>
        <p:txBody>
          <a:bodyPr/>
          <a:lstStyle/>
          <a:p>
            <a:r>
              <a:rPr lang="en-US" altLang="ja-JP" dirty="0" smtClean="0"/>
              <a:t>2.8 % at RA case (highest coding efficiency case)</a:t>
            </a:r>
          </a:p>
          <a:p>
            <a:r>
              <a:rPr lang="en-US" altLang="ja-JP" dirty="0" smtClean="0"/>
              <a:t>4.9 % at LP case (relatively easy encoder case)</a:t>
            </a:r>
            <a:endParaRPr kumimoji="1" lang="ja-JP" altLang="en-US" dirty="0"/>
          </a:p>
        </p:txBody>
      </p:sp>
      <p:graphicFrame>
        <p:nvGraphicFramePr>
          <p:cNvPr id="8" name="コンテンツ プレースホルダ 4"/>
          <p:cNvGraphicFramePr>
            <a:graphicFrameLocks/>
          </p:cNvGraphicFramePr>
          <p:nvPr/>
        </p:nvGraphicFramePr>
        <p:xfrm>
          <a:off x="827585" y="1484784"/>
          <a:ext cx="3204838" cy="5002530"/>
        </p:xfrm>
        <a:graphic>
          <a:graphicData uri="http://schemas.openxmlformats.org/drawingml/2006/table">
            <a:tbl>
              <a:tblPr/>
              <a:tblGrid>
                <a:gridCol w="929404"/>
                <a:gridCol w="758478"/>
                <a:gridCol w="758478"/>
                <a:gridCol w="758478"/>
              </a:tblGrid>
              <a:tr h="152400">
                <a:tc>
                  <a:txBody>
                    <a:bodyPr/>
                    <a:lstStyle/>
                    <a:p>
                      <a:pPr algn="l" fontAlgn="b"/>
                      <a:endParaRPr lang="ja-JP" altLang="en-US" sz="1200" b="0" i="0" u="none" strike="noStrike">
                        <a:solidFill>
                          <a:srgbClr val="000000"/>
                        </a:solidFill>
                        <a:latin typeface="Arial"/>
                      </a:endParaRP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gridSpan="3">
                  <a:txBody>
                    <a:bodyPr/>
                    <a:lstStyle/>
                    <a:p>
                      <a:pPr algn="ctr" fontAlgn="b"/>
                      <a:r>
                        <a:rPr lang="en-US" sz="1200" b="1" i="0" u="none" strike="noStrike">
                          <a:solidFill>
                            <a:srgbClr val="000000"/>
                          </a:solidFill>
                          <a:latin typeface="Arial"/>
                        </a:rPr>
                        <a:t>Random Access Main</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kumimoji="1" lang="ja-JP" altLang="en-US"/>
                    </a:p>
                  </a:txBody>
                  <a:tcPr/>
                </a:tc>
                <a:tc hMerge="1">
                  <a:txBody>
                    <a:bodyPr/>
                    <a:lstStyle/>
                    <a:p>
                      <a:endParaRPr kumimoji="1" lang="ja-JP" altLang="en-US"/>
                    </a:p>
                  </a:txBody>
                  <a:tcPr/>
                </a:tc>
              </a:tr>
              <a:tr h="161925">
                <a:tc>
                  <a:txBody>
                    <a:bodyPr/>
                    <a:lstStyle/>
                    <a:p>
                      <a:pPr algn="l" fontAlgn="b"/>
                      <a:endParaRPr lang="ja-JP" altLang="en-US" sz="1200" b="0" i="0" u="none" strike="noStrike">
                        <a:solidFill>
                          <a:srgbClr val="000000"/>
                        </a:solidFill>
                        <a:latin typeface="Arial"/>
                      </a:endParaRP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Y</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U</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V</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r h="152400">
                <a:tc>
                  <a:txBody>
                    <a:bodyPr/>
                    <a:lstStyle/>
                    <a:p>
                      <a:pPr algn="l" fontAlgn="b"/>
                      <a:r>
                        <a:rPr lang="en-US" sz="1200" b="0" i="0" u="none" strike="noStrike">
                          <a:solidFill>
                            <a:srgbClr val="000000"/>
                          </a:solidFill>
                          <a:latin typeface="Arial"/>
                        </a:rPr>
                        <a:t>s201</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altLang="ja-JP" sz="1200" b="0" i="0" u="none" strike="noStrike">
                          <a:solidFill>
                            <a:srgbClr val="000000"/>
                          </a:solidFill>
                          <a:latin typeface="Arial"/>
                        </a:rPr>
                        <a:t>-2.5%</a:t>
                      </a:r>
                    </a:p>
                  </a:txBody>
                  <a:tcPr marL="9525" marR="9525" marT="9525"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altLang="ja-JP" sz="1200" b="0" i="0" u="none" strike="noStrike">
                          <a:solidFill>
                            <a:srgbClr val="000000"/>
                          </a:solidFill>
                          <a:latin typeface="Arial"/>
                        </a:rPr>
                        <a:t>-1.2%</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altLang="ja-JP" sz="1200" b="0" i="0" u="none" strike="noStrike">
                          <a:solidFill>
                            <a:srgbClr val="000000"/>
                          </a:solidFill>
                          <a:latin typeface="Arial"/>
                        </a:rPr>
                        <a:t>-2.9%</a:t>
                      </a:r>
                    </a:p>
                  </a:txBody>
                  <a:tcPr marL="9525" marR="9525" marT="9525"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r>
              <a:tr h="152400">
                <a:tc>
                  <a:txBody>
                    <a:bodyPr/>
                    <a:lstStyle/>
                    <a:p>
                      <a:pPr algn="l" fontAlgn="b"/>
                      <a:r>
                        <a:rPr lang="en-US" sz="1200" b="0" i="0" u="none" strike="noStrike">
                          <a:solidFill>
                            <a:srgbClr val="000000"/>
                          </a:solidFill>
                          <a:latin typeface="Arial"/>
                        </a:rPr>
                        <a:t>s202</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altLang="ja-JP" sz="1200" b="0" i="0" u="none" strike="noStrike">
                          <a:solidFill>
                            <a:srgbClr val="000000"/>
                          </a:solidFill>
                          <a:latin typeface="Arial"/>
                        </a:rPr>
                        <a:t>-2.0%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altLang="ja-JP" sz="1200" b="0" i="0" u="none" strike="noStrike">
                          <a:solidFill>
                            <a:srgbClr val="000000"/>
                          </a:solidFill>
                          <a:latin typeface="Arial"/>
                        </a:rPr>
                        <a:t>-0.6%</a:t>
                      </a:r>
                    </a:p>
                  </a:txBody>
                  <a:tcPr marL="9525" marR="9525" marT="9525" marB="0" anchor="b">
                    <a:lnL>
                      <a:noFill/>
                    </a:lnL>
                    <a:lnR>
                      <a:noFill/>
                    </a:lnR>
                    <a:lnT>
                      <a:noFill/>
                    </a:lnT>
                    <a:lnB>
                      <a:noFill/>
                    </a:lnB>
                  </a:tcPr>
                </a:tc>
                <a:tc>
                  <a:txBody>
                    <a:bodyPr/>
                    <a:lstStyle/>
                    <a:p>
                      <a:pPr algn="ctr" fontAlgn="b"/>
                      <a:r>
                        <a:rPr lang="en-US" altLang="ja-JP" sz="1200" b="0" i="0" u="none" strike="noStrike">
                          <a:solidFill>
                            <a:srgbClr val="000000"/>
                          </a:solidFill>
                          <a:latin typeface="Arial"/>
                        </a:rPr>
                        <a:t>-1.5%</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r>
              <a:tr h="152400">
                <a:tc>
                  <a:txBody>
                    <a:bodyPr/>
                    <a:lstStyle/>
                    <a:p>
                      <a:pPr algn="l" fontAlgn="b"/>
                      <a:r>
                        <a:rPr lang="en-US" sz="1200" b="0" i="0" u="none" strike="noStrike">
                          <a:solidFill>
                            <a:srgbClr val="000000"/>
                          </a:solidFill>
                          <a:latin typeface="Arial"/>
                        </a:rPr>
                        <a:t>s203</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altLang="ja-JP" sz="1200" b="0" i="0" u="none" strike="noStrike">
                          <a:solidFill>
                            <a:srgbClr val="000000"/>
                          </a:solidFill>
                          <a:latin typeface="Arial"/>
                        </a:rPr>
                        <a:t>-4.6%</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solidFill>
                      <a:srgbClr val="CCFFCC"/>
                    </a:solidFill>
                  </a:tcPr>
                </a:tc>
                <a:tc>
                  <a:txBody>
                    <a:bodyPr/>
                    <a:lstStyle/>
                    <a:p>
                      <a:pPr algn="ctr" fontAlgn="b"/>
                      <a:r>
                        <a:rPr lang="en-US" altLang="ja-JP" sz="1200" b="0" i="0" u="none" strike="noStrike">
                          <a:solidFill>
                            <a:srgbClr val="000000"/>
                          </a:solidFill>
                          <a:latin typeface="Arial"/>
                        </a:rPr>
                        <a:t>-0.7%</a:t>
                      </a:r>
                    </a:p>
                  </a:txBody>
                  <a:tcPr marL="9525" marR="9525" marT="9525" marB="0" anchor="b">
                    <a:lnL>
                      <a:noFill/>
                    </a:lnL>
                    <a:lnR>
                      <a:noFill/>
                    </a:lnR>
                    <a:lnT>
                      <a:noFill/>
                    </a:lnT>
                    <a:lnB>
                      <a:noFill/>
                    </a:lnB>
                  </a:tcPr>
                </a:tc>
                <a:tc>
                  <a:txBody>
                    <a:bodyPr/>
                    <a:lstStyle/>
                    <a:p>
                      <a:pPr algn="ctr" fontAlgn="b"/>
                      <a:r>
                        <a:rPr lang="en-US" altLang="ja-JP" sz="1200" b="0" i="0" u="none" strike="noStrike">
                          <a:solidFill>
                            <a:srgbClr val="000000"/>
                          </a:solidFill>
                          <a:latin typeface="Arial"/>
                        </a:rPr>
                        <a:t>-2.6%</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r>
              <a:tr h="152400">
                <a:tc>
                  <a:txBody>
                    <a:bodyPr/>
                    <a:lstStyle/>
                    <a:p>
                      <a:pPr algn="l" fontAlgn="b"/>
                      <a:r>
                        <a:rPr lang="en-US" sz="1200" b="0" i="0" u="none" strike="noStrike">
                          <a:solidFill>
                            <a:srgbClr val="000000"/>
                          </a:solidFill>
                          <a:latin typeface="Arial"/>
                        </a:rPr>
                        <a:t>s204</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altLang="ja-JP" sz="1200" b="0" i="0" u="none" strike="noStrike">
                          <a:solidFill>
                            <a:srgbClr val="000000"/>
                          </a:solidFill>
                          <a:latin typeface="Arial"/>
                        </a:rPr>
                        <a:t>-2.4%</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altLang="ja-JP" sz="1200" b="0" i="0" u="none" strike="noStrike">
                          <a:solidFill>
                            <a:srgbClr val="000000"/>
                          </a:solidFill>
                          <a:latin typeface="Arial"/>
                        </a:rPr>
                        <a:t>-1.0%</a:t>
                      </a:r>
                    </a:p>
                  </a:txBody>
                  <a:tcPr marL="9525" marR="9525" marT="9525" marB="0" anchor="b">
                    <a:lnL>
                      <a:noFill/>
                    </a:lnL>
                    <a:lnR>
                      <a:noFill/>
                    </a:lnR>
                    <a:lnT>
                      <a:noFill/>
                    </a:lnT>
                    <a:lnB>
                      <a:noFill/>
                    </a:lnB>
                  </a:tcPr>
                </a:tc>
                <a:tc>
                  <a:txBody>
                    <a:bodyPr/>
                    <a:lstStyle/>
                    <a:p>
                      <a:pPr algn="ctr" fontAlgn="b"/>
                      <a:r>
                        <a:rPr lang="en-US" altLang="ja-JP" sz="1200" b="0" i="0" u="none" strike="noStrike">
                          <a:solidFill>
                            <a:srgbClr val="000000"/>
                          </a:solidFill>
                          <a:latin typeface="Arial"/>
                        </a:rPr>
                        <a:t>-1.3%</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r>
              <a:tr h="152400">
                <a:tc>
                  <a:txBody>
                    <a:bodyPr/>
                    <a:lstStyle/>
                    <a:p>
                      <a:pPr algn="l" fontAlgn="b"/>
                      <a:r>
                        <a:rPr lang="en-US" sz="1200" b="0" i="0" u="none" strike="noStrike">
                          <a:solidFill>
                            <a:srgbClr val="000000"/>
                          </a:solidFill>
                          <a:latin typeface="Arial"/>
                        </a:rPr>
                        <a:t>s205</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altLang="ja-JP" sz="1200" b="0" i="0" u="none" strike="noStrike">
                          <a:solidFill>
                            <a:srgbClr val="000000"/>
                          </a:solidFill>
                          <a:latin typeface="Arial"/>
                        </a:rPr>
                        <a:t>-2.9%</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altLang="ja-JP" sz="1200" b="0" i="0" u="none" strike="noStrike">
                          <a:solidFill>
                            <a:srgbClr val="000000"/>
                          </a:solidFill>
                          <a:latin typeface="Arial"/>
                        </a:rPr>
                        <a:t>-1.0%</a:t>
                      </a:r>
                    </a:p>
                  </a:txBody>
                  <a:tcPr marL="9525" marR="9525" marT="9525" marB="0" anchor="b">
                    <a:lnL>
                      <a:noFill/>
                    </a:lnL>
                    <a:lnR>
                      <a:noFill/>
                    </a:lnR>
                    <a:lnT>
                      <a:noFill/>
                    </a:lnT>
                    <a:lnB>
                      <a:noFill/>
                    </a:lnB>
                  </a:tcPr>
                </a:tc>
                <a:tc>
                  <a:txBody>
                    <a:bodyPr/>
                    <a:lstStyle/>
                    <a:p>
                      <a:pPr algn="ctr" fontAlgn="b"/>
                      <a:r>
                        <a:rPr lang="en-US" altLang="ja-JP" sz="1200" b="0" i="0" u="none" strike="noStrike">
                          <a:solidFill>
                            <a:srgbClr val="000000"/>
                          </a:solidFill>
                          <a:latin typeface="Arial"/>
                        </a:rPr>
                        <a:t>-2.0%</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r>
              <a:tr h="152400">
                <a:tc>
                  <a:txBody>
                    <a:bodyPr/>
                    <a:lstStyle/>
                    <a:p>
                      <a:pPr algn="l" fontAlgn="b"/>
                      <a:r>
                        <a:rPr lang="en-US" sz="1200" b="0" i="0" u="none" strike="noStrike">
                          <a:solidFill>
                            <a:srgbClr val="000000"/>
                          </a:solidFill>
                          <a:latin typeface="Arial"/>
                        </a:rPr>
                        <a:t>s206</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altLang="ja-JP" sz="1200" b="0" i="0" u="none" strike="noStrike">
                          <a:solidFill>
                            <a:srgbClr val="000000"/>
                          </a:solidFill>
                          <a:latin typeface="Arial"/>
                        </a:rPr>
                        <a:t>-4.7%</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solidFill>
                      <a:srgbClr val="CCFFCC"/>
                    </a:solidFill>
                  </a:tcPr>
                </a:tc>
                <a:tc>
                  <a:txBody>
                    <a:bodyPr/>
                    <a:lstStyle/>
                    <a:p>
                      <a:pPr algn="ctr" fontAlgn="b"/>
                      <a:r>
                        <a:rPr lang="en-US" altLang="ja-JP" sz="1200" b="0" i="0" u="none" strike="noStrike">
                          <a:solidFill>
                            <a:srgbClr val="000000"/>
                          </a:solidFill>
                          <a:latin typeface="Arial"/>
                        </a:rPr>
                        <a:t>-0.3%</a:t>
                      </a:r>
                    </a:p>
                  </a:txBody>
                  <a:tcPr marL="9525" marR="9525" marT="9525" marB="0" anchor="b">
                    <a:lnL>
                      <a:noFill/>
                    </a:lnL>
                    <a:lnR>
                      <a:noFill/>
                    </a:lnR>
                    <a:lnT>
                      <a:noFill/>
                    </a:lnT>
                    <a:lnB>
                      <a:noFill/>
                    </a:lnB>
                  </a:tcPr>
                </a:tc>
                <a:tc>
                  <a:txBody>
                    <a:bodyPr/>
                    <a:lstStyle/>
                    <a:p>
                      <a:pPr algn="ctr" fontAlgn="b"/>
                      <a:r>
                        <a:rPr lang="en-US" altLang="ja-JP" sz="1200" b="0" i="0" u="none" strike="noStrike">
                          <a:solidFill>
                            <a:srgbClr val="000000"/>
                          </a:solidFill>
                          <a:latin typeface="Arial"/>
                        </a:rPr>
                        <a:t>-6.1%</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solidFill>
                      <a:srgbClr val="CCFFCC"/>
                    </a:solidFill>
                  </a:tcPr>
                </a:tc>
              </a:tr>
              <a:tr h="152400">
                <a:tc>
                  <a:txBody>
                    <a:bodyPr/>
                    <a:lstStyle/>
                    <a:p>
                      <a:pPr algn="l" fontAlgn="b"/>
                      <a:r>
                        <a:rPr lang="en-US" sz="1200" b="0" i="0" u="none" strike="noStrike">
                          <a:solidFill>
                            <a:srgbClr val="000000"/>
                          </a:solidFill>
                          <a:latin typeface="Arial"/>
                        </a:rPr>
                        <a:t>s207</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altLang="ja-JP" sz="1200" b="0" i="0" u="none" strike="noStrike">
                          <a:solidFill>
                            <a:srgbClr val="000000"/>
                          </a:solidFill>
                          <a:latin typeface="Arial"/>
                        </a:rPr>
                        <a:t>-1.2%</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altLang="ja-JP" sz="1200" b="0" i="0" u="none" strike="noStrike">
                          <a:solidFill>
                            <a:srgbClr val="000000"/>
                          </a:solidFill>
                          <a:latin typeface="Arial"/>
                        </a:rPr>
                        <a:t>-1.6%</a:t>
                      </a:r>
                    </a:p>
                  </a:txBody>
                  <a:tcPr marL="9525" marR="9525" marT="9525" marB="0" anchor="b">
                    <a:lnL>
                      <a:noFill/>
                    </a:lnL>
                    <a:lnR>
                      <a:noFill/>
                    </a:lnR>
                    <a:lnT>
                      <a:noFill/>
                    </a:lnT>
                    <a:lnB>
                      <a:noFill/>
                    </a:lnB>
                  </a:tcPr>
                </a:tc>
                <a:tc>
                  <a:txBody>
                    <a:bodyPr/>
                    <a:lstStyle/>
                    <a:p>
                      <a:pPr algn="ctr" fontAlgn="b"/>
                      <a:r>
                        <a:rPr lang="en-US" altLang="ja-JP" sz="1200" b="0" i="0" u="none" strike="noStrike">
                          <a:solidFill>
                            <a:srgbClr val="000000"/>
                          </a:solidFill>
                          <a:latin typeface="Arial"/>
                        </a:rPr>
                        <a:t>-1.4%</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r>
              <a:tr h="152400">
                <a:tc>
                  <a:txBody>
                    <a:bodyPr/>
                    <a:lstStyle/>
                    <a:p>
                      <a:pPr algn="l" fontAlgn="b"/>
                      <a:r>
                        <a:rPr lang="en-US" sz="1200" b="0" i="0" u="none" strike="noStrike">
                          <a:solidFill>
                            <a:srgbClr val="000000"/>
                          </a:solidFill>
                          <a:latin typeface="Arial"/>
                        </a:rPr>
                        <a:t>s208</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altLang="ja-JP" sz="1200" b="0" i="0" u="none" strike="noStrike">
                          <a:solidFill>
                            <a:srgbClr val="000000"/>
                          </a:solidFill>
                          <a:latin typeface="Arial"/>
                        </a:rPr>
                        <a:t>-1.9%</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altLang="ja-JP" sz="1200" b="0" i="0" u="none" strike="noStrike">
                          <a:solidFill>
                            <a:srgbClr val="000000"/>
                          </a:solidFill>
                          <a:latin typeface="Arial"/>
                        </a:rPr>
                        <a:t>-0.4%</a:t>
                      </a:r>
                    </a:p>
                  </a:txBody>
                  <a:tcPr marL="9525" marR="9525" marT="9525" marB="0" anchor="b">
                    <a:lnL>
                      <a:noFill/>
                    </a:lnL>
                    <a:lnR>
                      <a:noFill/>
                    </a:lnR>
                    <a:lnT>
                      <a:noFill/>
                    </a:lnT>
                    <a:lnB>
                      <a:noFill/>
                    </a:lnB>
                  </a:tcPr>
                </a:tc>
                <a:tc>
                  <a:txBody>
                    <a:bodyPr/>
                    <a:lstStyle/>
                    <a:p>
                      <a:pPr algn="ctr" fontAlgn="b"/>
                      <a:r>
                        <a:rPr lang="en-US" altLang="ja-JP" sz="1200" b="0" i="0" u="none" strike="noStrike">
                          <a:solidFill>
                            <a:srgbClr val="000000"/>
                          </a:solidFill>
                          <a:latin typeface="Arial"/>
                        </a:rPr>
                        <a:t>-3.1%</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solidFill>
                      <a:srgbClr val="CCFFCC"/>
                    </a:solidFill>
                  </a:tcPr>
                </a:tc>
              </a:tr>
              <a:tr h="152400">
                <a:tc>
                  <a:txBody>
                    <a:bodyPr/>
                    <a:lstStyle/>
                    <a:p>
                      <a:pPr algn="l" fontAlgn="b"/>
                      <a:r>
                        <a:rPr lang="en-US" sz="1200" b="0" i="0" u="none" strike="noStrike">
                          <a:solidFill>
                            <a:srgbClr val="000000"/>
                          </a:solidFill>
                          <a:latin typeface="Arial"/>
                        </a:rPr>
                        <a:t>s209</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altLang="ja-JP" sz="1200" b="0" i="0" u="none" strike="noStrike">
                          <a:solidFill>
                            <a:srgbClr val="000000"/>
                          </a:solidFill>
                          <a:latin typeface="Arial"/>
                        </a:rPr>
                        <a:t>-2.0%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altLang="ja-JP" sz="1200" b="0" i="0" u="none" strike="noStrike">
                          <a:solidFill>
                            <a:srgbClr val="000000"/>
                          </a:solidFill>
                          <a:latin typeface="Arial"/>
                        </a:rPr>
                        <a:t>-2.3%</a:t>
                      </a:r>
                    </a:p>
                  </a:txBody>
                  <a:tcPr marL="9525" marR="9525" marT="9525" marB="0" anchor="b">
                    <a:lnL>
                      <a:noFill/>
                    </a:lnL>
                    <a:lnR>
                      <a:noFill/>
                    </a:lnR>
                    <a:lnT>
                      <a:noFill/>
                    </a:lnT>
                    <a:lnB>
                      <a:noFill/>
                    </a:lnB>
                  </a:tcPr>
                </a:tc>
                <a:tc>
                  <a:txBody>
                    <a:bodyPr/>
                    <a:lstStyle/>
                    <a:p>
                      <a:pPr algn="ctr" fontAlgn="b"/>
                      <a:r>
                        <a:rPr lang="en-US" altLang="ja-JP" sz="1200" b="0" i="0" u="none" strike="noStrike">
                          <a:solidFill>
                            <a:srgbClr val="000000"/>
                          </a:solidFill>
                          <a:latin typeface="Arial"/>
                        </a:rPr>
                        <a:t>-2.6%</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r>
              <a:tr h="152400">
                <a:tc>
                  <a:txBody>
                    <a:bodyPr/>
                    <a:lstStyle/>
                    <a:p>
                      <a:pPr algn="l" fontAlgn="b"/>
                      <a:r>
                        <a:rPr lang="en-US" sz="1200" b="0" i="0" u="none" strike="noStrike">
                          <a:solidFill>
                            <a:srgbClr val="000000"/>
                          </a:solidFill>
                          <a:latin typeface="Arial"/>
                        </a:rPr>
                        <a:t>s210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altLang="ja-JP" sz="1200" b="0" i="0" u="none" strike="noStrike">
                          <a:solidFill>
                            <a:srgbClr val="000000"/>
                          </a:solidFill>
                          <a:latin typeface="Arial"/>
                        </a:rPr>
                        <a:t>-2.4%</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altLang="ja-JP" sz="1200" b="0" i="0" u="none" strike="noStrike">
                          <a:solidFill>
                            <a:srgbClr val="000000"/>
                          </a:solidFill>
                          <a:latin typeface="Arial"/>
                        </a:rPr>
                        <a:t>-0.5%</a:t>
                      </a:r>
                    </a:p>
                  </a:txBody>
                  <a:tcPr marL="9525" marR="9525" marT="9525" marB="0" anchor="b">
                    <a:lnL>
                      <a:noFill/>
                    </a:lnL>
                    <a:lnR>
                      <a:noFill/>
                    </a:lnR>
                    <a:lnT>
                      <a:noFill/>
                    </a:lnT>
                    <a:lnB>
                      <a:noFill/>
                    </a:lnB>
                  </a:tcPr>
                </a:tc>
                <a:tc>
                  <a:txBody>
                    <a:bodyPr/>
                    <a:lstStyle/>
                    <a:p>
                      <a:pPr algn="ctr" fontAlgn="b"/>
                      <a:r>
                        <a:rPr lang="en-US" altLang="ja-JP" sz="1200" b="0" i="0" u="none" strike="noStrike">
                          <a:solidFill>
                            <a:srgbClr val="000000"/>
                          </a:solidFill>
                          <a:latin typeface="Arial"/>
                        </a:rPr>
                        <a:t>-1.6%</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r>
              <a:tr h="152400">
                <a:tc>
                  <a:txBody>
                    <a:bodyPr/>
                    <a:lstStyle/>
                    <a:p>
                      <a:pPr algn="l" fontAlgn="b"/>
                      <a:r>
                        <a:rPr lang="en-US" sz="1200" b="0" i="0" u="none" strike="noStrike">
                          <a:solidFill>
                            <a:srgbClr val="000000"/>
                          </a:solidFill>
                          <a:latin typeface="Arial"/>
                        </a:rPr>
                        <a:t>s211</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altLang="ja-JP" sz="1200" b="0" i="0" u="none" strike="noStrike">
                          <a:solidFill>
                            <a:srgbClr val="000000"/>
                          </a:solidFill>
                          <a:latin typeface="Arial"/>
                        </a:rPr>
                        <a:t>-2.4%</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altLang="ja-JP" sz="1200" b="0" i="0" u="none" strike="noStrike">
                          <a:solidFill>
                            <a:srgbClr val="000000"/>
                          </a:solidFill>
                          <a:latin typeface="Arial"/>
                        </a:rPr>
                        <a:t>0.1%</a:t>
                      </a:r>
                    </a:p>
                  </a:txBody>
                  <a:tcPr marL="9525" marR="9525" marT="9525" marB="0" anchor="b">
                    <a:lnL>
                      <a:noFill/>
                    </a:lnL>
                    <a:lnR>
                      <a:noFill/>
                    </a:lnR>
                    <a:lnT>
                      <a:noFill/>
                    </a:lnT>
                    <a:lnB>
                      <a:noFill/>
                    </a:lnB>
                  </a:tcPr>
                </a:tc>
                <a:tc>
                  <a:txBody>
                    <a:bodyPr/>
                    <a:lstStyle/>
                    <a:p>
                      <a:pPr algn="ctr" fontAlgn="b"/>
                      <a:r>
                        <a:rPr lang="en-US" altLang="ja-JP" sz="1200" b="0" i="0" u="none" strike="noStrike">
                          <a:solidFill>
                            <a:srgbClr val="000000"/>
                          </a:solidFill>
                          <a:latin typeface="Arial"/>
                        </a:rPr>
                        <a:t>-2.4%</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r>
              <a:tr h="152400">
                <a:tc>
                  <a:txBody>
                    <a:bodyPr/>
                    <a:lstStyle/>
                    <a:p>
                      <a:pPr algn="l" fontAlgn="b"/>
                      <a:r>
                        <a:rPr lang="en-US" sz="1200" b="0" i="0" u="none" strike="noStrike">
                          <a:solidFill>
                            <a:srgbClr val="000000"/>
                          </a:solidFill>
                          <a:latin typeface="Arial"/>
                        </a:rPr>
                        <a:t>s212</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altLang="ja-JP" sz="1200" b="0" i="0" u="none" strike="noStrike">
                          <a:solidFill>
                            <a:srgbClr val="000000"/>
                          </a:solidFill>
                          <a:latin typeface="Arial"/>
                        </a:rPr>
                        <a:t>-1.8%</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altLang="ja-JP" sz="1200" b="0" i="0" u="none" strike="noStrike">
                          <a:solidFill>
                            <a:srgbClr val="000000"/>
                          </a:solidFill>
                          <a:latin typeface="Arial"/>
                        </a:rPr>
                        <a:t>-1.6%</a:t>
                      </a:r>
                    </a:p>
                  </a:txBody>
                  <a:tcPr marL="9525" marR="9525" marT="9525" marB="0" anchor="b">
                    <a:lnL>
                      <a:noFill/>
                    </a:lnL>
                    <a:lnR>
                      <a:noFill/>
                    </a:lnR>
                    <a:lnT>
                      <a:noFill/>
                    </a:lnT>
                    <a:lnB>
                      <a:noFill/>
                    </a:lnB>
                  </a:tcPr>
                </a:tc>
                <a:tc>
                  <a:txBody>
                    <a:bodyPr/>
                    <a:lstStyle/>
                    <a:p>
                      <a:pPr algn="ctr" fontAlgn="b"/>
                      <a:r>
                        <a:rPr lang="en-US" altLang="ja-JP" sz="1200" b="0" i="0" u="none" strike="noStrike">
                          <a:solidFill>
                            <a:srgbClr val="000000"/>
                          </a:solidFill>
                          <a:latin typeface="Arial"/>
                        </a:rPr>
                        <a:t>-0.8%</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r>
              <a:tr h="152400">
                <a:tc>
                  <a:txBody>
                    <a:bodyPr/>
                    <a:lstStyle/>
                    <a:p>
                      <a:pPr algn="l" fontAlgn="b"/>
                      <a:r>
                        <a:rPr lang="en-US" sz="1200" b="0" i="0" u="none" strike="noStrike">
                          <a:solidFill>
                            <a:srgbClr val="000000"/>
                          </a:solidFill>
                          <a:latin typeface="Arial"/>
                        </a:rPr>
                        <a:t>s213</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altLang="ja-JP" sz="1200" b="0" i="0" u="none" strike="noStrike">
                          <a:solidFill>
                            <a:srgbClr val="000000"/>
                          </a:solidFill>
                          <a:latin typeface="Arial"/>
                        </a:rPr>
                        <a:t>-2.4%</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altLang="ja-JP" sz="1200" b="0" i="0" u="none" strike="noStrike">
                          <a:solidFill>
                            <a:srgbClr val="000000"/>
                          </a:solidFill>
                          <a:latin typeface="Arial"/>
                        </a:rPr>
                        <a:t>-3.3%</a:t>
                      </a:r>
                    </a:p>
                  </a:txBody>
                  <a:tcPr marL="9525" marR="9525" marT="9525" marB="0" anchor="b">
                    <a:lnL>
                      <a:noFill/>
                    </a:lnL>
                    <a:lnR>
                      <a:noFill/>
                    </a:lnR>
                    <a:lnT>
                      <a:noFill/>
                    </a:lnT>
                    <a:lnB>
                      <a:noFill/>
                    </a:lnB>
                    <a:solidFill>
                      <a:srgbClr val="CCFFCC"/>
                    </a:solidFill>
                  </a:tcPr>
                </a:tc>
                <a:tc>
                  <a:txBody>
                    <a:bodyPr/>
                    <a:lstStyle/>
                    <a:p>
                      <a:pPr algn="ctr" fontAlgn="b"/>
                      <a:r>
                        <a:rPr lang="en-US" altLang="ja-JP" sz="1200" b="0" i="0" u="none" strike="noStrike">
                          <a:solidFill>
                            <a:srgbClr val="000000"/>
                          </a:solidFill>
                          <a:latin typeface="Arial"/>
                        </a:rPr>
                        <a:t>-1.6%</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r>
              <a:tr h="152400">
                <a:tc>
                  <a:txBody>
                    <a:bodyPr/>
                    <a:lstStyle/>
                    <a:p>
                      <a:pPr algn="l" fontAlgn="b"/>
                      <a:r>
                        <a:rPr lang="en-US" sz="1200" b="0" i="0" u="none" strike="noStrike">
                          <a:solidFill>
                            <a:srgbClr val="000000"/>
                          </a:solidFill>
                          <a:latin typeface="Arial"/>
                        </a:rPr>
                        <a:t>s214</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altLang="ja-JP" sz="1200" b="0" i="0" u="none" strike="noStrike">
                          <a:solidFill>
                            <a:srgbClr val="000000"/>
                          </a:solidFill>
                          <a:latin typeface="Arial"/>
                        </a:rPr>
                        <a:t>-3.3%</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solidFill>
                      <a:srgbClr val="CCFFCC"/>
                    </a:solidFill>
                  </a:tcPr>
                </a:tc>
                <a:tc>
                  <a:txBody>
                    <a:bodyPr/>
                    <a:lstStyle/>
                    <a:p>
                      <a:pPr algn="ctr" fontAlgn="b"/>
                      <a:r>
                        <a:rPr lang="en-US" altLang="ja-JP" sz="1200" b="0" i="0" u="none" strike="noStrike">
                          <a:solidFill>
                            <a:srgbClr val="000000"/>
                          </a:solidFill>
                          <a:latin typeface="Arial"/>
                        </a:rPr>
                        <a:t>-3.4%</a:t>
                      </a:r>
                    </a:p>
                  </a:txBody>
                  <a:tcPr marL="9525" marR="9525" marT="9525" marB="0" anchor="b">
                    <a:lnL>
                      <a:noFill/>
                    </a:lnL>
                    <a:lnR>
                      <a:noFill/>
                    </a:lnR>
                    <a:lnT>
                      <a:noFill/>
                    </a:lnT>
                    <a:lnB>
                      <a:noFill/>
                    </a:lnB>
                    <a:solidFill>
                      <a:srgbClr val="CCFFCC"/>
                    </a:solidFill>
                  </a:tcPr>
                </a:tc>
                <a:tc>
                  <a:txBody>
                    <a:bodyPr/>
                    <a:lstStyle/>
                    <a:p>
                      <a:pPr algn="ctr" fontAlgn="b"/>
                      <a:r>
                        <a:rPr lang="en-US" altLang="ja-JP" sz="1200" b="0" i="0" u="none" strike="noStrike">
                          <a:solidFill>
                            <a:srgbClr val="000000"/>
                          </a:solidFill>
                          <a:latin typeface="Arial"/>
                        </a:rPr>
                        <a:t>-2.9%</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r>
              <a:tr h="152400">
                <a:tc>
                  <a:txBody>
                    <a:bodyPr/>
                    <a:lstStyle/>
                    <a:p>
                      <a:pPr algn="l" fontAlgn="b"/>
                      <a:r>
                        <a:rPr lang="en-US" sz="1200" b="0" i="0" u="none" strike="noStrike">
                          <a:solidFill>
                            <a:srgbClr val="000000"/>
                          </a:solidFill>
                          <a:latin typeface="Arial"/>
                        </a:rPr>
                        <a:t>s215</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altLang="ja-JP" sz="1200" b="0" i="0" u="none" strike="noStrike">
                          <a:solidFill>
                            <a:srgbClr val="000000"/>
                          </a:solidFill>
                          <a:latin typeface="Arial"/>
                        </a:rPr>
                        <a:t>-1.9%</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altLang="ja-JP" sz="1200" b="0" i="0" u="none" strike="noStrike">
                          <a:solidFill>
                            <a:srgbClr val="000000"/>
                          </a:solidFill>
                          <a:latin typeface="Arial"/>
                        </a:rPr>
                        <a:t>0.1%</a:t>
                      </a:r>
                    </a:p>
                  </a:txBody>
                  <a:tcPr marL="9525" marR="9525" marT="9525" marB="0" anchor="b">
                    <a:lnL>
                      <a:noFill/>
                    </a:lnL>
                    <a:lnR>
                      <a:noFill/>
                    </a:lnR>
                    <a:lnT>
                      <a:noFill/>
                    </a:lnT>
                    <a:lnB>
                      <a:noFill/>
                    </a:lnB>
                  </a:tcPr>
                </a:tc>
                <a:tc>
                  <a:txBody>
                    <a:bodyPr/>
                    <a:lstStyle/>
                    <a:p>
                      <a:pPr algn="ctr" fontAlgn="b"/>
                      <a:r>
                        <a:rPr lang="en-US" altLang="ja-JP" sz="1200" b="0" i="0" u="none" strike="noStrike">
                          <a:solidFill>
                            <a:srgbClr val="000000"/>
                          </a:solidFill>
                          <a:latin typeface="Arial"/>
                        </a:rPr>
                        <a:t>-2.8%</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r>
              <a:tr h="152400">
                <a:tc>
                  <a:txBody>
                    <a:bodyPr/>
                    <a:lstStyle/>
                    <a:p>
                      <a:pPr algn="l" fontAlgn="b"/>
                      <a:r>
                        <a:rPr lang="en-US" sz="1200" b="0" i="0" u="none" strike="noStrike">
                          <a:solidFill>
                            <a:srgbClr val="000000"/>
                          </a:solidFill>
                          <a:latin typeface="Arial"/>
                        </a:rPr>
                        <a:t>s216</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altLang="ja-JP" sz="1200" b="0" i="0" u="none" strike="noStrike">
                          <a:solidFill>
                            <a:srgbClr val="000000"/>
                          </a:solidFill>
                          <a:latin typeface="Arial"/>
                        </a:rPr>
                        <a:t>-2.3%</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altLang="ja-JP" sz="1200" b="0" i="0" u="none" strike="noStrike">
                          <a:solidFill>
                            <a:srgbClr val="000000"/>
                          </a:solidFill>
                          <a:latin typeface="Arial"/>
                        </a:rPr>
                        <a:t>-1.2%</a:t>
                      </a:r>
                    </a:p>
                  </a:txBody>
                  <a:tcPr marL="9525" marR="9525" marT="9525" marB="0" anchor="b">
                    <a:lnL>
                      <a:noFill/>
                    </a:lnL>
                    <a:lnR>
                      <a:noFill/>
                    </a:lnR>
                    <a:lnT>
                      <a:noFill/>
                    </a:lnT>
                    <a:lnB>
                      <a:noFill/>
                    </a:lnB>
                  </a:tcPr>
                </a:tc>
                <a:tc>
                  <a:txBody>
                    <a:bodyPr/>
                    <a:lstStyle/>
                    <a:p>
                      <a:pPr algn="ctr" fontAlgn="b"/>
                      <a:r>
                        <a:rPr lang="en-US" altLang="ja-JP" sz="1200" b="0" i="0" u="none" strike="noStrike">
                          <a:solidFill>
                            <a:srgbClr val="000000"/>
                          </a:solidFill>
                          <a:latin typeface="Arial"/>
                        </a:rPr>
                        <a:t>-0.3%</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r>
              <a:tr h="152400">
                <a:tc>
                  <a:txBody>
                    <a:bodyPr/>
                    <a:lstStyle/>
                    <a:p>
                      <a:pPr algn="l" fontAlgn="b"/>
                      <a:r>
                        <a:rPr lang="en-US" sz="1200" b="0" i="0" u="none" strike="noStrike">
                          <a:solidFill>
                            <a:srgbClr val="000000"/>
                          </a:solidFill>
                          <a:latin typeface="Arial"/>
                        </a:rPr>
                        <a:t>s217</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altLang="ja-JP" sz="1200" b="0" i="0" u="none" strike="noStrike">
                          <a:solidFill>
                            <a:srgbClr val="000000"/>
                          </a:solidFill>
                          <a:latin typeface="Arial"/>
                        </a:rPr>
                        <a:t>-2.2%</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altLang="ja-JP" sz="1200" b="0" i="0" u="none" strike="noStrike">
                          <a:solidFill>
                            <a:srgbClr val="000000"/>
                          </a:solidFill>
                          <a:latin typeface="Arial"/>
                        </a:rPr>
                        <a:t>-0.7%</a:t>
                      </a:r>
                    </a:p>
                  </a:txBody>
                  <a:tcPr marL="9525" marR="9525" marT="9525" marB="0" anchor="b">
                    <a:lnL>
                      <a:noFill/>
                    </a:lnL>
                    <a:lnR>
                      <a:noFill/>
                    </a:lnR>
                    <a:lnT>
                      <a:noFill/>
                    </a:lnT>
                    <a:lnB>
                      <a:noFill/>
                    </a:lnB>
                  </a:tcPr>
                </a:tc>
                <a:tc>
                  <a:txBody>
                    <a:bodyPr/>
                    <a:lstStyle/>
                    <a:p>
                      <a:pPr algn="ctr" fontAlgn="b"/>
                      <a:r>
                        <a:rPr lang="en-US" altLang="ja-JP" sz="1200" b="0" i="0" u="none" strike="noStrike">
                          <a:solidFill>
                            <a:srgbClr val="000000"/>
                          </a:solidFill>
                          <a:latin typeface="Arial"/>
                        </a:rPr>
                        <a:t>-0.3%</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r>
              <a:tr h="152400">
                <a:tc>
                  <a:txBody>
                    <a:bodyPr/>
                    <a:lstStyle/>
                    <a:p>
                      <a:pPr algn="l" fontAlgn="b"/>
                      <a:r>
                        <a:rPr lang="en-US" sz="1200" b="0" i="0" u="none" strike="noStrike">
                          <a:solidFill>
                            <a:srgbClr val="000000"/>
                          </a:solidFill>
                          <a:latin typeface="Arial"/>
                        </a:rPr>
                        <a:t>s218</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altLang="ja-JP" sz="1200" b="0" i="0" u="none" strike="noStrike">
                          <a:solidFill>
                            <a:srgbClr val="000000"/>
                          </a:solidFill>
                          <a:latin typeface="Arial"/>
                        </a:rPr>
                        <a:t>-2.0%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altLang="ja-JP" sz="1200" b="0" i="0" u="none" strike="noStrike">
                          <a:solidFill>
                            <a:srgbClr val="000000"/>
                          </a:solidFill>
                          <a:latin typeface="Arial"/>
                        </a:rPr>
                        <a:t>-3.0%</a:t>
                      </a:r>
                    </a:p>
                  </a:txBody>
                  <a:tcPr marL="9525" marR="9525" marT="9525" marB="0" anchor="b">
                    <a:lnL>
                      <a:noFill/>
                    </a:lnL>
                    <a:lnR>
                      <a:noFill/>
                    </a:lnR>
                    <a:lnT>
                      <a:noFill/>
                    </a:lnT>
                    <a:lnB>
                      <a:noFill/>
                    </a:lnB>
                  </a:tcPr>
                </a:tc>
                <a:tc>
                  <a:txBody>
                    <a:bodyPr/>
                    <a:lstStyle/>
                    <a:p>
                      <a:pPr algn="ctr" fontAlgn="b"/>
                      <a:r>
                        <a:rPr lang="en-US" altLang="ja-JP" sz="1200" b="0" i="0" u="none" strike="noStrike">
                          <a:solidFill>
                            <a:srgbClr val="000000"/>
                          </a:solidFill>
                          <a:latin typeface="Arial"/>
                        </a:rPr>
                        <a:t>-1.9%</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r>
              <a:tr h="152400">
                <a:tc>
                  <a:txBody>
                    <a:bodyPr/>
                    <a:lstStyle/>
                    <a:p>
                      <a:pPr algn="l" fontAlgn="b"/>
                      <a:r>
                        <a:rPr lang="en-US" sz="1200" b="0" i="0" u="none" strike="noStrike">
                          <a:solidFill>
                            <a:srgbClr val="000000"/>
                          </a:solidFill>
                          <a:latin typeface="Arial"/>
                        </a:rPr>
                        <a:t>s264</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altLang="ja-JP" sz="1200" b="0" i="0" u="none" strike="noStrike">
                          <a:solidFill>
                            <a:srgbClr val="000000"/>
                          </a:solidFill>
                          <a:latin typeface="Arial"/>
                        </a:rPr>
                        <a:t>-2.3%</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altLang="ja-JP" sz="1200" b="0" i="0" u="none" strike="noStrike">
                          <a:solidFill>
                            <a:srgbClr val="000000"/>
                          </a:solidFill>
                          <a:latin typeface="Arial"/>
                        </a:rPr>
                        <a:t>-1.6%</a:t>
                      </a:r>
                    </a:p>
                  </a:txBody>
                  <a:tcPr marL="9525" marR="9525" marT="9525" marB="0" anchor="b">
                    <a:lnL>
                      <a:noFill/>
                    </a:lnL>
                    <a:lnR>
                      <a:noFill/>
                    </a:lnR>
                    <a:lnT>
                      <a:noFill/>
                    </a:lnT>
                    <a:lnB>
                      <a:noFill/>
                    </a:lnB>
                  </a:tcPr>
                </a:tc>
                <a:tc>
                  <a:txBody>
                    <a:bodyPr/>
                    <a:lstStyle/>
                    <a:p>
                      <a:pPr algn="ctr" fontAlgn="b"/>
                      <a:r>
                        <a:rPr lang="en-US" altLang="ja-JP" sz="1200" b="0" i="0" u="none" strike="noStrike">
                          <a:solidFill>
                            <a:srgbClr val="000000"/>
                          </a:solidFill>
                          <a:latin typeface="Arial"/>
                        </a:rPr>
                        <a:t>-0.9%</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r>
              <a:tr h="161925">
                <a:tc>
                  <a:txBody>
                    <a:bodyPr/>
                    <a:lstStyle/>
                    <a:p>
                      <a:pPr algn="l" fontAlgn="b"/>
                      <a:r>
                        <a:rPr lang="en-US" sz="1200" b="0" i="0" u="none" strike="noStrike">
                          <a:solidFill>
                            <a:srgbClr val="000000"/>
                          </a:solidFill>
                          <a:latin typeface="Arial"/>
                        </a:rPr>
                        <a:t>s265</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altLang="ja-JP" sz="1200" b="0" i="0" u="none" strike="noStrike">
                          <a:solidFill>
                            <a:srgbClr val="000000"/>
                          </a:solidFill>
                          <a:latin typeface="Arial"/>
                        </a:rPr>
                        <a:t>-8.6%</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solidFill>
                      <a:srgbClr val="CCFFCC"/>
                    </a:solidFill>
                  </a:tcPr>
                </a:tc>
                <a:tc>
                  <a:txBody>
                    <a:bodyPr/>
                    <a:lstStyle/>
                    <a:p>
                      <a:pPr algn="ctr" fontAlgn="b"/>
                      <a:r>
                        <a:rPr lang="en-US" altLang="ja-JP" sz="1200" b="0" i="0" u="none" strike="noStrike">
                          <a:solidFill>
                            <a:srgbClr val="000000"/>
                          </a:solidFill>
                          <a:latin typeface="Arial"/>
                        </a:rPr>
                        <a:t>-17.0%</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solidFill>
                      <a:srgbClr val="CCFFCC"/>
                    </a:solidFill>
                  </a:tcPr>
                </a:tc>
                <a:tc>
                  <a:txBody>
                    <a:bodyPr/>
                    <a:lstStyle/>
                    <a:p>
                      <a:pPr algn="ctr" fontAlgn="b"/>
                      <a:r>
                        <a:rPr lang="en-US" altLang="ja-JP" sz="1200" b="0" i="0" u="none" strike="noStrike">
                          <a:solidFill>
                            <a:srgbClr val="000000"/>
                          </a:solidFill>
                          <a:latin typeface="Arial"/>
                        </a:rPr>
                        <a:t>-2.8%</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r h="152400">
                <a:tc>
                  <a:txBody>
                    <a:bodyPr/>
                    <a:lstStyle/>
                    <a:p>
                      <a:pPr algn="l" fontAlgn="b"/>
                      <a:r>
                        <a:rPr lang="en-US" sz="1200" b="1" i="0" u="none" strike="noStrike">
                          <a:solidFill>
                            <a:srgbClr val="000000"/>
                          </a:solidFill>
                          <a:latin typeface="Arial"/>
                        </a:rPr>
                        <a:t>Overall</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altLang="ja-JP" sz="1200" b="0" i="0" u="none" strike="noStrike">
                          <a:solidFill>
                            <a:srgbClr val="000000"/>
                          </a:solidFill>
                          <a:latin typeface="Arial"/>
                        </a:rPr>
                        <a:t>-2.8%</a:t>
                      </a:r>
                    </a:p>
                  </a:txBody>
                  <a:tcPr marL="9525" marR="9525" marT="9525"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altLang="ja-JP" sz="1200" b="0" i="0" u="none" strike="noStrike">
                          <a:solidFill>
                            <a:srgbClr val="000000"/>
                          </a:solidFill>
                          <a:latin typeface="Arial"/>
                        </a:rPr>
                        <a:t>-2.1%</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altLang="ja-JP" sz="1200" b="0" i="0" u="none" strike="noStrike">
                          <a:solidFill>
                            <a:srgbClr val="000000"/>
                          </a:solidFill>
                          <a:latin typeface="Arial"/>
                        </a:rPr>
                        <a:t>-2.1%</a:t>
                      </a:r>
                    </a:p>
                  </a:txBody>
                  <a:tcPr marL="9525" marR="9525" marT="9525"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r>
              <a:tr h="161925">
                <a:tc>
                  <a:txBody>
                    <a:bodyPr/>
                    <a:lstStyle/>
                    <a:p>
                      <a:pPr algn="l" fontAlgn="b"/>
                      <a:r>
                        <a:rPr lang="ja-JP" altLang="en-US" sz="1200" b="0" i="0" u="none" strike="noStrike">
                          <a:solidFill>
                            <a:srgbClr val="000000"/>
                          </a:solidFill>
                          <a:latin typeface="Arial"/>
                        </a:rPr>
                        <a:t>　</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altLang="ja-JP" sz="1200" b="0" i="0" u="none" strike="noStrike">
                          <a:solidFill>
                            <a:srgbClr val="808080"/>
                          </a:solidFill>
                          <a:latin typeface="Arial"/>
                        </a:rPr>
                        <a:t>-2.8%</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altLang="ja-JP" sz="1200" b="0" i="0" u="none" strike="noStrike">
                          <a:solidFill>
                            <a:srgbClr val="808080"/>
                          </a:solidFill>
                          <a:latin typeface="Arial"/>
                        </a:rPr>
                        <a:t>-2.0%</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altLang="ja-JP" sz="1200" b="0" i="0" u="none" strike="noStrike">
                          <a:solidFill>
                            <a:srgbClr val="808080"/>
                          </a:solidFill>
                          <a:latin typeface="Arial"/>
                        </a:rPr>
                        <a:t>-2.1%</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r h="152400">
                <a:tc>
                  <a:txBody>
                    <a:bodyPr/>
                    <a:lstStyle/>
                    <a:p>
                      <a:pPr algn="l" fontAlgn="b"/>
                      <a:r>
                        <a:rPr lang="en-US" sz="1200" b="0" i="0" u="none" strike="noStrike">
                          <a:solidFill>
                            <a:srgbClr val="000000"/>
                          </a:solidFill>
                          <a:latin typeface="Arial"/>
                        </a:rPr>
                        <a:t>Enc Time[%]</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gridSpan="3">
                  <a:txBody>
                    <a:bodyPr/>
                    <a:lstStyle/>
                    <a:p>
                      <a:pPr algn="ctr" fontAlgn="b"/>
                      <a:r>
                        <a:rPr lang="en-US" altLang="ja-JP" sz="1200" b="0" i="0" u="none" strike="noStrike">
                          <a:solidFill>
                            <a:srgbClr val="000000"/>
                          </a:solidFill>
                          <a:latin typeface="Arial"/>
                        </a:rPr>
                        <a:t>100%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kumimoji="1" lang="ja-JP" altLang="en-US"/>
                    </a:p>
                  </a:txBody>
                  <a:tcPr/>
                </a:tc>
                <a:tc hMerge="1">
                  <a:txBody>
                    <a:bodyPr/>
                    <a:lstStyle/>
                    <a:p>
                      <a:endParaRPr kumimoji="1" lang="ja-JP" altLang="en-US"/>
                    </a:p>
                  </a:txBody>
                  <a:tcPr/>
                </a:tc>
              </a:tr>
              <a:tr h="161925">
                <a:tc>
                  <a:txBody>
                    <a:bodyPr/>
                    <a:lstStyle/>
                    <a:p>
                      <a:pPr algn="l" fontAlgn="b"/>
                      <a:r>
                        <a:rPr lang="en-US" sz="1200" b="0" i="0" u="none" strike="noStrike">
                          <a:solidFill>
                            <a:srgbClr val="000000"/>
                          </a:solidFill>
                          <a:latin typeface="Arial"/>
                        </a:rPr>
                        <a:t>Dec Time[%]</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gridSpan="3">
                  <a:txBody>
                    <a:bodyPr/>
                    <a:lstStyle/>
                    <a:p>
                      <a:pPr algn="ctr" fontAlgn="b"/>
                      <a:r>
                        <a:rPr lang="en-US" altLang="ja-JP" sz="1200" b="0" i="0" u="none" strike="noStrike" dirty="0">
                          <a:solidFill>
                            <a:srgbClr val="000000"/>
                          </a:solidFill>
                          <a:latin typeface="Arial"/>
                        </a:rPr>
                        <a:t>118%</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r>
            </a:tbl>
          </a:graphicData>
        </a:graphic>
      </p:graphicFrame>
      <p:graphicFrame>
        <p:nvGraphicFramePr>
          <p:cNvPr id="9" name="表 8"/>
          <p:cNvGraphicFramePr>
            <a:graphicFrameLocks noGrp="1"/>
          </p:cNvGraphicFramePr>
          <p:nvPr/>
        </p:nvGraphicFramePr>
        <p:xfrm>
          <a:off x="4644009" y="1484784"/>
          <a:ext cx="3204838" cy="5002530"/>
        </p:xfrm>
        <a:graphic>
          <a:graphicData uri="http://schemas.openxmlformats.org/drawingml/2006/table">
            <a:tbl>
              <a:tblPr/>
              <a:tblGrid>
                <a:gridCol w="929404"/>
                <a:gridCol w="758478"/>
                <a:gridCol w="758478"/>
                <a:gridCol w="758478"/>
              </a:tblGrid>
              <a:tr h="152400">
                <a:tc>
                  <a:txBody>
                    <a:bodyPr/>
                    <a:lstStyle/>
                    <a:p>
                      <a:pPr algn="l" fontAlgn="b"/>
                      <a:endParaRPr lang="ja-JP" altLang="en-US" sz="1200" b="0" i="0" u="none" strike="noStrike">
                        <a:solidFill>
                          <a:srgbClr val="000000"/>
                        </a:solidFill>
                        <a:latin typeface="Arial"/>
                      </a:endParaRP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gridSpan="3">
                  <a:txBody>
                    <a:bodyPr/>
                    <a:lstStyle/>
                    <a:p>
                      <a:pPr algn="ctr" fontAlgn="b"/>
                      <a:r>
                        <a:rPr lang="en-US" sz="1200" b="1" i="0" u="none" strike="noStrike">
                          <a:solidFill>
                            <a:srgbClr val="000000"/>
                          </a:solidFill>
                          <a:latin typeface="Arial"/>
                        </a:rPr>
                        <a:t>Low delay P Main</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kumimoji="1" lang="ja-JP" altLang="en-US"/>
                    </a:p>
                  </a:txBody>
                  <a:tcPr/>
                </a:tc>
                <a:tc hMerge="1">
                  <a:txBody>
                    <a:bodyPr/>
                    <a:lstStyle/>
                    <a:p>
                      <a:endParaRPr kumimoji="1" lang="ja-JP" altLang="en-US"/>
                    </a:p>
                  </a:txBody>
                  <a:tcPr/>
                </a:tc>
              </a:tr>
              <a:tr h="161925">
                <a:tc>
                  <a:txBody>
                    <a:bodyPr/>
                    <a:lstStyle/>
                    <a:p>
                      <a:pPr algn="l" fontAlgn="b"/>
                      <a:endParaRPr lang="ja-JP" altLang="en-US" sz="1200" b="0" i="0" u="none" strike="noStrike">
                        <a:solidFill>
                          <a:srgbClr val="000000"/>
                        </a:solidFill>
                        <a:latin typeface="Arial"/>
                      </a:endParaRP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Y</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U</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V</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r h="152400">
                <a:tc>
                  <a:txBody>
                    <a:bodyPr/>
                    <a:lstStyle/>
                    <a:p>
                      <a:pPr algn="l" fontAlgn="b"/>
                      <a:r>
                        <a:rPr lang="en-US" sz="1200" b="0" i="0" u="none" strike="noStrike">
                          <a:solidFill>
                            <a:srgbClr val="000000"/>
                          </a:solidFill>
                          <a:latin typeface="Arial"/>
                        </a:rPr>
                        <a:t>s201</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altLang="ja-JP" sz="1200" b="0" i="0" u="none" strike="noStrike">
                          <a:solidFill>
                            <a:srgbClr val="000000"/>
                          </a:solidFill>
                          <a:latin typeface="Arial"/>
                        </a:rPr>
                        <a:t>-2.2%</a:t>
                      </a:r>
                    </a:p>
                  </a:txBody>
                  <a:tcPr marL="9525" marR="9525" marT="9525"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altLang="ja-JP" sz="1200" b="0" i="0" u="none" strike="noStrike">
                          <a:solidFill>
                            <a:srgbClr val="000000"/>
                          </a:solidFill>
                          <a:latin typeface="Arial"/>
                        </a:rPr>
                        <a:t>-1.2%</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altLang="ja-JP" sz="1200" b="0" i="0" u="none" strike="noStrike">
                          <a:solidFill>
                            <a:srgbClr val="000000"/>
                          </a:solidFill>
                          <a:latin typeface="Arial"/>
                        </a:rPr>
                        <a:t>-1.6%</a:t>
                      </a:r>
                    </a:p>
                  </a:txBody>
                  <a:tcPr marL="9525" marR="9525" marT="9525"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r>
              <a:tr h="152400">
                <a:tc>
                  <a:txBody>
                    <a:bodyPr/>
                    <a:lstStyle/>
                    <a:p>
                      <a:pPr algn="l" fontAlgn="b"/>
                      <a:r>
                        <a:rPr lang="en-US" sz="1200" b="0" i="0" u="none" strike="noStrike">
                          <a:solidFill>
                            <a:srgbClr val="000000"/>
                          </a:solidFill>
                          <a:latin typeface="Arial"/>
                        </a:rPr>
                        <a:t>s202</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altLang="ja-JP" sz="1200" b="0" i="0" u="none" strike="noStrike">
                          <a:solidFill>
                            <a:srgbClr val="000000"/>
                          </a:solidFill>
                          <a:latin typeface="Arial"/>
                        </a:rPr>
                        <a:t>-10.2%</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solidFill>
                      <a:srgbClr val="CCFFCC"/>
                    </a:solidFill>
                  </a:tcPr>
                </a:tc>
                <a:tc>
                  <a:txBody>
                    <a:bodyPr/>
                    <a:lstStyle/>
                    <a:p>
                      <a:pPr algn="ctr" fontAlgn="b"/>
                      <a:r>
                        <a:rPr lang="en-US" altLang="ja-JP" sz="1200" b="0" i="0" u="none" strike="noStrike">
                          <a:solidFill>
                            <a:srgbClr val="000000"/>
                          </a:solidFill>
                          <a:latin typeface="Arial"/>
                        </a:rPr>
                        <a:t>-2.8%</a:t>
                      </a:r>
                    </a:p>
                  </a:txBody>
                  <a:tcPr marL="9525" marR="9525" marT="9525" marB="0" anchor="b">
                    <a:lnL>
                      <a:noFill/>
                    </a:lnL>
                    <a:lnR>
                      <a:noFill/>
                    </a:lnR>
                    <a:lnT>
                      <a:noFill/>
                    </a:lnT>
                    <a:lnB>
                      <a:noFill/>
                    </a:lnB>
                  </a:tcPr>
                </a:tc>
                <a:tc>
                  <a:txBody>
                    <a:bodyPr/>
                    <a:lstStyle/>
                    <a:p>
                      <a:pPr algn="ctr" fontAlgn="b"/>
                      <a:r>
                        <a:rPr lang="en-US" altLang="ja-JP" sz="1200" b="0" i="0" u="none" strike="noStrike">
                          <a:solidFill>
                            <a:srgbClr val="000000"/>
                          </a:solidFill>
                          <a:latin typeface="Arial"/>
                        </a:rPr>
                        <a:t>-4.1%</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solidFill>
                      <a:srgbClr val="CCFFCC"/>
                    </a:solidFill>
                  </a:tcPr>
                </a:tc>
              </a:tr>
              <a:tr h="152400">
                <a:tc>
                  <a:txBody>
                    <a:bodyPr/>
                    <a:lstStyle/>
                    <a:p>
                      <a:pPr algn="l" fontAlgn="b"/>
                      <a:r>
                        <a:rPr lang="en-US" sz="1200" b="0" i="0" u="none" strike="noStrike">
                          <a:solidFill>
                            <a:srgbClr val="000000"/>
                          </a:solidFill>
                          <a:latin typeface="Arial"/>
                        </a:rPr>
                        <a:t>s203</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altLang="ja-JP" sz="1200" b="0" i="0" u="none" strike="noStrike">
                          <a:solidFill>
                            <a:srgbClr val="000000"/>
                          </a:solidFill>
                          <a:latin typeface="Arial"/>
                        </a:rPr>
                        <a:t>-6.3%</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solidFill>
                      <a:srgbClr val="CCFFCC"/>
                    </a:solidFill>
                  </a:tcPr>
                </a:tc>
                <a:tc>
                  <a:txBody>
                    <a:bodyPr/>
                    <a:lstStyle/>
                    <a:p>
                      <a:pPr algn="ctr" fontAlgn="b"/>
                      <a:r>
                        <a:rPr lang="en-US" altLang="ja-JP" sz="1200" b="0" i="0" u="none" strike="noStrike">
                          <a:solidFill>
                            <a:srgbClr val="000000"/>
                          </a:solidFill>
                          <a:latin typeface="Arial"/>
                        </a:rPr>
                        <a:t>-1.3%</a:t>
                      </a:r>
                    </a:p>
                  </a:txBody>
                  <a:tcPr marL="9525" marR="9525" marT="9525" marB="0" anchor="b">
                    <a:lnL>
                      <a:noFill/>
                    </a:lnL>
                    <a:lnR>
                      <a:noFill/>
                    </a:lnR>
                    <a:lnT>
                      <a:noFill/>
                    </a:lnT>
                    <a:lnB>
                      <a:noFill/>
                    </a:lnB>
                  </a:tcPr>
                </a:tc>
                <a:tc>
                  <a:txBody>
                    <a:bodyPr/>
                    <a:lstStyle/>
                    <a:p>
                      <a:pPr algn="ctr" fontAlgn="b"/>
                      <a:r>
                        <a:rPr lang="en-US" altLang="ja-JP" sz="1200" b="0" i="0" u="none" strike="noStrike">
                          <a:solidFill>
                            <a:srgbClr val="000000"/>
                          </a:solidFill>
                          <a:latin typeface="Arial"/>
                        </a:rPr>
                        <a:t>-1.9%</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r>
              <a:tr h="152400">
                <a:tc>
                  <a:txBody>
                    <a:bodyPr/>
                    <a:lstStyle/>
                    <a:p>
                      <a:pPr algn="l" fontAlgn="b"/>
                      <a:r>
                        <a:rPr lang="en-US" sz="1200" b="0" i="0" u="none" strike="noStrike">
                          <a:solidFill>
                            <a:srgbClr val="000000"/>
                          </a:solidFill>
                          <a:latin typeface="Arial"/>
                        </a:rPr>
                        <a:t>s204</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altLang="ja-JP" sz="1200" b="0" i="0" u="none" strike="noStrike">
                          <a:solidFill>
                            <a:srgbClr val="000000"/>
                          </a:solidFill>
                          <a:latin typeface="Arial"/>
                        </a:rPr>
                        <a:t>-2.9%</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altLang="ja-JP" sz="1200" b="0" i="0" u="none" strike="noStrike">
                          <a:solidFill>
                            <a:srgbClr val="000000"/>
                          </a:solidFill>
                          <a:latin typeface="Arial"/>
                        </a:rPr>
                        <a:t>-1.0%</a:t>
                      </a:r>
                    </a:p>
                  </a:txBody>
                  <a:tcPr marL="9525" marR="9525" marT="9525" marB="0" anchor="b">
                    <a:lnL>
                      <a:noFill/>
                    </a:lnL>
                    <a:lnR>
                      <a:noFill/>
                    </a:lnR>
                    <a:lnT>
                      <a:noFill/>
                    </a:lnT>
                    <a:lnB>
                      <a:noFill/>
                    </a:lnB>
                  </a:tcPr>
                </a:tc>
                <a:tc>
                  <a:txBody>
                    <a:bodyPr/>
                    <a:lstStyle/>
                    <a:p>
                      <a:pPr algn="ctr" fontAlgn="b"/>
                      <a:r>
                        <a:rPr lang="en-US" altLang="ja-JP" sz="1200" b="0" i="0" u="none" strike="noStrike">
                          <a:solidFill>
                            <a:srgbClr val="000000"/>
                          </a:solidFill>
                          <a:latin typeface="Arial"/>
                        </a:rPr>
                        <a:t>-1.8%</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r>
              <a:tr h="152400">
                <a:tc>
                  <a:txBody>
                    <a:bodyPr/>
                    <a:lstStyle/>
                    <a:p>
                      <a:pPr algn="l" fontAlgn="b"/>
                      <a:r>
                        <a:rPr lang="en-US" sz="1200" b="0" i="0" u="none" strike="noStrike">
                          <a:solidFill>
                            <a:srgbClr val="000000"/>
                          </a:solidFill>
                          <a:latin typeface="Arial"/>
                        </a:rPr>
                        <a:t>s205</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altLang="ja-JP" sz="1200" b="0" i="0" u="none" strike="noStrike">
                          <a:solidFill>
                            <a:srgbClr val="000000"/>
                          </a:solidFill>
                          <a:latin typeface="Arial"/>
                        </a:rPr>
                        <a:t>-4.3%</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solidFill>
                      <a:srgbClr val="CCFFCC"/>
                    </a:solidFill>
                  </a:tcPr>
                </a:tc>
                <a:tc>
                  <a:txBody>
                    <a:bodyPr/>
                    <a:lstStyle/>
                    <a:p>
                      <a:pPr algn="ctr" fontAlgn="b"/>
                      <a:r>
                        <a:rPr lang="en-US" altLang="ja-JP" sz="1200" b="0" i="0" u="none" strike="noStrike">
                          <a:solidFill>
                            <a:srgbClr val="000000"/>
                          </a:solidFill>
                          <a:latin typeface="Arial"/>
                        </a:rPr>
                        <a:t>-1.9%</a:t>
                      </a:r>
                    </a:p>
                  </a:txBody>
                  <a:tcPr marL="9525" marR="9525" marT="9525" marB="0" anchor="b">
                    <a:lnL>
                      <a:noFill/>
                    </a:lnL>
                    <a:lnR>
                      <a:noFill/>
                    </a:lnR>
                    <a:lnT>
                      <a:noFill/>
                    </a:lnT>
                    <a:lnB>
                      <a:noFill/>
                    </a:lnB>
                  </a:tcPr>
                </a:tc>
                <a:tc>
                  <a:txBody>
                    <a:bodyPr/>
                    <a:lstStyle/>
                    <a:p>
                      <a:pPr algn="ctr" fontAlgn="b"/>
                      <a:r>
                        <a:rPr lang="en-US" altLang="ja-JP" sz="1200" b="0" i="0" u="none" strike="noStrike">
                          <a:solidFill>
                            <a:srgbClr val="000000"/>
                          </a:solidFill>
                          <a:latin typeface="Arial"/>
                        </a:rPr>
                        <a:t>-2.0%</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r>
              <a:tr h="152400">
                <a:tc>
                  <a:txBody>
                    <a:bodyPr/>
                    <a:lstStyle/>
                    <a:p>
                      <a:pPr algn="l" fontAlgn="b"/>
                      <a:r>
                        <a:rPr lang="en-US" sz="1200" b="0" i="0" u="none" strike="noStrike">
                          <a:solidFill>
                            <a:srgbClr val="000000"/>
                          </a:solidFill>
                          <a:latin typeface="Arial"/>
                        </a:rPr>
                        <a:t>s206</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altLang="ja-JP" sz="1200" b="0" i="0" u="none" strike="noStrike">
                          <a:solidFill>
                            <a:srgbClr val="000000"/>
                          </a:solidFill>
                          <a:latin typeface="Arial"/>
                        </a:rPr>
                        <a:t>-11.4%</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solidFill>
                      <a:srgbClr val="CCFFCC"/>
                    </a:solidFill>
                  </a:tcPr>
                </a:tc>
                <a:tc>
                  <a:txBody>
                    <a:bodyPr/>
                    <a:lstStyle/>
                    <a:p>
                      <a:pPr algn="ctr" fontAlgn="b"/>
                      <a:r>
                        <a:rPr lang="en-US" altLang="ja-JP" sz="1200" b="0" i="0" u="none" strike="noStrike">
                          <a:solidFill>
                            <a:srgbClr val="000000"/>
                          </a:solidFill>
                          <a:latin typeface="Arial"/>
                        </a:rPr>
                        <a:t>-2.3%</a:t>
                      </a:r>
                    </a:p>
                  </a:txBody>
                  <a:tcPr marL="9525" marR="9525" marT="9525" marB="0" anchor="b">
                    <a:lnL>
                      <a:noFill/>
                    </a:lnL>
                    <a:lnR>
                      <a:noFill/>
                    </a:lnR>
                    <a:lnT>
                      <a:noFill/>
                    </a:lnT>
                    <a:lnB>
                      <a:noFill/>
                    </a:lnB>
                  </a:tcPr>
                </a:tc>
                <a:tc>
                  <a:txBody>
                    <a:bodyPr/>
                    <a:lstStyle/>
                    <a:p>
                      <a:pPr algn="ctr" fontAlgn="b"/>
                      <a:r>
                        <a:rPr lang="en-US" altLang="ja-JP" sz="1200" b="0" i="0" u="none" strike="noStrike">
                          <a:solidFill>
                            <a:srgbClr val="000000"/>
                          </a:solidFill>
                          <a:latin typeface="Arial"/>
                        </a:rPr>
                        <a:t>-5.9%</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solidFill>
                      <a:srgbClr val="CCFFCC"/>
                    </a:solidFill>
                  </a:tcPr>
                </a:tc>
              </a:tr>
              <a:tr h="152400">
                <a:tc>
                  <a:txBody>
                    <a:bodyPr/>
                    <a:lstStyle/>
                    <a:p>
                      <a:pPr algn="l" fontAlgn="b"/>
                      <a:r>
                        <a:rPr lang="en-US" sz="1200" b="0" i="0" u="none" strike="noStrike">
                          <a:solidFill>
                            <a:srgbClr val="000000"/>
                          </a:solidFill>
                          <a:latin typeface="Arial"/>
                        </a:rPr>
                        <a:t>s207</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altLang="ja-JP" sz="1200" b="0" i="0" u="none" strike="noStrike">
                          <a:solidFill>
                            <a:srgbClr val="000000"/>
                          </a:solidFill>
                          <a:latin typeface="Arial"/>
                        </a:rPr>
                        <a:t>-3.1%</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solidFill>
                      <a:srgbClr val="CCFFCC"/>
                    </a:solidFill>
                  </a:tcPr>
                </a:tc>
                <a:tc>
                  <a:txBody>
                    <a:bodyPr/>
                    <a:lstStyle/>
                    <a:p>
                      <a:pPr algn="ctr" fontAlgn="b"/>
                      <a:r>
                        <a:rPr lang="en-US" altLang="ja-JP" sz="1200" b="0" i="0" u="none" strike="noStrike">
                          <a:solidFill>
                            <a:srgbClr val="000000"/>
                          </a:solidFill>
                          <a:latin typeface="Arial"/>
                        </a:rPr>
                        <a:t>-3.9%</a:t>
                      </a:r>
                    </a:p>
                  </a:txBody>
                  <a:tcPr marL="9525" marR="9525" marT="9525" marB="0" anchor="b">
                    <a:lnL>
                      <a:noFill/>
                    </a:lnL>
                    <a:lnR>
                      <a:noFill/>
                    </a:lnR>
                    <a:lnT>
                      <a:noFill/>
                    </a:lnT>
                    <a:lnB>
                      <a:noFill/>
                    </a:lnB>
                    <a:solidFill>
                      <a:srgbClr val="CCFFCC"/>
                    </a:solidFill>
                  </a:tcPr>
                </a:tc>
                <a:tc>
                  <a:txBody>
                    <a:bodyPr/>
                    <a:lstStyle/>
                    <a:p>
                      <a:pPr algn="ctr" fontAlgn="b"/>
                      <a:r>
                        <a:rPr lang="en-US" altLang="ja-JP" sz="1200" b="0" i="0" u="none" strike="noStrike">
                          <a:solidFill>
                            <a:srgbClr val="000000"/>
                          </a:solidFill>
                          <a:latin typeface="Arial"/>
                        </a:rPr>
                        <a:t>-2.1%</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r>
              <a:tr h="152400">
                <a:tc>
                  <a:txBody>
                    <a:bodyPr/>
                    <a:lstStyle/>
                    <a:p>
                      <a:pPr algn="l" fontAlgn="b"/>
                      <a:r>
                        <a:rPr lang="en-US" sz="1200" b="0" i="0" u="none" strike="noStrike">
                          <a:solidFill>
                            <a:srgbClr val="000000"/>
                          </a:solidFill>
                          <a:latin typeface="Arial"/>
                        </a:rPr>
                        <a:t>s208</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altLang="ja-JP" sz="1200" b="0" i="0" u="none" strike="noStrike">
                          <a:solidFill>
                            <a:srgbClr val="000000"/>
                          </a:solidFill>
                          <a:latin typeface="Arial"/>
                        </a:rPr>
                        <a:t>-5.5%</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solidFill>
                      <a:srgbClr val="CCFFCC"/>
                    </a:solidFill>
                  </a:tcPr>
                </a:tc>
                <a:tc>
                  <a:txBody>
                    <a:bodyPr/>
                    <a:lstStyle/>
                    <a:p>
                      <a:pPr algn="ctr" fontAlgn="b"/>
                      <a:r>
                        <a:rPr lang="en-US" altLang="ja-JP" sz="1200" b="0" i="0" u="none" strike="noStrike">
                          <a:solidFill>
                            <a:srgbClr val="000000"/>
                          </a:solidFill>
                          <a:latin typeface="Arial"/>
                        </a:rPr>
                        <a:t>-4.6%</a:t>
                      </a:r>
                    </a:p>
                  </a:txBody>
                  <a:tcPr marL="9525" marR="9525" marT="9525" marB="0" anchor="b">
                    <a:lnL>
                      <a:noFill/>
                    </a:lnL>
                    <a:lnR>
                      <a:noFill/>
                    </a:lnR>
                    <a:lnT>
                      <a:noFill/>
                    </a:lnT>
                    <a:lnB>
                      <a:noFill/>
                    </a:lnB>
                    <a:solidFill>
                      <a:srgbClr val="CCFFCC"/>
                    </a:solidFill>
                  </a:tcPr>
                </a:tc>
                <a:tc>
                  <a:txBody>
                    <a:bodyPr/>
                    <a:lstStyle/>
                    <a:p>
                      <a:pPr algn="ctr" fontAlgn="b"/>
                      <a:r>
                        <a:rPr lang="en-US" altLang="ja-JP" sz="1200" b="0" i="0" u="none" strike="noStrike">
                          <a:solidFill>
                            <a:srgbClr val="000000"/>
                          </a:solidFill>
                          <a:latin typeface="Arial"/>
                        </a:rPr>
                        <a:t>-3.9%</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solidFill>
                      <a:srgbClr val="CCFFCC"/>
                    </a:solidFill>
                  </a:tcPr>
                </a:tc>
              </a:tr>
              <a:tr h="152400">
                <a:tc>
                  <a:txBody>
                    <a:bodyPr/>
                    <a:lstStyle/>
                    <a:p>
                      <a:pPr algn="l" fontAlgn="b"/>
                      <a:r>
                        <a:rPr lang="en-US" sz="1200" b="0" i="0" u="none" strike="noStrike">
                          <a:solidFill>
                            <a:srgbClr val="000000"/>
                          </a:solidFill>
                          <a:latin typeface="Arial"/>
                        </a:rPr>
                        <a:t>s209</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altLang="ja-JP" sz="1200" b="0" i="0" u="none" strike="noStrike">
                          <a:solidFill>
                            <a:srgbClr val="000000"/>
                          </a:solidFill>
                          <a:latin typeface="Arial"/>
                        </a:rPr>
                        <a:t>-2.9%</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altLang="ja-JP" sz="1200" b="0" i="0" u="none" strike="noStrike">
                          <a:solidFill>
                            <a:srgbClr val="000000"/>
                          </a:solidFill>
                          <a:latin typeface="Arial"/>
                        </a:rPr>
                        <a:t>2.4%</a:t>
                      </a:r>
                    </a:p>
                  </a:txBody>
                  <a:tcPr marL="9525" marR="9525" marT="9525" marB="0" anchor="b">
                    <a:lnL>
                      <a:noFill/>
                    </a:lnL>
                    <a:lnR>
                      <a:noFill/>
                    </a:lnR>
                    <a:lnT>
                      <a:noFill/>
                    </a:lnT>
                    <a:lnB>
                      <a:noFill/>
                    </a:lnB>
                  </a:tcPr>
                </a:tc>
                <a:tc>
                  <a:txBody>
                    <a:bodyPr/>
                    <a:lstStyle/>
                    <a:p>
                      <a:pPr algn="ctr" fontAlgn="b"/>
                      <a:r>
                        <a:rPr lang="en-US" altLang="ja-JP" sz="1200" b="0" i="0" u="none" strike="noStrike">
                          <a:solidFill>
                            <a:srgbClr val="000000"/>
                          </a:solidFill>
                          <a:latin typeface="Arial"/>
                        </a:rPr>
                        <a:t>-2.3%</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r>
              <a:tr h="152400">
                <a:tc>
                  <a:txBody>
                    <a:bodyPr/>
                    <a:lstStyle/>
                    <a:p>
                      <a:pPr algn="l" fontAlgn="b"/>
                      <a:r>
                        <a:rPr lang="en-US" sz="1200" b="0" i="0" u="none" strike="noStrike">
                          <a:solidFill>
                            <a:srgbClr val="000000"/>
                          </a:solidFill>
                          <a:latin typeface="Arial"/>
                        </a:rPr>
                        <a:t>s210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altLang="ja-JP" sz="1200" b="0" i="0" u="none" strike="noStrike">
                          <a:solidFill>
                            <a:srgbClr val="000000"/>
                          </a:solidFill>
                          <a:latin typeface="Arial"/>
                        </a:rPr>
                        <a:t>-3.2%</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solidFill>
                      <a:srgbClr val="CCFFCC"/>
                    </a:solidFill>
                  </a:tcPr>
                </a:tc>
                <a:tc>
                  <a:txBody>
                    <a:bodyPr/>
                    <a:lstStyle/>
                    <a:p>
                      <a:pPr algn="ctr" fontAlgn="b"/>
                      <a:r>
                        <a:rPr lang="en-US" altLang="ja-JP" sz="1200" b="0" i="0" u="none" strike="noStrike">
                          <a:solidFill>
                            <a:srgbClr val="000000"/>
                          </a:solidFill>
                          <a:latin typeface="Arial"/>
                        </a:rPr>
                        <a:t>-2.2%</a:t>
                      </a:r>
                    </a:p>
                  </a:txBody>
                  <a:tcPr marL="9525" marR="9525" marT="9525" marB="0" anchor="b">
                    <a:lnL>
                      <a:noFill/>
                    </a:lnL>
                    <a:lnR>
                      <a:noFill/>
                    </a:lnR>
                    <a:lnT>
                      <a:noFill/>
                    </a:lnT>
                    <a:lnB>
                      <a:noFill/>
                    </a:lnB>
                  </a:tcPr>
                </a:tc>
                <a:tc>
                  <a:txBody>
                    <a:bodyPr/>
                    <a:lstStyle/>
                    <a:p>
                      <a:pPr algn="ctr" fontAlgn="b"/>
                      <a:r>
                        <a:rPr lang="en-US" altLang="ja-JP" sz="1200" b="0" i="0" u="none" strike="noStrike">
                          <a:solidFill>
                            <a:srgbClr val="000000"/>
                          </a:solidFill>
                          <a:latin typeface="Arial"/>
                        </a:rPr>
                        <a:t>-1.2%</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r>
              <a:tr h="152400">
                <a:tc>
                  <a:txBody>
                    <a:bodyPr/>
                    <a:lstStyle/>
                    <a:p>
                      <a:pPr algn="l" fontAlgn="b"/>
                      <a:r>
                        <a:rPr lang="en-US" sz="1200" b="0" i="0" u="none" strike="noStrike">
                          <a:solidFill>
                            <a:srgbClr val="000000"/>
                          </a:solidFill>
                          <a:latin typeface="Arial"/>
                        </a:rPr>
                        <a:t>s211</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altLang="ja-JP" sz="1200" b="0" i="0" u="none" strike="noStrike">
                          <a:solidFill>
                            <a:srgbClr val="000000"/>
                          </a:solidFill>
                          <a:latin typeface="Arial"/>
                        </a:rPr>
                        <a:t>-4.7%</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solidFill>
                      <a:srgbClr val="CCFFCC"/>
                    </a:solidFill>
                  </a:tcPr>
                </a:tc>
                <a:tc>
                  <a:txBody>
                    <a:bodyPr/>
                    <a:lstStyle/>
                    <a:p>
                      <a:pPr algn="ctr" fontAlgn="b"/>
                      <a:r>
                        <a:rPr lang="en-US" altLang="ja-JP" sz="1200" b="0" i="0" u="none" strike="noStrike">
                          <a:solidFill>
                            <a:srgbClr val="000000"/>
                          </a:solidFill>
                          <a:latin typeface="Arial"/>
                        </a:rPr>
                        <a:t>-2.8%</a:t>
                      </a:r>
                    </a:p>
                  </a:txBody>
                  <a:tcPr marL="9525" marR="9525" marT="9525" marB="0" anchor="b">
                    <a:lnL>
                      <a:noFill/>
                    </a:lnL>
                    <a:lnR>
                      <a:noFill/>
                    </a:lnR>
                    <a:lnT>
                      <a:noFill/>
                    </a:lnT>
                    <a:lnB>
                      <a:noFill/>
                    </a:lnB>
                  </a:tcPr>
                </a:tc>
                <a:tc>
                  <a:txBody>
                    <a:bodyPr/>
                    <a:lstStyle/>
                    <a:p>
                      <a:pPr algn="ctr" fontAlgn="b"/>
                      <a:r>
                        <a:rPr lang="en-US" altLang="ja-JP" sz="1200" b="0" i="0" u="none" strike="noStrike">
                          <a:solidFill>
                            <a:srgbClr val="000000"/>
                          </a:solidFill>
                          <a:latin typeface="Arial"/>
                        </a:rPr>
                        <a:t>-2.3%</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r>
              <a:tr h="152400">
                <a:tc>
                  <a:txBody>
                    <a:bodyPr/>
                    <a:lstStyle/>
                    <a:p>
                      <a:pPr algn="l" fontAlgn="b"/>
                      <a:r>
                        <a:rPr lang="en-US" sz="1200" b="0" i="0" u="none" strike="noStrike">
                          <a:solidFill>
                            <a:srgbClr val="000000"/>
                          </a:solidFill>
                          <a:latin typeface="Arial"/>
                        </a:rPr>
                        <a:t>s212</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altLang="ja-JP" sz="1200" b="0" i="0" u="none" strike="noStrike">
                          <a:solidFill>
                            <a:srgbClr val="000000"/>
                          </a:solidFill>
                          <a:latin typeface="Arial"/>
                        </a:rPr>
                        <a:t>-3.1%</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solidFill>
                      <a:srgbClr val="CCFFCC"/>
                    </a:solidFill>
                  </a:tcPr>
                </a:tc>
                <a:tc>
                  <a:txBody>
                    <a:bodyPr/>
                    <a:lstStyle/>
                    <a:p>
                      <a:pPr algn="ctr" fontAlgn="b"/>
                      <a:r>
                        <a:rPr lang="en-US" altLang="ja-JP" sz="1200" b="0" i="0" u="none" strike="noStrike">
                          <a:solidFill>
                            <a:srgbClr val="000000"/>
                          </a:solidFill>
                          <a:latin typeface="Arial"/>
                        </a:rPr>
                        <a:t>-3.4%</a:t>
                      </a:r>
                    </a:p>
                  </a:txBody>
                  <a:tcPr marL="9525" marR="9525" marT="9525" marB="0" anchor="b">
                    <a:lnL>
                      <a:noFill/>
                    </a:lnL>
                    <a:lnR>
                      <a:noFill/>
                    </a:lnR>
                    <a:lnT>
                      <a:noFill/>
                    </a:lnT>
                    <a:lnB>
                      <a:noFill/>
                    </a:lnB>
                    <a:solidFill>
                      <a:srgbClr val="CCFFCC"/>
                    </a:solidFill>
                  </a:tcPr>
                </a:tc>
                <a:tc>
                  <a:txBody>
                    <a:bodyPr/>
                    <a:lstStyle/>
                    <a:p>
                      <a:pPr algn="ctr" fontAlgn="b"/>
                      <a:r>
                        <a:rPr lang="en-US" altLang="ja-JP" sz="1200" b="0" i="0" u="none" strike="noStrike">
                          <a:solidFill>
                            <a:srgbClr val="000000"/>
                          </a:solidFill>
                          <a:latin typeface="Arial"/>
                        </a:rPr>
                        <a:t>-2.1%</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r>
              <a:tr h="152400">
                <a:tc>
                  <a:txBody>
                    <a:bodyPr/>
                    <a:lstStyle/>
                    <a:p>
                      <a:pPr algn="l" fontAlgn="b"/>
                      <a:r>
                        <a:rPr lang="en-US" sz="1200" b="0" i="0" u="none" strike="noStrike">
                          <a:solidFill>
                            <a:srgbClr val="000000"/>
                          </a:solidFill>
                          <a:latin typeface="Arial"/>
                        </a:rPr>
                        <a:t>s213</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altLang="ja-JP" sz="1200" b="0" i="0" u="none" strike="noStrike">
                          <a:solidFill>
                            <a:srgbClr val="000000"/>
                          </a:solidFill>
                          <a:latin typeface="Arial"/>
                        </a:rPr>
                        <a:t>-4.7%</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solidFill>
                      <a:srgbClr val="CCFFCC"/>
                    </a:solidFill>
                  </a:tcPr>
                </a:tc>
                <a:tc>
                  <a:txBody>
                    <a:bodyPr/>
                    <a:lstStyle/>
                    <a:p>
                      <a:pPr algn="ctr" fontAlgn="b"/>
                      <a:r>
                        <a:rPr lang="en-US" altLang="ja-JP" sz="1200" b="0" i="0" u="none" strike="noStrike">
                          <a:solidFill>
                            <a:srgbClr val="000000"/>
                          </a:solidFill>
                          <a:latin typeface="Arial"/>
                        </a:rPr>
                        <a:t>-5.8%</a:t>
                      </a:r>
                    </a:p>
                  </a:txBody>
                  <a:tcPr marL="9525" marR="9525" marT="9525" marB="0" anchor="b">
                    <a:lnL>
                      <a:noFill/>
                    </a:lnL>
                    <a:lnR>
                      <a:noFill/>
                    </a:lnR>
                    <a:lnT>
                      <a:noFill/>
                    </a:lnT>
                    <a:lnB>
                      <a:noFill/>
                    </a:lnB>
                    <a:solidFill>
                      <a:srgbClr val="CCFFCC"/>
                    </a:solidFill>
                  </a:tcPr>
                </a:tc>
                <a:tc>
                  <a:txBody>
                    <a:bodyPr/>
                    <a:lstStyle/>
                    <a:p>
                      <a:pPr algn="ctr" fontAlgn="b"/>
                      <a:r>
                        <a:rPr lang="en-US" altLang="ja-JP" sz="1200" b="0" i="0" u="none" strike="noStrike">
                          <a:solidFill>
                            <a:srgbClr val="000000"/>
                          </a:solidFill>
                          <a:latin typeface="Arial"/>
                        </a:rPr>
                        <a:t>-2.2%</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r>
              <a:tr h="152400">
                <a:tc>
                  <a:txBody>
                    <a:bodyPr/>
                    <a:lstStyle/>
                    <a:p>
                      <a:pPr algn="l" fontAlgn="b"/>
                      <a:r>
                        <a:rPr lang="en-US" sz="1200" b="0" i="0" u="none" strike="noStrike">
                          <a:solidFill>
                            <a:srgbClr val="000000"/>
                          </a:solidFill>
                          <a:latin typeface="Arial"/>
                        </a:rPr>
                        <a:t>s214</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altLang="ja-JP" sz="1200" b="0" i="0" u="none" strike="noStrike">
                          <a:solidFill>
                            <a:srgbClr val="000000"/>
                          </a:solidFill>
                          <a:latin typeface="Arial"/>
                        </a:rPr>
                        <a:t>-5.2%</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solidFill>
                      <a:srgbClr val="CCFFCC"/>
                    </a:solidFill>
                  </a:tcPr>
                </a:tc>
                <a:tc>
                  <a:txBody>
                    <a:bodyPr/>
                    <a:lstStyle/>
                    <a:p>
                      <a:pPr algn="ctr" fontAlgn="b"/>
                      <a:r>
                        <a:rPr lang="en-US" altLang="ja-JP" sz="1200" b="0" i="0" u="none" strike="noStrike">
                          <a:solidFill>
                            <a:srgbClr val="000000"/>
                          </a:solidFill>
                          <a:latin typeface="Arial"/>
                        </a:rPr>
                        <a:t>-6.2%</a:t>
                      </a:r>
                    </a:p>
                  </a:txBody>
                  <a:tcPr marL="9525" marR="9525" marT="9525" marB="0" anchor="b">
                    <a:lnL>
                      <a:noFill/>
                    </a:lnL>
                    <a:lnR>
                      <a:noFill/>
                    </a:lnR>
                    <a:lnT>
                      <a:noFill/>
                    </a:lnT>
                    <a:lnB>
                      <a:noFill/>
                    </a:lnB>
                    <a:solidFill>
                      <a:srgbClr val="CCFFCC"/>
                    </a:solidFill>
                  </a:tcPr>
                </a:tc>
                <a:tc>
                  <a:txBody>
                    <a:bodyPr/>
                    <a:lstStyle/>
                    <a:p>
                      <a:pPr algn="ctr" fontAlgn="b"/>
                      <a:r>
                        <a:rPr lang="en-US" altLang="ja-JP" sz="1200" b="0" i="0" u="none" strike="noStrike">
                          <a:solidFill>
                            <a:srgbClr val="000000"/>
                          </a:solidFill>
                          <a:latin typeface="Arial"/>
                        </a:rPr>
                        <a:t>-4.3%</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solidFill>
                      <a:srgbClr val="CCFFCC"/>
                    </a:solidFill>
                  </a:tcPr>
                </a:tc>
              </a:tr>
              <a:tr h="152400">
                <a:tc>
                  <a:txBody>
                    <a:bodyPr/>
                    <a:lstStyle/>
                    <a:p>
                      <a:pPr algn="l" fontAlgn="b"/>
                      <a:r>
                        <a:rPr lang="en-US" sz="1200" b="0" i="0" u="none" strike="noStrike">
                          <a:solidFill>
                            <a:srgbClr val="000000"/>
                          </a:solidFill>
                          <a:latin typeface="Arial"/>
                        </a:rPr>
                        <a:t>s215</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altLang="ja-JP" sz="1200" b="0" i="0" u="none" strike="noStrike">
                          <a:solidFill>
                            <a:srgbClr val="000000"/>
                          </a:solidFill>
                          <a:latin typeface="Arial"/>
                        </a:rPr>
                        <a:t>-1.8%</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altLang="ja-JP" sz="1200" b="0" i="0" u="none" strike="noStrike">
                          <a:solidFill>
                            <a:srgbClr val="000000"/>
                          </a:solidFill>
                          <a:latin typeface="Arial"/>
                        </a:rPr>
                        <a:t>-0.8%</a:t>
                      </a:r>
                    </a:p>
                  </a:txBody>
                  <a:tcPr marL="9525" marR="9525" marT="9525" marB="0" anchor="b">
                    <a:lnL>
                      <a:noFill/>
                    </a:lnL>
                    <a:lnR>
                      <a:noFill/>
                    </a:lnR>
                    <a:lnT>
                      <a:noFill/>
                    </a:lnT>
                    <a:lnB>
                      <a:noFill/>
                    </a:lnB>
                  </a:tcPr>
                </a:tc>
                <a:tc>
                  <a:txBody>
                    <a:bodyPr/>
                    <a:lstStyle/>
                    <a:p>
                      <a:pPr algn="ctr" fontAlgn="b"/>
                      <a:r>
                        <a:rPr lang="en-US" altLang="ja-JP" sz="1200" b="0" i="0" u="none" strike="noStrike">
                          <a:solidFill>
                            <a:srgbClr val="000000"/>
                          </a:solidFill>
                          <a:latin typeface="Arial"/>
                        </a:rPr>
                        <a:t>0.0%</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r>
              <a:tr h="152400">
                <a:tc>
                  <a:txBody>
                    <a:bodyPr/>
                    <a:lstStyle/>
                    <a:p>
                      <a:pPr algn="l" fontAlgn="b"/>
                      <a:r>
                        <a:rPr lang="en-US" sz="1200" b="0" i="0" u="none" strike="noStrike">
                          <a:solidFill>
                            <a:srgbClr val="000000"/>
                          </a:solidFill>
                          <a:latin typeface="Arial"/>
                        </a:rPr>
                        <a:t>s216</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altLang="ja-JP" sz="1200" b="0" i="0" u="none" strike="noStrike">
                          <a:solidFill>
                            <a:srgbClr val="000000"/>
                          </a:solidFill>
                          <a:latin typeface="Arial"/>
                        </a:rPr>
                        <a:t>-5.9%</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solidFill>
                      <a:srgbClr val="CCFFCC"/>
                    </a:solidFill>
                  </a:tcPr>
                </a:tc>
                <a:tc>
                  <a:txBody>
                    <a:bodyPr/>
                    <a:lstStyle/>
                    <a:p>
                      <a:pPr algn="ctr" fontAlgn="b"/>
                      <a:r>
                        <a:rPr lang="en-US" altLang="ja-JP" sz="1200" b="0" i="0" u="none" strike="noStrike">
                          <a:solidFill>
                            <a:srgbClr val="000000"/>
                          </a:solidFill>
                          <a:latin typeface="Arial"/>
                        </a:rPr>
                        <a:t>-4.2%</a:t>
                      </a:r>
                    </a:p>
                  </a:txBody>
                  <a:tcPr marL="9525" marR="9525" marT="9525" marB="0" anchor="b">
                    <a:lnL>
                      <a:noFill/>
                    </a:lnL>
                    <a:lnR>
                      <a:noFill/>
                    </a:lnR>
                    <a:lnT>
                      <a:noFill/>
                    </a:lnT>
                    <a:lnB>
                      <a:noFill/>
                    </a:lnB>
                    <a:solidFill>
                      <a:srgbClr val="CCFFCC"/>
                    </a:solidFill>
                  </a:tcPr>
                </a:tc>
                <a:tc>
                  <a:txBody>
                    <a:bodyPr/>
                    <a:lstStyle/>
                    <a:p>
                      <a:pPr algn="ctr" fontAlgn="b"/>
                      <a:r>
                        <a:rPr lang="en-US" altLang="ja-JP" sz="1200" b="0" i="0" u="none" strike="noStrike">
                          <a:solidFill>
                            <a:srgbClr val="000000"/>
                          </a:solidFill>
                          <a:latin typeface="Arial"/>
                        </a:rPr>
                        <a:t>-2.4%</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r>
              <a:tr h="152400">
                <a:tc>
                  <a:txBody>
                    <a:bodyPr/>
                    <a:lstStyle/>
                    <a:p>
                      <a:pPr algn="l" fontAlgn="b"/>
                      <a:r>
                        <a:rPr lang="en-US" sz="1200" b="0" i="0" u="none" strike="noStrike">
                          <a:solidFill>
                            <a:srgbClr val="000000"/>
                          </a:solidFill>
                          <a:latin typeface="Arial"/>
                        </a:rPr>
                        <a:t>s217</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altLang="ja-JP" sz="1200" b="0" i="0" u="none" strike="noStrike">
                          <a:solidFill>
                            <a:srgbClr val="000000"/>
                          </a:solidFill>
                          <a:latin typeface="Arial"/>
                        </a:rPr>
                        <a:t>-2.7%</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altLang="ja-JP" sz="1200" b="0" i="0" u="none" strike="noStrike">
                          <a:solidFill>
                            <a:srgbClr val="000000"/>
                          </a:solidFill>
                          <a:latin typeface="Arial"/>
                        </a:rPr>
                        <a:t>-1.8%</a:t>
                      </a:r>
                    </a:p>
                  </a:txBody>
                  <a:tcPr marL="9525" marR="9525" marT="9525" marB="0" anchor="b">
                    <a:lnL>
                      <a:noFill/>
                    </a:lnL>
                    <a:lnR>
                      <a:noFill/>
                    </a:lnR>
                    <a:lnT>
                      <a:noFill/>
                    </a:lnT>
                    <a:lnB>
                      <a:noFill/>
                    </a:lnB>
                  </a:tcPr>
                </a:tc>
                <a:tc>
                  <a:txBody>
                    <a:bodyPr/>
                    <a:lstStyle/>
                    <a:p>
                      <a:pPr algn="ctr" fontAlgn="b"/>
                      <a:r>
                        <a:rPr lang="en-US" altLang="ja-JP" sz="1200" b="0" i="0" u="none" strike="noStrike">
                          <a:solidFill>
                            <a:srgbClr val="000000"/>
                          </a:solidFill>
                          <a:latin typeface="Arial"/>
                        </a:rPr>
                        <a:t>-0.9%</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r>
              <a:tr h="152400">
                <a:tc>
                  <a:txBody>
                    <a:bodyPr/>
                    <a:lstStyle/>
                    <a:p>
                      <a:pPr algn="l" fontAlgn="b"/>
                      <a:r>
                        <a:rPr lang="en-US" sz="1200" b="0" i="0" u="none" strike="noStrike">
                          <a:solidFill>
                            <a:srgbClr val="000000"/>
                          </a:solidFill>
                          <a:latin typeface="Arial"/>
                        </a:rPr>
                        <a:t>s218</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altLang="ja-JP" sz="1200" b="0" i="0" u="none" strike="noStrike">
                          <a:solidFill>
                            <a:srgbClr val="000000"/>
                          </a:solidFill>
                          <a:latin typeface="Arial"/>
                        </a:rPr>
                        <a:t>-5.2%</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solidFill>
                      <a:srgbClr val="CCFFCC"/>
                    </a:solidFill>
                  </a:tcPr>
                </a:tc>
                <a:tc>
                  <a:txBody>
                    <a:bodyPr/>
                    <a:lstStyle/>
                    <a:p>
                      <a:pPr algn="ctr" fontAlgn="b"/>
                      <a:r>
                        <a:rPr lang="en-US" altLang="ja-JP" sz="1200" b="0" i="0" u="none" strike="noStrike">
                          <a:solidFill>
                            <a:srgbClr val="000000"/>
                          </a:solidFill>
                          <a:latin typeface="Arial"/>
                        </a:rPr>
                        <a:t>-6.9%</a:t>
                      </a:r>
                    </a:p>
                  </a:txBody>
                  <a:tcPr marL="9525" marR="9525" marT="9525" marB="0" anchor="b">
                    <a:lnL>
                      <a:noFill/>
                    </a:lnL>
                    <a:lnR>
                      <a:noFill/>
                    </a:lnR>
                    <a:lnT>
                      <a:noFill/>
                    </a:lnT>
                    <a:lnB>
                      <a:noFill/>
                    </a:lnB>
                    <a:solidFill>
                      <a:srgbClr val="CCFFCC"/>
                    </a:solidFill>
                  </a:tcPr>
                </a:tc>
                <a:tc>
                  <a:txBody>
                    <a:bodyPr/>
                    <a:lstStyle/>
                    <a:p>
                      <a:pPr algn="ctr" fontAlgn="b"/>
                      <a:r>
                        <a:rPr lang="en-US" altLang="ja-JP" sz="1200" b="0" i="0" u="none" strike="noStrike">
                          <a:solidFill>
                            <a:srgbClr val="000000"/>
                          </a:solidFill>
                          <a:latin typeface="Arial"/>
                        </a:rPr>
                        <a:t>-5.2%</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solidFill>
                      <a:srgbClr val="CCFFCC"/>
                    </a:solidFill>
                  </a:tcPr>
                </a:tc>
              </a:tr>
              <a:tr h="152400">
                <a:tc>
                  <a:txBody>
                    <a:bodyPr/>
                    <a:lstStyle/>
                    <a:p>
                      <a:pPr algn="l" fontAlgn="b"/>
                      <a:r>
                        <a:rPr lang="en-US" sz="1200" b="0" i="0" u="none" strike="noStrike">
                          <a:solidFill>
                            <a:srgbClr val="000000"/>
                          </a:solidFill>
                          <a:latin typeface="Arial"/>
                        </a:rPr>
                        <a:t>s264</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altLang="ja-JP" sz="1200" b="0" i="0" u="none" strike="noStrike">
                          <a:solidFill>
                            <a:srgbClr val="000000"/>
                          </a:solidFill>
                          <a:latin typeface="Arial"/>
                        </a:rPr>
                        <a:t>-3.5%</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solidFill>
                      <a:srgbClr val="CCFFCC"/>
                    </a:solidFill>
                  </a:tcPr>
                </a:tc>
                <a:tc>
                  <a:txBody>
                    <a:bodyPr/>
                    <a:lstStyle/>
                    <a:p>
                      <a:pPr algn="ctr" fontAlgn="b"/>
                      <a:r>
                        <a:rPr lang="en-US" altLang="ja-JP" sz="1200" b="0" i="0" u="none" strike="noStrike">
                          <a:solidFill>
                            <a:srgbClr val="000000"/>
                          </a:solidFill>
                          <a:latin typeface="Arial"/>
                        </a:rPr>
                        <a:t>-2.7%</a:t>
                      </a:r>
                    </a:p>
                  </a:txBody>
                  <a:tcPr marL="9525" marR="9525" marT="9525" marB="0" anchor="b">
                    <a:lnL>
                      <a:noFill/>
                    </a:lnL>
                    <a:lnR>
                      <a:noFill/>
                    </a:lnR>
                    <a:lnT>
                      <a:noFill/>
                    </a:lnT>
                    <a:lnB>
                      <a:noFill/>
                    </a:lnB>
                  </a:tcPr>
                </a:tc>
                <a:tc>
                  <a:txBody>
                    <a:bodyPr/>
                    <a:lstStyle/>
                    <a:p>
                      <a:pPr algn="ctr" fontAlgn="b"/>
                      <a:r>
                        <a:rPr lang="en-US" altLang="ja-JP" sz="1200" b="0" i="0" u="none" strike="noStrike">
                          <a:solidFill>
                            <a:srgbClr val="000000"/>
                          </a:solidFill>
                          <a:latin typeface="Arial"/>
                        </a:rPr>
                        <a:t>-2.1%</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r>
              <a:tr h="161925">
                <a:tc>
                  <a:txBody>
                    <a:bodyPr/>
                    <a:lstStyle/>
                    <a:p>
                      <a:pPr algn="l" fontAlgn="b"/>
                      <a:r>
                        <a:rPr lang="en-US" sz="1200" b="0" i="0" u="none" strike="noStrike">
                          <a:solidFill>
                            <a:srgbClr val="000000"/>
                          </a:solidFill>
                          <a:latin typeface="Arial"/>
                        </a:rPr>
                        <a:t>s265</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altLang="ja-JP" sz="1200" b="0" i="0" u="none" strike="noStrike">
                          <a:solidFill>
                            <a:srgbClr val="000000"/>
                          </a:solidFill>
                          <a:latin typeface="Arial"/>
                        </a:rPr>
                        <a:t>-8.5%</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solidFill>
                      <a:srgbClr val="CCFFCC"/>
                    </a:solidFill>
                  </a:tcPr>
                </a:tc>
                <a:tc>
                  <a:txBody>
                    <a:bodyPr/>
                    <a:lstStyle/>
                    <a:p>
                      <a:pPr algn="ctr" fontAlgn="b"/>
                      <a:r>
                        <a:rPr lang="en-US" altLang="ja-JP" sz="1200" b="0" i="0" u="none" strike="noStrike">
                          <a:solidFill>
                            <a:srgbClr val="000000"/>
                          </a:solidFill>
                          <a:latin typeface="Arial"/>
                        </a:rPr>
                        <a:t>-6.9%</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solidFill>
                      <a:srgbClr val="CCFFCC"/>
                    </a:solidFill>
                  </a:tcPr>
                </a:tc>
                <a:tc>
                  <a:txBody>
                    <a:bodyPr/>
                    <a:lstStyle/>
                    <a:p>
                      <a:pPr algn="ctr" fontAlgn="b"/>
                      <a:r>
                        <a:rPr lang="en-US" altLang="ja-JP" sz="1200" b="0" i="0" u="none" strike="noStrike">
                          <a:solidFill>
                            <a:srgbClr val="000000"/>
                          </a:solidFill>
                          <a:latin typeface="Arial"/>
                        </a:rPr>
                        <a:t>-3.5%</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CCFFCC"/>
                    </a:solidFill>
                  </a:tcPr>
                </a:tc>
              </a:tr>
              <a:tr h="152400">
                <a:tc>
                  <a:txBody>
                    <a:bodyPr/>
                    <a:lstStyle/>
                    <a:p>
                      <a:pPr algn="l" fontAlgn="b"/>
                      <a:r>
                        <a:rPr lang="en-US" sz="1200" b="1" i="0" u="none" strike="noStrike">
                          <a:solidFill>
                            <a:srgbClr val="000000"/>
                          </a:solidFill>
                          <a:latin typeface="Arial"/>
                        </a:rPr>
                        <a:t>Overall</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altLang="ja-JP" sz="1200" b="0" i="0" u="none" strike="noStrike">
                          <a:solidFill>
                            <a:srgbClr val="000000"/>
                          </a:solidFill>
                          <a:latin typeface="Arial"/>
                        </a:rPr>
                        <a:t>-4.9%</a:t>
                      </a:r>
                    </a:p>
                  </a:txBody>
                  <a:tcPr marL="9525" marR="9525" marT="9525"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algn="ctr" fontAlgn="b"/>
                      <a:r>
                        <a:rPr lang="en-US" altLang="ja-JP" sz="1200" b="0" i="0" u="none" strike="noStrike">
                          <a:solidFill>
                            <a:srgbClr val="000000"/>
                          </a:solidFill>
                          <a:latin typeface="Arial"/>
                        </a:rPr>
                        <a:t>-3.0%</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algn="ctr" fontAlgn="b"/>
                      <a:r>
                        <a:rPr lang="en-US" altLang="ja-JP" sz="1200" b="0" i="0" u="none" strike="noStrike">
                          <a:solidFill>
                            <a:srgbClr val="000000"/>
                          </a:solidFill>
                          <a:latin typeface="Arial"/>
                        </a:rPr>
                        <a:t>-2.6%</a:t>
                      </a:r>
                    </a:p>
                  </a:txBody>
                  <a:tcPr marL="9525" marR="9525" marT="9525"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r>
              <a:tr h="161925">
                <a:tc>
                  <a:txBody>
                    <a:bodyPr/>
                    <a:lstStyle/>
                    <a:p>
                      <a:pPr algn="l" fontAlgn="b"/>
                      <a:r>
                        <a:rPr lang="ja-JP" altLang="en-US" sz="1200" b="0" i="0" u="none" strike="noStrike">
                          <a:solidFill>
                            <a:srgbClr val="000000"/>
                          </a:solidFill>
                          <a:latin typeface="Arial"/>
                        </a:rPr>
                        <a:t>　</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altLang="ja-JP" sz="1200" b="0" i="0" u="none" strike="noStrike">
                          <a:solidFill>
                            <a:srgbClr val="808080"/>
                          </a:solidFill>
                          <a:latin typeface="Arial"/>
                        </a:rPr>
                        <a:t>-4.9%</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altLang="ja-JP" sz="1200" b="0" i="0" u="none" strike="noStrike">
                          <a:solidFill>
                            <a:srgbClr val="808080"/>
                          </a:solidFill>
                          <a:latin typeface="Arial"/>
                        </a:rPr>
                        <a:t>-3.1%</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altLang="ja-JP" sz="1200" b="0" i="0" u="none" strike="noStrike">
                          <a:solidFill>
                            <a:srgbClr val="808080"/>
                          </a:solidFill>
                          <a:latin typeface="Arial"/>
                        </a:rPr>
                        <a:t>-2.8%</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r h="152400">
                <a:tc>
                  <a:txBody>
                    <a:bodyPr/>
                    <a:lstStyle/>
                    <a:p>
                      <a:pPr algn="l" fontAlgn="b"/>
                      <a:r>
                        <a:rPr lang="en-US" sz="1200" b="0" i="0" u="none" strike="noStrike">
                          <a:solidFill>
                            <a:srgbClr val="000000"/>
                          </a:solidFill>
                          <a:latin typeface="Arial"/>
                        </a:rPr>
                        <a:t>Enc Time[%]</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gridSpan="3">
                  <a:txBody>
                    <a:bodyPr/>
                    <a:lstStyle/>
                    <a:p>
                      <a:pPr algn="ctr" fontAlgn="b"/>
                      <a:r>
                        <a:rPr lang="en-US" altLang="ja-JP" sz="1200" b="0" i="0" u="none" strike="noStrike">
                          <a:solidFill>
                            <a:srgbClr val="000000"/>
                          </a:solidFill>
                          <a:latin typeface="Arial"/>
                        </a:rPr>
                        <a:t>102%</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kumimoji="1" lang="ja-JP" altLang="en-US"/>
                    </a:p>
                  </a:txBody>
                  <a:tcPr/>
                </a:tc>
                <a:tc hMerge="1">
                  <a:txBody>
                    <a:bodyPr/>
                    <a:lstStyle/>
                    <a:p>
                      <a:endParaRPr kumimoji="1" lang="ja-JP" altLang="en-US"/>
                    </a:p>
                  </a:txBody>
                  <a:tcPr/>
                </a:tc>
              </a:tr>
              <a:tr h="161925">
                <a:tc>
                  <a:txBody>
                    <a:bodyPr/>
                    <a:lstStyle/>
                    <a:p>
                      <a:pPr algn="l" fontAlgn="b"/>
                      <a:r>
                        <a:rPr lang="en-US" sz="1200" b="0" i="0" u="none" strike="noStrike">
                          <a:solidFill>
                            <a:srgbClr val="000000"/>
                          </a:solidFill>
                          <a:latin typeface="Arial"/>
                        </a:rPr>
                        <a:t>Dec Time[%]</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gridSpan="3">
                  <a:txBody>
                    <a:bodyPr/>
                    <a:lstStyle/>
                    <a:p>
                      <a:pPr algn="ctr" fontAlgn="b"/>
                      <a:r>
                        <a:rPr lang="en-US" altLang="ja-JP" sz="1200" b="0" i="0" u="none" strike="noStrike" dirty="0">
                          <a:solidFill>
                            <a:srgbClr val="000000"/>
                          </a:solidFill>
                          <a:latin typeface="Arial"/>
                        </a:rPr>
                        <a:t>120%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r>
            </a:tbl>
          </a:graphicData>
        </a:graphic>
      </p:graphicFrame>
      <p:sp>
        <p:nvSpPr>
          <p:cNvPr id="10" name="テキスト ボックス 9"/>
          <p:cNvSpPr txBox="1"/>
          <p:nvPr/>
        </p:nvSpPr>
        <p:spPr>
          <a:xfrm>
            <a:off x="395536" y="6534834"/>
            <a:ext cx="7272808" cy="276999"/>
          </a:xfrm>
          <a:prstGeom prst="rect">
            <a:avLst/>
          </a:prstGeom>
          <a:noFill/>
        </p:spPr>
        <p:txBody>
          <a:bodyPr wrap="square" rtlCol="0">
            <a:spAutoFit/>
          </a:bodyPr>
          <a:lstStyle/>
          <a:p>
            <a:r>
              <a:rPr lang="en-CA" altLang="ja-JP" sz="1200" dirty="0" smtClean="0"/>
              <a:t>Those sequences where the coding gain by ALF is small, it is confirmed the bitrates are small. </a:t>
            </a:r>
            <a:endParaRPr kumimoji="1" lang="ja-JP" altLang="en-US" sz="1200"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kumimoji="1" lang="en-US" altLang="ja-JP" dirty="0" smtClean="0"/>
              <a:t>Benefit and complexity of ALF</a:t>
            </a:r>
            <a:endParaRPr kumimoji="1" lang="ja-JP" altLang="en-US" dirty="0"/>
          </a:p>
        </p:txBody>
      </p:sp>
      <p:sp>
        <p:nvSpPr>
          <p:cNvPr id="3" name="コンテンツ プレースホルダ 2"/>
          <p:cNvSpPr>
            <a:spLocks noGrp="1"/>
          </p:cNvSpPr>
          <p:nvPr>
            <p:ph idx="1"/>
          </p:nvPr>
        </p:nvSpPr>
        <p:spPr>
          <a:xfrm>
            <a:off x="457200" y="785813"/>
            <a:ext cx="8507288" cy="5614987"/>
          </a:xfrm>
        </p:spPr>
        <p:txBody>
          <a:bodyPr/>
          <a:lstStyle/>
          <a:p>
            <a:r>
              <a:rPr lang="en-US" altLang="ja-JP" dirty="0" smtClean="0"/>
              <a:t>Benefit</a:t>
            </a:r>
          </a:p>
          <a:p>
            <a:pPr lvl="1"/>
            <a:r>
              <a:rPr lang="en-US" altLang="ja-JP" b="1" dirty="0" smtClean="0"/>
              <a:t>Decrease download time and provide high quality streaming video</a:t>
            </a:r>
            <a:endParaRPr lang="en-US" altLang="ja-JP" dirty="0" smtClean="0"/>
          </a:p>
          <a:p>
            <a:pPr lvl="1"/>
            <a:r>
              <a:rPr lang="en-US" altLang="ja-JP" dirty="0" smtClean="0"/>
              <a:t>Save communication channel</a:t>
            </a:r>
          </a:p>
          <a:p>
            <a:pPr lvl="1"/>
            <a:r>
              <a:rPr lang="en-US" altLang="ja-JP" dirty="0" smtClean="0"/>
              <a:t>Relatively easy encoder</a:t>
            </a:r>
          </a:p>
          <a:p>
            <a:pPr lvl="1"/>
            <a:endParaRPr lang="en-US" altLang="ja-JP" dirty="0" smtClean="0"/>
          </a:p>
          <a:p>
            <a:r>
              <a:rPr lang="en-US" altLang="ja-JP" dirty="0" smtClean="0"/>
              <a:t>Complex?</a:t>
            </a:r>
          </a:p>
          <a:p>
            <a:pPr lvl="1"/>
            <a:r>
              <a:rPr lang="en-US" altLang="ja-JP" dirty="0" smtClean="0"/>
              <a:t>Prevent HD service?</a:t>
            </a:r>
          </a:p>
          <a:p>
            <a:pPr lvl="2"/>
            <a:r>
              <a:rPr lang="en-US" altLang="ja-JP" dirty="0" smtClean="0"/>
              <a:t>With ALF, decoder can meet HD@60p. </a:t>
            </a:r>
            <a:r>
              <a:rPr lang="en-US" altLang="ja-JP" b="1" dirty="0" smtClean="0"/>
              <a:t>Complexity is not an issue for providing service</a:t>
            </a:r>
          </a:p>
          <a:p>
            <a:pPr lvl="2"/>
            <a:r>
              <a:rPr lang="en-US" altLang="ja-JP" dirty="0" smtClean="0"/>
              <a:t>TV, recorder and cellular phone can use hardware and PC is ok with software</a:t>
            </a:r>
          </a:p>
          <a:p>
            <a:pPr lvl="1"/>
            <a:r>
              <a:rPr lang="en-US" altLang="ja-JP" dirty="0" smtClean="0"/>
              <a:t>Increase power consumption?</a:t>
            </a:r>
          </a:p>
          <a:p>
            <a:pPr lvl="2"/>
            <a:r>
              <a:rPr lang="en-US" altLang="ja-JP" b="1" dirty="0" smtClean="0"/>
              <a:t>LP mode with ALF can decrease power consumption on encoder side</a:t>
            </a:r>
          </a:p>
          <a:p>
            <a:pPr lvl="2"/>
            <a:r>
              <a:rPr lang="en-US" altLang="ja-JP" dirty="0" smtClean="0"/>
              <a:t>ALF may increase power consumption, however Main Profile do not force encoder to use ALF, thus product can choose the usage of ALF if it is not desirable and power consumption issue will disappear with time</a:t>
            </a:r>
            <a:endParaRPr lang="en-US" altLang="ja-JP" b="1" dirty="0" smtClean="0"/>
          </a:p>
          <a:p>
            <a:pPr lvl="1"/>
            <a:r>
              <a:rPr lang="en-US" altLang="ja-JP" dirty="0" smtClean="0"/>
              <a:t>Increase cost?</a:t>
            </a:r>
          </a:p>
          <a:p>
            <a:pPr lvl="2"/>
            <a:r>
              <a:rPr lang="en-US" altLang="ja-JP" dirty="0" smtClean="0"/>
              <a:t>Area size of operation is not an issue with the current chip process</a:t>
            </a:r>
          </a:p>
          <a:p>
            <a:pPr lvl="2"/>
            <a:r>
              <a:rPr lang="en-US" altLang="ja-JP" dirty="0" smtClean="0"/>
              <a:t>Minor increase of register / SRAM size</a:t>
            </a:r>
          </a:p>
        </p:txBody>
      </p:sp>
      <p:sp>
        <p:nvSpPr>
          <p:cNvPr id="4" name="スライド番号プレースホルダ 3"/>
          <p:cNvSpPr>
            <a:spLocks noGrp="1"/>
          </p:cNvSpPr>
          <p:nvPr>
            <p:ph type="sldNum" sz="quarter" idx="12"/>
          </p:nvPr>
        </p:nvSpPr>
        <p:spPr/>
        <p:txBody>
          <a:bodyPr/>
          <a:lstStyle/>
          <a:p>
            <a:pPr>
              <a:defRPr/>
            </a:pPr>
            <a:fld id="{7A2BAA9F-07BF-4378-B4DA-C7E0E90A6341}" type="slidenum">
              <a:rPr lang="en-US" smtClean="0"/>
              <a:pPr>
                <a:defRPr/>
              </a:pPr>
              <a:t>6</a:t>
            </a:fld>
            <a:endParaRPr lang="en-US"/>
          </a:p>
        </p:txBody>
      </p:sp>
      <p:sp>
        <p:nvSpPr>
          <p:cNvPr id="6" name="角丸四角形 5"/>
          <p:cNvSpPr/>
          <p:nvPr/>
        </p:nvSpPr>
        <p:spPr>
          <a:xfrm>
            <a:off x="5436096" y="1556792"/>
            <a:ext cx="2880320" cy="504056"/>
          </a:xfrm>
          <a:prstGeom prst="roundRect">
            <a:avLst/>
          </a:prstGeom>
          <a:solidFill>
            <a:srgbClr val="FFCCCC"/>
          </a:solidFill>
          <a:ln>
            <a:noFill/>
          </a:ln>
          <a:effectLst/>
        </p:spPr>
        <p:style>
          <a:lnRef idx="1">
            <a:schemeClr val="dk1"/>
          </a:lnRef>
          <a:fillRef idx="2">
            <a:schemeClr val="dk1"/>
          </a:fillRef>
          <a:effectRef idx="1">
            <a:schemeClr val="dk1"/>
          </a:effectRef>
          <a:fontRef idx="minor">
            <a:schemeClr val="dk1"/>
          </a:fontRef>
        </p:style>
        <p:txBody>
          <a:bodyPr lIns="36000" tIns="36000" rIns="36000" bIns="36000" rtlCol="0" anchor="ctr"/>
          <a:lstStyle/>
          <a:p>
            <a:pPr algn="ctr"/>
            <a:r>
              <a:rPr lang="en-US" altLang="ja-JP" dirty="0" smtClean="0"/>
              <a:t>This is </a:t>
            </a:r>
            <a:r>
              <a:rPr lang="en-US" altLang="ja-JP" smtClean="0"/>
              <a:t>the “User Benefit”</a:t>
            </a:r>
            <a:endParaRPr lang="ja-JP" altLang="en-US" dirty="0" smtClean="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kumimoji="1" lang="en-US" altLang="ja-JP" dirty="0" err="1" smtClean="0"/>
              <a:t>Conclution</a:t>
            </a:r>
            <a:endParaRPr kumimoji="1" lang="ja-JP" altLang="en-US" dirty="0"/>
          </a:p>
        </p:txBody>
      </p:sp>
      <p:sp>
        <p:nvSpPr>
          <p:cNvPr id="3" name="コンテンツ プレースホルダ 2"/>
          <p:cNvSpPr>
            <a:spLocks noGrp="1"/>
          </p:cNvSpPr>
          <p:nvPr>
            <p:ph idx="1"/>
          </p:nvPr>
        </p:nvSpPr>
        <p:spPr/>
        <p:txBody>
          <a:bodyPr/>
          <a:lstStyle/>
          <a:p>
            <a:r>
              <a:rPr lang="en-US" altLang="ja-JP" sz="2800" dirty="0" smtClean="0"/>
              <a:t>Main profile should support effective coding gain tools for HD or over-HD sequences</a:t>
            </a:r>
          </a:p>
          <a:p>
            <a:endParaRPr lang="en-US" altLang="ja-JP" sz="2800" dirty="0" smtClean="0"/>
          </a:p>
          <a:p>
            <a:r>
              <a:rPr lang="en-US" altLang="ja-JP" sz="2800" dirty="0" smtClean="0"/>
              <a:t>Twenty HD sequences are tested</a:t>
            </a:r>
          </a:p>
          <a:p>
            <a:pPr lvl="1"/>
            <a:r>
              <a:rPr lang="en-US" altLang="ja-JP" sz="2600" dirty="0" smtClean="0"/>
              <a:t>Significant coding gain is observed</a:t>
            </a:r>
          </a:p>
          <a:p>
            <a:pPr lvl="2"/>
            <a:r>
              <a:rPr lang="en-US" altLang="ja-JP" sz="2800" dirty="0" smtClean="0"/>
              <a:t>2.8 % at RA</a:t>
            </a:r>
          </a:p>
          <a:p>
            <a:pPr lvl="2"/>
            <a:r>
              <a:rPr lang="en-US" altLang="ja-JP" sz="2800" dirty="0" smtClean="0"/>
              <a:t>4.9 % at LP</a:t>
            </a:r>
          </a:p>
          <a:p>
            <a:pPr>
              <a:buNone/>
            </a:pPr>
            <a:endParaRPr lang="en-US" altLang="ja-JP" sz="3000" dirty="0" smtClean="0"/>
          </a:p>
          <a:p>
            <a:pPr lvl="1"/>
            <a:endParaRPr lang="en-US" altLang="ja-JP" sz="2800" dirty="0" smtClean="0"/>
          </a:p>
          <a:p>
            <a:r>
              <a:rPr lang="en-US" altLang="ja-JP" sz="2800" dirty="0" smtClean="0"/>
              <a:t>We request to include ALF in Main profile</a:t>
            </a:r>
          </a:p>
        </p:txBody>
      </p:sp>
      <p:sp>
        <p:nvSpPr>
          <p:cNvPr id="4" name="スライド番号プレースホルダ 3"/>
          <p:cNvSpPr>
            <a:spLocks noGrp="1"/>
          </p:cNvSpPr>
          <p:nvPr>
            <p:ph type="sldNum" sz="quarter" idx="12"/>
          </p:nvPr>
        </p:nvSpPr>
        <p:spPr/>
        <p:txBody>
          <a:bodyPr/>
          <a:lstStyle/>
          <a:p>
            <a:pPr>
              <a:defRPr/>
            </a:pPr>
            <a:fld id="{7A2BAA9F-07BF-4378-B4DA-C7E0E90A6341}" type="slidenum">
              <a:rPr lang="en-US" smtClean="0"/>
              <a:pPr>
                <a:defRPr/>
              </a:pPr>
              <a:t>7</a:t>
            </a:fld>
            <a:endParaRPr lang="en-US"/>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6_モジュール">
  <a:themeElements>
    <a:clrScheme name="シック">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6B9F25"/>
      </a:hlink>
      <a:folHlink>
        <a:srgbClr val="B26B02"/>
      </a:folHlink>
    </a:clrScheme>
    <a:fontScheme name="6_モジュール">
      <a:majorFont>
        <a:latin typeface="Arial"/>
        <a:ea typeface=""/>
        <a:cs typeface=""/>
      </a:majorFont>
      <a:minorFont>
        <a:latin typeface="Arial"/>
        <a:ea typeface=""/>
        <a:cs typeface=""/>
      </a:minorFont>
    </a:fontScheme>
    <a:fmtScheme name="モジュール">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47500"/>
                <a:satMod val="137000"/>
              </a:schemeClr>
            </a:gs>
            <a:gs pos="55000">
              <a:schemeClr val="phClr">
                <a:shade val="69000"/>
                <a:satMod val="137000"/>
              </a:schemeClr>
            </a:gs>
            <a:gs pos="100000">
              <a:schemeClr val="phClr">
                <a:shade val="98000"/>
                <a:satMod val="137000"/>
              </a:schemeClr>
            </a:gs>
          </a:gsLst>
          <a:lin ang="16200000" scaled="0"/>
        </a:gradFill>
      </a:fillStyleLst>
      <a:lnStyleLst>
        <a:ln w="6350" cap="rnd" cmpd="sng" algn="ctr">
          <a:solidFill>
            <a:schemeClr val="phClr">
              <a:shade val="95000"/>
              <a:satMod val="105000"/>
            </a:schemeClr>
          </a:solidFill>
          <a:prstDash val="solid"/>
        </a:ln>
        <a:ln w="48000" cap="flat" cmpd="thickThin" algn="ctr">
          <a:solidFill>
            <a:schemeClr val="phClr"/>
          </a:solidFill>
          <a:prstDash val="solid"/>
        </a:ln>
        <a:ln w="48500" cap="flat" cmpd="thickThin" algn="ctr">
          <a:solidFill>
            <a:schemeClr val="phClr"/>
          </a:solidFill>
          <a:prstDash val="solid"/>
        </a:ln>
      </a:lnStyleLst>
      <a:effectStyleLst>
        <a:effectStyle>
          <a:effectLst>
            <a:outerShdw blurRad="45000" dist="25000" dir="5400000" rotWithShape="0">
              <a:srgbClr val="000000">
                <a:alpha val="38000"/>
              </a:srgbClr>
            </a:outerShdw>
          </a:effectLst>
        </a:effectStyle>
        <a:effectStyle>
          <a:effectLst>
            <a:outerShdw blurRad="39000" dist="25400" dir="5400000" rotWithShape="0">
              <a:srgbClr val="000000">
                <a:alpha val="38000"/>
              </a:srgbClr>
            </a:outerShdw>
          </a:effectLst>
        </a:effectStyle>
        <a:effectStyle>
          <a:effectLst>
            <a:outerShdw blurRad="39000" dist="25400" dir="5400000" rotWithShape="0">
              <a:srgbClr val="000000">
                <a:alpha val="38000"/>
              </a:srgbClr>
            </a:outerShdw>
          </a:effectLst>
          <a:scene3d>
            <a:camera prst="orthographicFront" fov="0">
              <a:rot lat="0" lon="0" rev="0"/>
            </a:camera>
            <a:lightRig rig="threePt" dir="t">
              <a:rot lat="0" lon="0" rev="1800000"/>
            </a:lightRig>
          </a:scene3d>
          <a:sp3d prstMaterial="matte">
            <a:bevelT h="20000"/>
          </a:sp3d>
        </a:effectStyle>
      </a:effectStyleLst>
      <a:bgFillStyleLst>
        <a:solidFill>
          <a:schemeClr val="phClr"/>
        </a:solidFill>
        <a:gradFill rotWithShape="1">
          <a:gsLst>
            <a:gs pos="0">
              <a:schemeClr val="phClr">
                <a:tint val="48000"/>
                <a:satMod val="300000"/>
              </a:schemeClr>
            </a:gs>
            <a:gs pos="12000">
              <a:schemeClr val="phClr">
                <a:tint val="48000"/>
                <a:satMod val="300000"/>
              </a:schemeClr>
            </a:gs>
            <a:gs pos="20000">
              <a:schemeClr val="phClr">
                <a:tint val="49000"/>
                <a:satMod val="300000"/>
              </a:schemeClr>
            </a:gs>
            <a:gs pos="100000">
              <a:schemeClr val="phClr">
                <a:shade val="30000"/>
              </a:schemeClr>
            </a:gs>
          </a:gsLst>
          <a:path path="circle">
            <a:fillToRect l="10000" t="-25000" r="10000" b="125000"/>
          </a:path>
        </a:gradFill>
        <a:blipFill>
          <a:blip xmlns:r="http://schemas.openxmlformats.org/officeDocument/2006/relationships" r:embed="rId1">
            <a:duotone>
              <a:schemeClr val="phClr">
                <a:shade val="75000"/>
                <a:satMod val="105000"/>
              </a:schemeClr>
              <a:schemeClr val="phClr">
                <a:tint val="95000"/>
                <a:satMod val="105000"/>
              </a:schemeClr>
            </a:duotone>
          </a:blip>
          <a:tile tx="0" ty="0" sx="38000" sy="38000" flip="none" algn="tl"/>
        </a:blipFill>
      </a:bgFillStyleLst>
    </a:fmtScheme>
  </a:themeElements>
  <a:objectDefaults>
    <a:spDef>
      <a:spPr>
        <a:noFill/>
        <a:effectLst/>
      </a:spPr>
      <a:bodyPr lIns="36000" tIns="36000" rIns="36000" bIns="36000" rtlCol="0" anchor="ctr"/>
      <a:lstStyle>
        <a:defPPr algn="ctr">
          <a:defRPr kumimoji="1"/>
        </a:defPPr>
      </a:lstStyle>
      <a:style>
        <a:lnRef idx="1">
          <a:schemeClr val="dk1"/>
        </a:lnRef>
        <a:fillRef idx="2">
          <a:schemeClr val="dk1"/>
        </a:fillRef>
        <a:effectRef idx="1">
          <a:schemeClr val="dk1"/>
        </a:effectRef>
        <a:fontRef idx="minor">
          <a:schemeClr val="dk1"/>
        </a:fontRef>
      </a:style>
    </a:spDef>
    <a:lnDef>
      <a:spPr>
        <a:ln>
          <a:solidFill>
            <a:schemeClr val="tx1"/>
          </a:solidFill>
          <a:tailEnd type="none"/>
        </a:ln>
      </a:spPr>
      <a:bodyPr/>
      <a:lstStyle/>
      <a:style>
        <a:lnRef idx="1">
          <a:schemeClr val="accent1"/>
        </a:lnRef>
        <a:fillRef idx="0">
          <a:schemeClr val="accent1"/>
        </a:fillRef>
        <a:effectRef idx="0">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40000"/>
                <a:satMod val="155000"/>
              </a:schemeClr>
            </a:gs>
            <a:gs pos="65000">
              <a:schemeClr val="phClr">
                <a:shade val="85000"/>
                <a:satMod val="155000"/>
              </a:schemeClr>
            </a:gs>
            <a:gs pos="100000">
              <a:schemeClr val="phClr">
                <a:shade val="95000"/>
                <a:satMod val="155000"/>
              </a:schemeClr>
            </a:gs>
          </a:gsLst>
          <a:lin ang="16200000" scaled="0"/>
        </a:gradFill>
      </a:fillStyleLst>
      <a:lnStyleLst>
        <a:ln w="6350" cap="rnd" cmpd="sng" algn="ctr">
          <a:solidFill>
            <a:schemeClr val="phClr">
              <a:shade val="95000"/>
              <a:satMod val="105000"/>
            </a:schemeClr>
          </a:solidFill>
          <a:prstDash val="solid"/>
        </a:ln>
        <a:ln w="25400" cap="rnd" cmpd="sng" algn="ctr">
          <a:solidFill>
            <a:schemeClr val="phClr"/>
          </a:solidFill>
          <a:prstDash val="solid"/>
        </a:ln>
        <a:ln w="34925" cap="rnd" cmpd="sng" algn="ctr">
          <a:solidFill>
            <a:schemeClr val="phClr"/>
          </a:solidFill>
          <a:prstDash val="solid"/>
        </a:ln>
      </a:lnStyleLst>
      <a:effectStyleLst>
        <a:effectStyle>
          <a:effectLst>
            <a:outerShdw blurRad="50800" algn="tl" rotWithShape="0">
              <a:srgbClr val="000000">
                <a:alpha val="64000"/>
              </a:srgbClr>
            </a:outerShdw>
          </a:effectLst>
        </a:effectStyle>
        <a:effectStyle>
          <a:effectLst>
            <a:outerShdw blurRad="39000" dist="25400" dir="5400000">
              <a:srgbClr val="000000">
                <a:alpha val="35000"/>
              </a:srgbClr>
            </a:outerShdw>
          </a:effectLst>
        </a:effectStyle>
        <a:effectStyle>
          <a:effectLst>
            <a:outerShdw blurRad="39000" dist="25400" dir="5400000">
              <a:srgbClr val="000000">
                <a:alpha val="35000"/>
              </a:srgbClr>
            </a:outerShdw>
          </a:effectLst>
          <a:scene3d>
            <a:camera prst="orthographicFront" fov="0">
              <a:rot lat="0" lon="0" rev="0"/>
            </a:camera>
            <a:lightRig rig="threePt" dir="t">
              <a:rot lat="0" lon="0" rev="0"/>
            </a:lightRig>
          </a:scene3d>
          <a:sp3d prstMaterial="matte">
            <a:bevelT h="22225"/>
          </a:sp3d>
        </a:effectStyle>
      </a:effectStyleLst>
      <a:bgFillStyleLst>
        <a:solidFill>
          <a:schemeClr val="phClr"/>
        </a:solidFill>
        <a:gradFill rotWithShape="1">
          <a:gsLst>
            <a:gs pos="0">
              <a:schemeClr val="phClr">
                <a:shade val="50000"/>
                <a:satMod val="155000"/>
              </a:schemeClr>
            </a:gs>
            <a:gs pos="35000">
              <a:schemeClr val="phClr">
                <a:shade val="75000"/>
                <a:satMod val="155000"/>
              </a:schemeClr>
            </a:gs>
            <a:gs pos="100000">
              <a:schemeClr val="phClr">
                <a:tint val="80000"/>
                <a:satMod val="255000"/>
              </a:schemeClr>
            </a:gs>
          </a:gsLst>
          <a:lin ang="16200000" scaled="0"/>
        </a:gradFill>
        <a:gradFill rotWithShape="1">
          <a:gsLst>
            <a:gs pos="0">
              <a:schemeClr val="phClr">
                <a:tint val="80000"/>
                <a:satMod val="300000"/>
              </a:schemeClr>
            </a:gs>
            <a:gs pos="100000">
              <a:schemeClr val="phClr">
                <a:shade val="30000"/>
                <a:satMod val="200000"/>
              </a:schemeClr>
            </a:gs>
          </a:gsLst>
          <a:path path="circle">
            <a:fillToRect l="100000" t="100000" r="100000" b="100000"/>
          </a:path>
        </a:gradFill>
      </a:bgFillStyleLst>
    </a:fmtScheme>
  </a:themeElements>
  <a:objectDefaults/>
  <a:extraClrSchemeLst/>
</a:theme>
</file>

<file path=ppt/theme/theme3.xml><?xml version="1.0" encoding="utf-8"?>
<a:theme xmlns:a="http://schemas.openxmlformats.org/drawingml/2006/main" name="Office テーマ">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シック">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6B9F25"/>
    </a:hlink>
    <a:folHlink>
      <a:srgbClr val="B26B02"/>
    </a:folHlink>
  </a:clrScheme>
</a:themeOverride>
</file>

<file path=docProps/app.xml><?xml version="1.0" encoding="utf-8"?>
<Properties xmlns="http://schemas.openxmlformats.org/officeDocument/2006/extended-properties" xmlns:vt="http://schemas.openxmlformats.org/officeDocument/2006/docPropsVTypes">
  <Template/>
  <TotalTime>0</TotalTime>
  <Words>1392</Words>
  <Application>Microsoft Office PowerPoint</Application>
  <PresentationFormat>画面に合わせる (4:3)</PresentationFormat>
  <Paragraphs>473</Paragraphs>
  <Slides>7</Slides>
  <Notes>0</Notes>
  <HiddenSlides>0</HiddenSlides>
  <MMClips>0</MMClips>
  <ScaleCrop>false</ScaleCrop>
  <HeadingPairs>
    <vt:vector size="4" baseType="variant">
      <vt:variant>
        <vt:lpstr>テーマ</vt:lpstr>
      </vt:variant>
      <vt:variant>
        <vt:i4>1</vt:i4>
      </vt:variant>
      <vt:variant>
        <vt:lpstr>スライド タイトル</vt:lpstr>
      </vt:variant>
      <vt:variant>
        <vt:i4>7</vt:i4>
      </vt:variant>
    </vt:vector>
  </HeadingPairs>
  <TitlesOfParts>
    <vt:vector size="8" baseType="lpstr">
      <vt:lpstr>6_モジュール</vt:lpstr>
      <vt:lpstr>Inclusion of ALF in Main profile and additional test results </vt:lpstr>
      <vt:lpstr>Motivation</vt:lpstr>
      <vt:lpstr>Test</vt:lpstr>
      <vt:lpstr>Results</vt:lpstr>
      <vt:lpstr>Results (cont.)</vt:lpstr>
      <vt:lpstr>Benefit and complexity of ALF</vt:lpstr>
      <vt:lpstr>Conclution</vt:lpstr>
    </vt:vector>
  </TitlesOfParts>
  <Manager/>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MPEG 89回　London VCEG 38回 Geneva  会合報告</dc:title>
  <dc:creator/>
  <cp:lastModifiedBy/>
  <cp:revision>398</cp:revision>
  <dcterms:created xsi:type="dcterms:W3CDTF">2008-08-06T01:13:45Z</dcterms:created>
  <dcterms:modified xsi:type="dcterms:W3CDTF">2012-07-17T07:04:17Z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TC101671231033</vt:lpwstr>
  </property>
</Properties>
</file>