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E8E46-EB65-44E6-8300-99BE0A2C5284}" type="datetimeFigureOut">
              <a:rPr lang="zh-TW" altLang="en-US" smtClean="0"/>
              <a:t>2012/7/16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41D66-6027-401E-9F39-72BA11228A6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E8E46-EB65-44E6-8300-99BE0A2C5284}" type="datetimeFigureOut">
              <a:rPr lang="zh-TW" altLang="en-US" smtClean="0"/>
              <a:t>2012/7/16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41D66-6027-401E-9F39-72BA11228A6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E8E46-EB65-44E6-8300-99BE0A2C5284}" type="datetimeFigureOut">
              <a:rPr lang="zh-TW" altLang="en-US" smtClean="0"/>
              <a:t>2012/7/16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41D66-6027-401E-9F39-72BA11228A6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E8E46-EB65-44E6-8300-99BE0A2C5284}" type="datetimeFigureOut">
              <a:rPr lang="zh-TW" altLang="en-US" smtClean="0"/>
              <a:t>2012/7/16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41D66-6027-401E-9F39-72BA11228A6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E8E46-EB65-44E6-8300-99BE0A2C5284}" type="datetimeFigureOut">
              <a:rPr lang="zh-TW" altLang="en-US" smtClean="0"/>
              <a:t>2012/7/16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41D66-6027-401E-9F39-72BA11228A6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E8E46-EB65-44E6-8300-99BE0A2C5284}" type="datetimeFigureOut">
              <a:rPr lang="zh-TW" altLang="en-US" smtClean="0"/>
              <a:t>2012/7/16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41D66-6027-401E-9F39-72BA11228A6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E8E46-EB65-44E6-8300-99BE0A2C5284}" type="datetimeFigureOut">
              <a:rPr lang="zh-TW" altLang="en-US" smtClean="0"/>
              <a:t>2012/7/16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41D66-6027-401E-9F39-72BA11228A6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E8E46-EB65-44E6-8300-99BE0A2C5284}" type="datetimeFigureOut">
              <a:rPr lang="zh-TW" altLang="en-US" smtClean="0"/>
              <a:t>2012/7/16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41D66-6027-401E-9F39-72BA11228A6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E8E46-EB65-44E6-8300-99BE0A2C5284}" type="datetimeFigureOut">
              <a:rPr lang="zh-TW" altLang="en-US" smtClean="0"/>
              <a:t>2012/7/16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41D66-6027-401E-9F39-72BA11228A6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E8E46-EB65-44E6-8300-99BE0A2C5284}" type="datetimeFigureOut">
              <a:rPr lang="zh-TW" altLang="en-US" smtClean="0"/>
              <a:t>2012/7/16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41D66-6027-401E-9F39-72BA11228A6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E8E46-EB65-44E6-8300-99BE0A2C5284}" type="datetimeFigureOut">
              <a:rPr lang="zh-TW" altLang="en-US" smtClean="0"/>
              <a:t>2012/7/16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41D66-6027-401E-9F39-72BA11228A6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E8E46-EB65-44E6-8300-99BE0A2C5284}" type="datetimeFigureOut">
              <a:rPr lang="zh-TW" altLang="en-US" smtClean="0"/>
              <a:t>2012/7/16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1D66-6027-401E-9F39-72BA11228A6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4096"/>
          </a:xfrm>
        </p:spPr>
        <p:txBody>
          <a:bodyPr/>
          <a:lstStyle/>
          <a:p>
            <a:r>
              <a:rPr lang="en-US" altLang="zh-TW" dirty="0" smtClean="0"/>
              <a:t>Summary of ALF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836712"/>
            <a:ext cx="8507288" cy="6021288"/>
          </a:xfrm>
        </p:spPr>
        <p:txBody>
          <a:bodyPr>
            <a:normAutofit fontScale="92500"/>
          </a:bodyPr>
          <a:lstStyle/>
          <a:p>
            <a:r>
              <a:rPr lang="en-US" altLang="zh-TW" sz="2400" dirty="0" smtClean="0"/>
              <a:t>JCTVC-J0048</a:t>
            </a:r>
          </a:p>
          <a:p>
            <a:pPr lvl="1"/>
            <a:r>
              <a:rPr lang="en-US" altLang="zh-TW" sz="2000" dirty="0" smtClean="0"/>
              <a:t>CTC 720p/1080p/</a:t>
            </a:r>
            <a:r>
              <a:rPr lang="en-US" altLang="zh-TW" sz="2000" dirty="0" err="1" smtClean="0"/>
              <a:t>ClassA</a:t>
            </a:r>
            <a:r>
              <a:rPr lang="en-US" altLang="zh-TW" sz="2000" dirty="0" smtClean="0"/>
              <a:t>: BD-rate = -3.6%/-2.6%/-5.6% (RA/LB/LP)</a:t>
            </a:r>
          </a:p>
          <a:p>
            <a:pPr lvl="1"/>
            <a:r>
              <a:rPr lang="en-US" altLang="zh-TW" sz="2000" dirty="0" smtClean="0"/>
              <a:t>KTA 720p/1080p: BD-rate = -4.3%/-3.8%/-9.0% (RA/LB/LP)</a:t>
            </a:r>
          </a:p>
          <a:p>
            <a:r>
              <a:rPr lang="en-US" altLang="zh-TW" sz="2400" dirty="0" smtClean="0"/>
              <a:t>JCTVC-</a:t>
            </a:r>
            <a:r>
              <a:rPr lang="en-US" altLang="zh-TW" sz="2400" dirty="0" smtClean="0"/>
              <a:t>J0049, using 1080p sequences (5 from class B, 10 from KTA)</a:t>
            </a:r>
          </a:p>
          <a:p>
            <a:pPr lvl="1"/>
            <a:r>
              <a:rPr lang="en-US" altLang="zh-TW" sz="2000" dirty="0" smtClean="0"/>
              <a:t>LP with ALF versus LP without ALF: BD-rate = -8.3%, 1% </a:t>
            </a:r>
            <a:r>
              <a:rPr lang="en-US" altLang="zh-TW" sz="2000" dirty="0" err="1" smtClean="0"/>
              <a:t>EncT</a:t>
            </a:r>
            <a:r>
              <a:rPr lang="en-US" altLang="zh-TW" sz="2000" dirty="0" smtClean="0"/>
              <a:t> increase, 16% </a:t>
            </a:r>
            <a:r>
              <a:rPr lang="en-US" altLang="zh-TW" sz="2000" dirty="0" err="1" smtClean="0"/>
              <a:t>DecT</a:t>
            </a:r>
            <a:r>
              <a:rPr lang="en-US" altLang="zh-TW" sz="2000" dirty="0" smtClean="0"/>
              <a:t> increase with 1% DRAM access decrease</a:t>
            </a:r>
          </a:p>
          <a:p>
            <a:pPr lvl="1"/>
            <a:r>
              <a:rPr lang="en-US" altLang="zh-TW" sz="2000" dirty="0" smtClean="0"/>
              <a:t>LB without ALF versus LP without ALF: BD-rate = -10.5%, 40% </a:t>
            </a:r>
            <a:r>
              <a:rPr lang="en-US" altLang="zh-TW" sz="2000" dirty="0" err="1" smtClean="0"/>
              <a:t>EncT</a:t>
            </a:r>
            <a:r>
              <a:rPr lang="en-US" altLang="zh-TW" sz="2000" dirty="0" smtClean="0"/>
              <a:t> increase, 9% </a:t>
            </a:r>
            <a:r>
              <a:rPr lang="en-US" altLang="zh-TW" sz="2000" dirty="0" err="1" smtClean="0"/>
              <a:t>DecT</a:t>
            </a:r>
            <a:r>
              <a:rPr lang="en-US" altLang="zh-TW" sz="2000" dirty="0" smtClean="0"/>
              <a:t> increase with 61% DRAM access increase</a:t>
            </a:r>
          </a:p>
          <a:p>
            <a:r>
              <a:rPr lang="en-US" altLang="zh-TW" sz="2400" dirty="0" smtClean="0"/>
              <a:t>JCTVC-</a:t>
            </a:r>
            <a:r>
              <a:rPr lang="en-US" altLang="zh-TW" sz="2400" dirty="0" smtClean="0"/>
              <a:t>J0390</a:t>
            </a:r>
            <a:r>
              <a:rPr lang="en-US" altLang="zh-TW" sz="1900" dirty="0" smtClean="0"/>
              <a:t> (response to the only one issue of ALF raised in JCT-VC reflector)</a:t>
            </a:r>
            <a:endParaRPr lang="en-US" altLang="zh-TW" sz="2400" dirty="0" smtClean="0"/>
          </a:p>
          <a:p>
            <a:pPr lvl="1"/>
            <a:r>
              <a:rPr lang="en-US" altLang="zh-TW" sz="2000" dirty="0" smtClean="0"/>
              <a:t>Filter shape: 9x7+3x3 reduced to 7x7+3x3</a:t>
            </a:r>
          </a:p>
          <a:p>
            <a:pPr lvl="1"/>
            <a:r>
              <a:rPr lang="en-US" altLang="zh-TW" sz="2000" dirty="0" smtClean="0"/>
              <a:t>Coefficient precision: 9-bit reduced to 7-bit</a:t>
            </a:r>
          </a:p>
          <a:p>
            <a:pPr lvl="1"/>
            <a:r>
              <a:rPr lang="en-US" altLang="zh-TW" sz="2000" dirty="0" smtClean="0"/>
              <a:t>Allow 16-bit accumulation for 8-bit samples</a:t>
            </a:r>
          </a:p>
          <a:p>
            <a:pPr lvl="1"/>
            <a:r>
              <a:rPr lang="en-US" altLang="zh-TW" sz="2000" dirty="0" smtClean="0"/>
              <a:t>CTC </a:t>
            </a:r>
            <a:r>
              <a:rPr lang="en-US" altLang="zh-TW" sz="2000" dirty="0" err="1" smtClean="0"/>
              <a:t>DecT</a:t>
            </a:r>
            <a:r>
              <a:rPr lang="en-US" altLang="zh-TW" sz="2000" dirty="0" smtClean="0"/>
              <a:t>: 10% (HM-7.0) =&gt; 4.0% (SIMD) =&gt; 2.3% (SIMD + J0390)</a:t>
            </a:r>
          </a:p>
          <a:p>
            <a:pPr lvl="1"/>
            <a:r>
              <a:rPr lang="en-US" altLang="zh-TW" sz="2000" dirty="0" smtClean="0"/>
              <a:t>When all parts of the decoder are optimized, ALF occupies 8-9% of the run time (with reference to H0693)</a:t>
            </a:r>
            <a:endParaRPr lang="en-US" altLang="zh-TW" sz="2000" dirty="0" smtClean="0"/>
          </a:p>
          <a:p>
            <a:r>
              <a:rPr lang="en-US" altLang="zh-TW" sz="2400" dirty="0" smtClean="0"/>
              <a:t>JCTVC-</a:t>
            </a:r>
            <a:r>
              <a:rPr lang="en-US" altLang="zh-TW" sz="2400" dirty="0" smtClean="0"/>
              <a:t>J0544</a:t>
            </a:r>
          </a:p>
          <a:p>
            <a:pPr lvl="1"/>
            <a:r>
              <a:rPr lang="en-US" altLang="zh-TW" sz="2000" dirty="0" smtClean="0"/>
              <a:t>Remove padding, text becomes cleaner and simpler, confirmed by editor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7164288" y="15007"/>
            <a:ext cx="1948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400" dirty="0" smtClean="0"/>
              <a:t>JCTVC-J0307</a:t>
            </a:r>
            <a:endParaRPr lang="zh-TW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800" dirty="0" smtClean="0"/>
              <a:t>Request to include ALF in Main or a new profile</a:t>
            </a:r>
          </a:p>
          <a:p>
            <a:pPr lvl="1"/>
            <a:r>
              <a:rPr lang="en-US" altLang="zh-TW" sz="2400" dirty="0" smtClean="0"/>
              <a:t>Complexity has been significantly reduced</a:t>
            </a:r>
            <a:r>
              <a:rPr lang="zh-TW" altLang="en-US" sz="2400" dirty="0" smtClean="0"/>
              <a:t> </a:t>
            </a:r>
            <a:r>
              <a:rPr lang="en-US" altLang="zh-TW" sz="2400" dirty="0" smtClean="0"/>
              <a:t>for SW and HW</a:t>
            </a:r>
          </a:p>
          <a:p>
            <a:pPr lvl="1"/>
            <a:r>
              <a:rPr lang="en-US" altLang="zh-TW" sz="2400" dirty="0" smtClean="0"/>
              <a:t>Low power possible option (catch 80+% of bi-prediction gain in low delay without DRAM access increase)</a:t>
            </a:r>
          </a:p>
          <a:p>
            <a:pPr lvl="1"/>
            <a:r>
              <a:rPr lang="en-US" altLang="zh-TW" sz="2400" dirty="0" smtClean="0"/>
              <a:t>While most of HEVC tools are highly tuned for CTC, ALF is more robust due to its adaptability</a:t>
            </a:r>
          </a:p>
          <a:p>
            <a:pPr lvl="1"/>
            <a:r>
              <a:rPr lang="en-US" altLang="zh-TW" sz="2400" dirty="0" smtClean="0"/>
              <a:t>Can remove unexpected visual artifacts caused by </a:t>
            </a:r>
            <a:r>
              <a:rPr lang="fr-FR" altLang="zh-TW" sz="2400" dirty="0" err="1" smtClean="0"/>
              <a:t>big</a:t>
            </a:r>
            <a:r>
              <a:rPr lang="fr-FR" altLang="zh-TW" sz="2400" dirty="0" smtClean="0"/>
              <a:t> </a:t>
            </a:r>
            <a:r>
              <a:rPr lang="fr-FR" altLang="zh-TW" sz="2400" dirty="0" err="1" smtClean="0"/>
              <a:t>transform</a:t>
            </a:r>
            <a:r>
              <a:rPr lang="fr-FR" altLang="zh-TW" sz="2400" dirty="0" smtClean="0"/>
              <a:t>, visible </a:t>
            </a:r>
            <a:r>
              <a:rPr lang="fr-FR" altLang="zh-TW" sz="2400" dirty="0" err="1" smtClean="0"/>
              <a:t>quantization</a:t>
            </a:r>
            <a:r>
              <a:rPr lang="fr-FR" altLang="zh-TW" sz="2400" dirty="0" smtClean="0"/>
              <a:t> noise, hue changes, …</a:t>
            </a:r>
            <a:endParaRPr lang="en-US" altLang="zh-TW" sz="2400" dirty="0" smtClean="0"/>
          </a:p>
        </p:txBody>
      </p:sp>
      <p:sp>
        <p:nvSpPr>
          <p:cNvPr id="4" name="文字方塊 3"/>
          <p:cNvSpPr txBox="1"/>
          <p:nvPr/>
        </p:nvSpPr>
        <p:spPr>
          <a:xfrm>
            <a:off x="7164288" y="15007"/>
            <a:ext cx="1948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400" dirty="0" smtClean="0"/>
              <a:t>JCTVC-J0307</a:t>
            </a:r>
            <a:endParaRPr lang="zh-TW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276</Words>
  <Application>Microsoft Office PowerPoint</Application>
  <PresentationFormat>如螢幕大小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3" baseType="lpstr">
      <vt:lpstr>Office 佈景主題</vt:lpstr>
      <vt:lpstr>Summary of ALF</vt:lpstr>
      <vt:lpstr>Conclusion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yuwen</dc:creator>
  <cp:lastModifiedBy>yuwen</cp:lastModifiedBy>
  <cp:revision>8</cp:revision>
  <dcterms:created xsi:type="dcterms:W3CDTF">2012-07-16T14:21:51Z</dcterms:created>
  <dcterms:modified xsi:type="dcterms:W3CDTF">2012-07-16T15:08:55Z</dcterms:modified>
</cp:coreProperties>
</file>