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bookmarkIdSeed="5">
  <p:sldMasterIdLst>
    <p:sldMasterId id="2147483648" r:id="rId1"/>
  </p:sldMasterIdLst>
  <p:notesMasterIdLst>
    <p:notesMasterId r:id="rId8"/>
  </p:notesMasterIdLst>
  <p:handoutMasterIdLst>
    <p:handoutMasterId r:id="rId9"/>
  </p:handoutMasterIdLst>
  <p:sldIdLst>
    <p:sldId id="350" r:id="rId2"/>
    <p:sldId id="381" r:id="rId3"/>
    <p:sldId id="380" r:id="rId4"/>
    <p:sldId id="382" r:id="rId5"/>
    <p:sldId id="383" r:id="rId6"/>
    <p:sldId id="377" r:id="rId7"/>
  </p:sldIdLst>
  <p:sldSz cx="9144000" cy="6858000" type="screen4x3"/>
  <p:notesSz cx="6997700" cy="92837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charset="0"/>
        <a:ea typeface="+mn-ea"/>
        <a:cs typeface="Arial" charset="0"/>
      </a:defRPr>
    </a:lvl2pPr>
    <a:lvl3pPr marL="914400" algn="l" rtl="0" eaLnBrk="0" fontAlgn="base" hangingPunct="0">
      <a:spcBef>
        <a:spcPct val="0"/>
      </a:spcBef>
      <a:spcAft>
        <a:spcPct val="0"/>
      </a:spcAft>
      <a:defRPr kern="1200">
        <a:solidFill>
          <a:schemeClr val="tx1"/>
        </a:solidFill>
        <a:latin typeface="Arial" charset="0"/>
        <a:ea typeface="+mn-ea"/>
        <a:cs typeface="Arial" charset="0"/>
      </a:defRPr>
    </a:lvl3pPr>
    <a:lvl4pPr marL="1371600" algn="l" rtl="0" eaLnBrk="0" fontAlgn="base" hangingPunct="0">
      <a:spcBef>
        <a:spcPct val="0"/>
      </a:spcBef>
      <a:spcAft>
        <a:spcPct val="0"/>
      </a:spcAft>
      <a:defRPr kern="1200">
        <a:solidFill>
          <a:schemeClr val="tx1"/>
        </a:solidFill>
        <a:latin typeface="Arial" charset="0"/>
        <a:ea typeface="+mn-ea"/>
        <a:cs typeface="Arial" charset="0"/>
      </a:defRPr>
    </a:lvl4pPr>
    <a:lvl5pPr marL="1828800" algn="l"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_sperki" initials="c"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592C3"/>
    <a:srgbClr val="A2A2A2"/>
    <a:srgbClr val="BC443A"/>
    <a:srgbClr val="C13535"/>
    <a:srgbClr val="3E3233"/>
    <a:srgbClr val="333333"/>
    <a:srgbClr val="7C7570"/>
    <a:srgbClr val="678D32"/>
    <a:srgbClr val="89B259"/>
    <a:srgbClr val="97C06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808" autoAdjust="0"/>
    <p:restoredTop sz="97262" autoAdjust="0"/>
  </p:normalViewPr>
  <p:slideViewPr>
    <p:cSldViewPr snapToGrid="0">
      <p:cViewPr>
        <p:scale>
          <a:sx n="100" d="100"/>
          <a:sy n="100" d="100"/>
        </p:scale>
        <p:origin x="-1086" y="72"/>
      </p:cViewPr>
      <p:guideLst>
        <p:guide orient="horz" pos="4031"/>
        <p:guide pos="17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0"/>
    </p:cViewPr>
  </p:sorterViewPr>
  <p:notesViewPr>
    <p:cSldViewPr snapToGrid="0">
      <p:cViewPr varScale="1">
        <p:scale>
          <a:sx n="79" d="100"/>
          <a:sy n="79" d="100"/>
        </p:scale>
        <p:origin x="-2010" y="-84"/>
      </p:cViewPr>
      <p:guideLst>
        <p:guide orient="horz" pos="2924"/>
        <p:guide pos="22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handoutMaster" Target="handoutMasters/handoutMaster1.xml"/><Relationship Id="rId14"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a:p>
        </p:txBody>
      </p:sp>
      <p:sp>
        <p:nvSpPr>
          <p:cNvPr id="8195" name="Rectangle 3"/>
          <p:cNvSpPr>
            <a:spLocks noGrp="1" noChangeArrowheads="1"/>
          </p:cNvSpPr>
          <p:nvPr>
            <p:ph type="dt" sz="quarter"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a:p>
        </p:txBody>
      </p:sp>
      <p:sp>
        <p:nvSpPr>
          <p:cNvPr id="8196" name="Rectangle 4"/>
          <p:cNvSpPr>
            <a:spLocks noGrp="1" noChangeArrowheads="1"/>
          </p:cNvSpPr>
          <p:nvPr>
            <p:ph type="ftr" sz="quarter" idx="2"/>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a:p>
        </p:txBody>
      </p:sp>
      <p:sp>
        <p:nvSpPr>
          <p:cNvPr id="8197" name="Rectangle 5"/>
          <p:cNvSpPr>
            <a:spLocks noGrp="1" noChangeArrowheads="1"/>
          </p:cNvSpPr>
          <p:nvPr>
            <p:ph type="sldNum" sz="quarter" idx="3"/>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89E858B9-9622-41D4-B86C-CC604D6D2293}" type="slidenum">
              <a:rPr lang="en-US"/>
              <a:pPr/>
              <a:t>‹#›</a:t>
            </a:fld>
            <a:endParaRPr lang="en-US"/>
          </a:p>
        </p:txBody>
      </p:sp>
    </p:spTree>
    <p:extLst>
      <p:ext uri="{BB962C8B-B14F-4D97-AF65-F5344CB8AC3E}">
        <p14:creationId xmlns:p14="http://schemas.microsoft.com/office/powerpoint/2010/main" val="60258402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a:p>
        </p:txBody>
      </p:sp>
      <p:sp>
        <p:nvSpPr>
          <p:cNvPr id="13315" name="Rectangle 3"/>
          <p:cNvSpPr>
            <a:spLocks noGrp="1" noChangeArrowheads="1"/>
          </p:cNvSpPr>
          <p:nvPr>
            <p:ph type="dt"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a:p>
        </p:txBody>
      </p:sp>
      <p:sp>
        <p:nvSpPr>
          <p:cNvPr id="13316" name="Rectangle 4"/>
          <p:cNvSpPr>
            <a:spLocks noGrp="1" noRot="1" noChangeAspect="1" noChangeArrowheads="1" noTextEdit="1"/>
          </p:cNvSpPr>
          <p:nvPr>
            <p:ph type="sldImg" idx="2"/>
          </p:nvPr>
        </p:nvSpPr>
        <p:spPr bwMode="auto">
          <a:xfrm>
            <a:off x="1177925" y="696913"/>
            <a:ext cx="4641850" cy="3481387"/>
          </a:xfrm>
          <a:prstGeom prst="rect">
            <a:avLst/>
          </a:prstGeom>
          <a:noFill/>
          <a:ln w="9525">
            <a:solidFill>
              <a:srgbClr val="000000"/>
            </a:solidFill>
            <a:miter lim="800000"/>
            <a:headEnd/>
            <a:tailEnd/>
          </a:ln>
          <a:effectLst/>
        </p:spPr>
      </p:sp>
      <p:sp>
        <p:nvSpPr>
          <p:cNvPr id="13317" name="Rectangle 5"/>
          <p:cNvSpPr>
            <a:spLocks noGrp="1" noChangeArrowheads="1"/>
          </p:cNvSpPr>
          <p:nvPr>
            <p:ph type="body" sz="quarter" idx="3"/>
          </p:nvPr>
        </p:nvSpPr>
        <p:spPr bwMode="auto">
          <a:xfrm>
            <a:off x="933450" y="4410075"/>
            <a:ext cx="5130800" cy="4176713"/>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318" name="Rectangle 6"/>
          <p:cNvSpPr>
            <a:spLocks noGrp="1" noChangeArrowheads="1"/>
          </p:cNvSpPr>
          <p:nvPr>
            <p:ph type="ftr" sz="quarter" idx="4"/>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a:p>
        </p:txBody>
      </p:sp>
      <p:sp>
        <p:nvSpPr>
          <p:cNvPr id="13319" name="Rectangle 7"/>
          <p:cNvSpPr>
            <a:spLocks noGrp="1" noChangeArrowheads="1"/>
          </p:cNvSpPr>
          <p:nvPr>
            <p:ph type="sldNum" sz="quarter" idx="5"/>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E391298E-09D2-4F98-B954-86421036320A}" type="slidenum">
              <a:rPr lang="en-US"/>
              <a:pPr/>
              <a:t>‹#›</a:t>
            </a:fld>
            <a:endParaRPr lang="en-US"/>
          </a:p>
        </p:txBody>
      </p:sp>
    </p:spTree>
    <p:extLst>
      <p:ext uri="{BB962C8B-B14F-4D97-AF65-F5344CB8AC3E}">
        <p14:creationId xmlns:p14="http://schemas.microsoft.com/office/powerpoint/2010/main" val="387364287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Preparation for the 8-th JCT-VC</a:t>
            </a:r>
            <a:r>
              <a:rPr lang="en-US" baseline="0" dirty="0" smtClean="0"/>
              <a:t> meeting</a:t>
            </a:r>
          </a:p>
          <a:p>
            <a:r>
              <a:rPr lang="en-US" baseline="0" dirty="0" smtClean="0"/>
              <a:t>Possible topics to look into (JS)</a:t>
            </a:r>
            <a:endParaRPr lang="en-US" dirty="0"/>
          </a:p>
        </p:txBody>
      </p:sp>
      <p:sp>
        <p:nvSpPr>
          <p:cNvPr id="4" name="Slide Number Placeholder 3"/>
          <p:cNvSpPr>
            <a:spLocks noGrp="1"/>
          </p:cNvSpPr>
          <p:nvPr>
            <p:ph type="sldNum" sz="quarter" idx="10"/>
          </p:nvPr>
        </p:nvSpPr>
        <p:spPr/>
        <p:txBody>
          <a:bodyPr/>
          <a:lstStyle/>
          <a:p>
            <a:fld id="{E391298E-09D2-4F98-B954-86421036320A}"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6" name="Picture 5" descr="QCT_PPT_collage_7b.jpg"/>
          <p:cNvPicPr>
            <a:picLocks noChangeAspect="1"/>
          </p:cNvPicPr>
          <p:nvPr userDrawn="1"/>
        </p:nvPicPr>
        <p:blipFill>
          <a:blip r:embed="rId2" cstate="print"/>
          <a:stretch>
            <a:fillRect/>
          </a:stretch>
        </p:blipFill>
        <p:spPr>
          <a:xfrm>
            <a:off x="-1" y="78291"/>
            <a:ext cx="9144001" cy="4452890"/>
          </a:xfrm>
          <a:prstGeom prst="rect">
            <a:avLst/>
          </a:prstGeom>
        </p:spPr>
      </p:pic>
      <p:pic>
        <p:nvPicPr>
          <p:cNvPr id="9" name="Picture 8" descr="Stacked_Chips_022309.png"/>
          <p:cNvPicPr>
            <a:picLocks noChangeAspect="1"/>
          </p:cNvPicPr>
          <p:nvPr userDrawn="1"/>
        </p:nvPicPr>
        <p:blipFill>
          <a:blip r:embed="rId3" cstate="print"/>
          <a:stretch>
            <a:fillRect/>
          </a:stretch>
        </p:blipFill>
        <p:spPr>
          <a:xfrm>
            <a:off x="8124057" y="2945578"/>
            <a:ext cx="798210" cy="762025"/>
          </a:xfrm>
          <a:prstGeom prst="rect">
            <a:avLst/>
          </a:prstGeom>
        </p:spPr>
      </p:pic>
      <p:pic>
        <p:nvPicPr>
          <p:cNvPr id="10" name="Picture 9" descr="qlogo.eps"/>
          <p:cNvPicPr>
            <a:picLocks noChangeAspect="1"/>
          </p:cNvPicPr>
          <p:nvPr userDrawn="1"/>
        </p:nvPicPr>
        <p:blipFill>
          <a:blip r:embed="rId4" cstate="print"/>
          <a:stretch>
            <a:fillRect/>
          </a:stretch>
        </p:blipFill>
        <p:spPr>
          <a:xfrm>
            <a:off x="280962" y="3244230"/>
            <a:ext cx="1545840" cy="349364"/>
          </a:xfrm>
          <a:prstGeom prst="rect">
            <a:avLst/>
          </a:prstGeom>
        </p:spPr>
      </p:pic>
      <p:sp>
        <p:nvSpPr>
          <p:cNvPr id="12" name="Rectangle 11"/>
          <p:cNvSpPr/>
          <p:nvPr userDrawn="1"/>
        </p:nvSpPr>
        <p:spPr bwMode="auto">
          <a:xfrm>
            <a:off x="0" y="6418812"/>
            <a:ext cx="9144000" cy="439188"/>
          </a:xfrm>
          <a:prstGeom prst="rect">
            <a:avLst/>
          </a:prstGeom>
          <a:solidFill>
            <a:srgbClr val="33333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14" name="TextBox 13"/>
          <p:cNvSpPr txBox="1"/>
          <p:nvPr userDrawn="1"/>
        </p:nvSpPr>
        <p:spPr>
          <a:xfrm>
            <a:off x="188183" y="201945"/>
            <a:ext cx="3140233" cy="215444"/>
          </a:xfrm>
          <a:prstGeom prst="rect">
            <a:avLst/>
          </a:prstGeom>
          <a:noFill/>
        </p:spPr>
        <p:txBody>
          <a:bodyPr wrap="square" anchor="b">
            <a:spAutoFit/>
          </a:bodyPr>
          <a:lstStyle/>
          <a:p>
            <a:pPr fontAlgn="auto">
              <a:spcBef>
                <a:spcPts val="0"/>
              </a:spcBef>
              <a:spcAft>
                <a:spcPts val="0"/>
              </a:spcAft>
              <a:defRPr/>
            </a:pPr>
            <a:r>
              <a:rPr lang="en-US" sz="800" b="1" u="none" kern="1200" spc="30" baseline="0" dirty="0" smtClean="0">
                <a:solidFill>
                  <a:schemeClr val="tx2"/>
                </a:solidFill>
                <a:latin typeface="Arial" charset="0"/>
                <a:ea typeface="+mn-ea"/>
                <a:cs typeface="Arial" charset="0"/>
              </a:rPr>
              <a:t>www.qualcomm.com/qct</a:t>
            </a:r>
            <a:endParaRPr lang="en-US" sz="800" b="1" u="none" spc="30" baseline="0" dirty="0">
              <a:solidFill>
                <a:schemeClr val="tx2"/>
              </a:solidFill>
              <a:latin typeface="Arial"/>
              <a:cs typeface="Arial"/>
            </a:endParaRPr>
          </a:p>
        </p:txBody>
      </p:sp>
      <p:sp>
        <p:nvSpPr>
          <p:cNvPr id="2" name="Title 1"/>
          <p:cNvSpPr>
            <a:spLocks noGrp="1"/>
          </p:cNvSpPr>
          <p:nvPr>
            <p:ph type="ctrTitle"/>
          </p:nvPr>
        </p:nvSpPr>
        <p:spPr>
          <a:xfrm>
            <a:off x="2093485" y="3601821"/>
            <a:ext cx="6927070" cy="1470025"/>
          </a:xfrm>
        </p:spPr>
        <p:txBody>
          <a:bodyPr anchor="b"/>
          <a:lstStyle>
            <a:lvl1pPr algn="l">
              <a:defRPr sz="2800" baseline="0">
                <a:solidFill>
                  <a:srgbClr val="333333"/>
                </a:solidFill>
              </a:defRPr>
            </a:lvl1pPr>
          </a:lstStyle>
          <a:p>
            <a:endParaRPr lang="en-US" dirty="0"/>
          </a:p>
        </p:txBody>
      </p:sp>
      <p:sp>
        <p:nvSpPr>
          <p:cNvPr id="3" name="Subtitle 2"/>
          <p:cNvSpPr>
            <a:spLocks noGrp="1"/>
          </p:cNvSpPr>
          <p:nvPr>
            <p:ph type="subTitle" idx="1"/>
          </p:nvPr>
        </p:nvSpPr>
        <p:spPr>
          <a:xfrm>
            <a:off x="2093485" y="5085081"/>
            <a:ext cx="5704646" cy="364390"/>
          </a:xfrm>
        </p:spPr>
        <p:txBody>
          <a:bodyPr/>
          <a:lstStyle>
            <a:lvl1pPr marL="0" indent="0" algn="l">
              <a:lnSpc>
                <a:spcPct val="100000"/>
              </a:lnSpc>
              <a:spcBef>
                <a:spcPts val="0"/>
              </a:spcBef>
              <a:buNone/>
              <a:defRPr sz="1600" baseline="0">
                <a:solidFill>
                  <a:srgbClr val="33333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en-US" dirty="0"/>
          </a:p>
        </p:txBody>
      </p:sp>
      <p:pic>
        <p:nvPicPr>
          <p:cNvPr id="11" name="Picture 10" descr="RedefiningMobility_cover.png"/>
          <p:cNvPicPr>
            <a:picLocks noChangeAspect="1"/>
          </p:cNvPicPr>
          <p:nvPr userDrawn="1"/>
        </p:nvPicPr>
        <p:blipFill>
          <a:blip r:embed="rId5" cstate="print"/>
          <a:stretch>
            <a:fillRect/>
          </a:stretch>
        </p:blipFill>
        <p:spPr>
          <a:xfrm>
            <a:off x="5054768" y="3070129"/>
            <a:ext cx="3136731" cy="549371"/>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sclaimer Slide">
    <p:spTree>
      <p:nvGrpSpPr>
        <p:cNvPr id="1" name=""/>
        <p:cNvGrpSpPr/>
        <p:nvPr/>
      </p:nvGrpSpPr>
      <p:grpSpPr>
        <a:xfrm>
          <a:off x="0" y="0"/>
          <a:ext cx="0" cy="0"/>
          <a:chOff x="0" y="0"/>
          <a:chExt cx="0" cy="0"/>
        </a:xfrm>
      </p:grpSpPr>
      <p:sp>
        <p:nvSpPr>
          <p:cNvPr id="4" name="Text Box 6"/>
          <p:cNvSpPr txBox="1">
            <a:spLocks noChangeArrowheads="1"/>
          </p:cNvSpPr>
          <p:nvPr userDrawn="1"/>
        </p:nvSpPr>
        <p:spPr bwMode="auto">
          <a:xfrm>
            <a:off x="188184" y="1389063"/>
            <a:ext cx="8782080" cy="1026563"/>
          </a:xfrm>
          <a:prstGeom prst="rect">
            <a:avLst/>
          </a:prstGeom>
          <a:noFill/>
          <a:ln w="9525">
            <a:noFill/>
            <a:miter lim="800000"/>
            <a:headEnd/>
            <a:tailEnd/>
          </a:ln>
          <a:effectLst/>
        </p:spPr>
        <p:txBody>
          <a:bodyPr wrap="square">
            <a:spAutoFit/>
          </a:bodyPr>
          <a:lstStyle/>
          <a:p>
            <a:pPr>
              <a:lnSpc>
                <a:spcPts val="2520"/>
              </a:lnSpc>
            </a:pPr>
            <a:r>
              <a:rPr lang="en-US" sz="1600" dirty="0" smtClean="0">
                <a:solidFill>
                  <a:schemeClr val="tx2"/>
                </a:solidFill>
              </a:rPr>
              <a:t>Nothing in these materials is an offer to sell any of the components or devices referenced herein. Certain components for use in the U.S. are available only through licensed suppliers.  Some components are not available for use in the U.S.</a:t>
            </a:r>
          </a:p>
        </p:txBody>
      </p:sp>
      <p:sp>
        <p:nvSpPr>
          <p:cNvPr id="5" name="Rectangle 2"/>
          <p:cNvSpPr>
            <a:spLocks noGrp="1" noChangeArrowheads="1"/>
          </p:cNvSpPr>
          <p:nvPr userDrawn="1">
            <p:ph type="title" hasCustomPrompt="1"/>
          </p:nvPr>
        </p:nvSpPr>
        <p:spPr>
          <a:xfrm>
            <a:off x="176779" y="273050"/>
            <a:ext cx="8729663" cy="561975"/>
          </a:xfrm>
        </p:spPr>
        <p:txBody>
          <a:bodyPr/>
          <a:lstStyle>
            <a:lvl1pPr>
              <a:defRPr/>
            </a:lvl1pPr>
          </a:lstStyle>
          <a:p>
            <a:r>
              <a:rPr lang="en-US" dirty="0" smtClean="0"/>
              <a:t>Disclaimer</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Divider Slide">
    <p:spTree>
      <p:nvGrpSpPr>
        <p:cNvPr id="1" name=""/>
        <p:cNvGrpSpPr/>
        <p:nvPr/>
      </p:nvGrpSpPr>
      <p:grpSpPr>
        <a:xfrm>
          <a:off x="0" y="0"/>
          <a:ext cx="0" cy="0"/>
          <a:chOff x="0" y="0"/>
          <a:chExt cx="0" cy="0"/>
        </a:xfrm>
      </p:grpSpPr>
      <p:sp>
        <p:nvSpPr>
          <p:cNvPr id="3128" name="Rectangle 56"/>
          <p:cNvSpPr>
            <a:spLocks noChangeArrowheads="1"/>
          </p:cNvSpPr>
          <p:nvPr userDrawn="1"/>
        </p:nvSpPr>
        <p:spPr bwMode="auto">
          <a:xfrm>
            <a:off x="0" y="6284913"/>
            <a:ext cx="9144000" cy="573087"/>
          </a:xfrm>
          <a:prstGeom prst="rect">
            <a:avLst/>
          </a:prstGeom>
          <a:solidFill>
            <a:schemeClr val="bg1"/>
          </a:solidFill>
          <a:ln w="9525">
            <a:noFill/>
            <a:miter lim="800000"/>
            <a:headEnd/>
            <a:tailEnd/>
          </a:ln>
          <a:effectLst/>
        </p:spPr>
        <p:txBody>
          <a:bodyPr wrap="none" anchor="ctr"/>
          <a:lstStyle/>
          <a:p>
            <a:endParaRPr lang="en-US"/>
          </a:p>
        </p:txBody>
      </p:sp>
      <p:pic>
        <p:nvPicPr>
          <p:cNvPr id="8" name="Picture 7" descr="Final_Divider.png"/>
          <p:cNvPicPr>
            <a:picLocks noChangeAspect="1"/>
          </p:cNvPicPr>
          <p:nvPr userDrawn="1"/>
        </p:nvPicPr>
        <p:blipFill>
          <a:blip r:embed="rId2" cstate="print"/>
          <a:stretch>
            <a:fillRect/>
          </a:stretch>
        </p:blipFill>
        <p:spPr>
          <a:xfrm>
            <a:off x="377" y="1143189"/>
            <a:ext cx="9143245" cy="4571622"/>
          </a:xfrm>
          <a:prstGeom prst="rect">
            <a:avLst/>
          </a:prstGeom>
        </p:spPr>
      </p:pic>
      <p:sp>
        <p:nvSpPr>
          <p:cNvPr id="7" name="Content Placeholder 2"/>
          <p:cNvSpPr>
            <a:spLocks noGrp="1"/>
          </p:cNvSpPr>
          <p:nvPr userDrawn="1">
            <p:ph idx="1" hasCustomPrompt="1"/>
          </p:nvPr>
        </p:nvSpPr>
        <p:spPr>
          <a:xfrm>
            <a:off x="2438400" y="2057400"/>
            <a:ext cx="4800600" cy="1219200"/>
          </a:xfrm>
        </p:spPr>
        <p:txBody>
          <a:bodyPr/>
          <a:lstStyle>
            <a:lvl1pPr>
              <a:buClr>
                <a:schemeClr val="accent6"/>
              </a:buClr>
              <a:defRPr sz="2800" baseline="0"/>
            </a:lvl1pPr>
          </a:lstStyle>
          <a:p>
            <a:pPr eaLnBrk="1" hangingPunct="1">
              <a:buFont typeface="Wingdings" pitchFamily="1" charset="2"/>
              <a:buNone/>
            </a:pPr>
            <a:r>
              <a:rPr lang="en-US" dirty="0" smtClean="0">
                <a:solidFill>
                  <a:schemeClr val="bg1"/>
                </a:solidFill>
              </a:rPr>
              <a:t>Low-complexity 32x32 transform by partial frequency transform</a:t>
            </a:r>
          </a:p>
        </p:txBody>
      </p:sp>
      <p:sp>
        <p:nvSpPr>
          <p:cNvPr id="20" name="Text Box 49"/>
          <p:cNvSpPr txBox="1">
            <a:spLocks noChangeArrowheads="1"/>
          </p:cNvSpPr>
          <p:nvPr userDrawn="1"/>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tx2"/>
                </a:solidFill>
              </a:rPr>
              <a:t>PAGE</a:t>
            </a:r>
            <a:r>
              <a:rPr lang="en-US" sz="600" dirty="0" smtClean="0">
                <a:solidFill>
                  <a:schemeClr val="tx2"/>
                </a:solidFill>
              </a:rPr>
              <a:t>  </a:t>
            </a:r>
            <a:fld id="{DF573F04-0965-4020-B5B5-991C2993D9D9}" type="slidenum">
              <a:rPr lang="en-US" sz="600" smtClean="0">
                <a:solidFill>
                  <a:schemeClr val="tx2"/>
                </a:solidFill>
              </a:rPr>
              <a:pPr/>
              <a:t>‹#›</a:t>
            </a:fld>
            <a:endParaRPr lang="en-US" sz="600" dirty="0">
              <a:solidFill>
                <a:schemeClr val="tx2"/>
              </a:solidFill>
            </a:endParaRPr>
          </a:p>
        </p:txBody>
      </p:sp>
      <p:pic>
        <p:nvPicPr>
          <p:cNvPr id="22" name="Picture 21" descr="q_white.png"/>
          <p:cNvPicPr>
            <a:picLocks noChangeAspect="1"/>
          </p:cNvPicPr>
          <p:nvPr userDrawn="1"/>
        </p:nvPicPr>
        <p:blipFill>
          <a:blip r:embed="rId3" cstate="print">
            <a:lum bright="-100000"/>
          </a:blip>
          <a:srcRect/>
          <a:stretch>
            <a:fillRect/>
          </a:stretch>
        </p:blipFill>
        <p:spPr bwMode="auto">
          <a:xfrm>
            <a:off x="7790688" y="6451900"/>
            <a:ext cx="1216152" cy="338186"/>
          </a:xfrm>
          <a:prstGeom prst="rect">
            <a:avLst/>
          </a:prstGeom>
          <a:noFill/>
          <a:ln w="9525">
            <a:noFill/>
            <a:miter lim="800000"/>
            <a:headEnd/>
            <a:tailEnd/>
          </a:ln>
        </p:spPr>
      </p:pic>
      <p:pic>
        <p:nvPicPr>
          <p:cNvPr id="10" name="Picture 9" descr="RedefiningMobility_3.png"/>
          <p:cNvPicPr>
            <a:picLocks noChangeAspect="1"/>
          </p:cNvPicPr>
          <p:nvPr userDrawn="1"/>
        </p:nvPicPr>
        <p:blipFill>
          <a:blip r:embed="rId4" cstate="print"/>
          <a:stretch>
            <a:fillRect/>
          </a:stretch>
        </p:blipFill>
        <p:spPr>
          <a:xfrm>
            <a:off x="185619" y="6393484"/>
            <a:ext cx="2045517" cy="298215"/>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2"/>
              </a:buClr>
              <a:defRPr>
                <a:solidFill>
                  <a:srgbClr val="333333"/>
                </a:solidFill>
              </a:defRPr>
            </a:lvl1pPr>
            <a:lvl2pPr>
              <a:buClr>
                <a:schemeClr val="accent1"/>
              </a:buClr>
              <a:defRPr>
                <a:solidFill>
                  <a:srgbClr val="333333"/>
                </a:solidFill>
              </a:defRPr>
            </a:lvl2pPr>
            <a:lvl3pPr>
              <a:buClr>
                <a:schemeClr val="tx2"/>
              </a:buClr>
              <a:defRPr>
                <a:solidFill>
                  <a:srgbClr val="333333"/>
                </a:solidFill>
              </a:defRPr>
            </a:lvl3pPr>
            <a:lvl4pPr>
              <a:buClr>
                <a:schemeClr val="accent1"/>
              </a:buClr>
              <a:buFont typeface="Lucida Grande"/>
              <a:buChar char="»"/>
              <a:defRPr>
                <a:solidFill>
                  <a:srgbClr val="333333"/>
                </a:solidFill>
              </a:defRPr>
            </a:lvl4pPr>
            <a:lvl5pPr>
              <a:buClr>
                <a:schemeClr val="tx2"/>
              </a:buClr>
              <a:defRPr>
                <a:solidFill>
                  <a:srgbClr val="333333"/>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635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58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a:spLocks noChangeArrowheads="1"/>
          </p:cNvSpPr>
          <p:nvPr/>
        </p:nvSpPr>
        <p:spPr bwMode="auto">
          <a:xfrm>
            <a:off x="0" y="6400800"/>
            <a:ext cx="9144000" cy="457200"/>
          </a:xfrm>
          <a:prstGeom prst="rect">
            <a:avLst/>
          </a:prstGeom>
          <a:solidFill>
            <a:srgbClr val="333333"/>
          </a:solidFill>
          <a:ln w="9525" algn="ctr">
            <a:no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baseline="0">
              <a:solidFill>
                <a:schemeClr val="lt1"/>
              </a:solidFill>
              <a:latin typeface="+mn-lt"/>
            </a:endParaRPr>
          </a:p>
        </p:txBody>
      </p:sp>
      <p:sp>
        <p:nvSpPr>
          <p:cNvPr id="1071" name="Rectangle 47"/>
          <p:cNvSpPr>
            <a:spLocks noGrp="1" noChangeArrowheads="1"/>
          </p:cNvSpPr>
          <p:nvPr>
            <p:ph type="title"/>
          </p:nvPr>
        </p:nvSpPr>
        <p:spPr bwMode="auto">
          <a:xfrm>
            <a:off x="176779" y="273050"/>
            <a:ext cx="8729663"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76" name="Rectangle 52"/>
          <p:cNvSpPr>
            <a:spLocks noGrp="1" noChangeArrowheads="1"/>
          </p:cNvSpPr>
          <p:nvPr>
            <p:ph type="body" idx="1"/>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bg1"/>
                </a:solidFill>
              </a:rPr>
              <a:t>PAGE</a:t>
            </a:r>
            <a:r>
              <a:rPr lang="en-US" sz="600" dirty="0" smtClean="0">
                <a:solidFill>
                  <a:schemeClr val="bg1"/>
                </a:solidFill>
              </a:rPr>
              <a:t>  </a:t>
            </a:r>
            <a:fld id="{DF573F04-0965-4020-B5B5-991C2993D9D9}" type="slidenum">
              <a:rPr lang="en-US" sz="600" smtClean="0">
                <a:solidFill>
                  <a:schemeClr val="bg1"/>
                </a:solidFill>
              </a:rPr>
              <a:pPr/>
              <a:t>‹#›</a:t>
            </a:fld>
            <a:endParaRPr lang="en-US" sz="600" dirty="0">
              <a:solidFill>
                <a:schemeClr val="bg1"/>
              </a:solidFill>
            </a:endParaRPr>
          </a:p>
        </p:txBody>
      </p:sp>
      <p:pic>
        <p:nvPicPr>
          <p:cNvPr id="10" name="Picture 9" descr="q_white.png"/>
          <p:cNvPicPr>
            <a:picLocks noChangeAspect="1"/>
          </p:cNvPicPr>
          <p:nvPr/>
        </p:nvPicPr>
        <p:blipFill>
          <a:blip r:embed="rId9" cstate="print"/>
          <a:srcRect/>
          <a:stretch>
            <a:fillRect/>
          </a:stretch>
        </p:blipFill>
        <p:spPr bwMode="auto">
          <a:xfrm>
            <a:off x="7790688" y="6451900"/>
            <a:ext cx="1216152" cy="338186"/>
          </a:xfrm>
          <a:prstGeom prst="rect">
            <a:avLst/>
          </a:prstGeom>
          <a:noFill/>
          <a:ln w="9525">
            <a:noFill/>
            <a:miter lim="800000"/>
            <a:headEnd/>
            <a:tailEnd/>
          </a:ln>
        </p:spPr>
      </p:pic>
      <p:pic>
        <p:nvPicPr>
          <p:cNvPr id="14" name="Picture 13" descr="RedefiningMobility_black.png"/>
          <p:cNvPicPr>
            <a:picLocks noChangeAspect="1"/>
          </p:cNvPicPr>
          <p:nvPr/>
        </p:nvPicPr>
        <p:blipFill>
          <a:blip r:embed="rId10" cstate="print"/>
          <a:stretch>
            <a:fillRect/>
          </a:stretch>
        </p:blipFill>
        <p:spPr>
          <a:xfrm>
            <a:off x="186482" y="6391656"/>
            <a:ext cx="2081230" cy="303423"/>
          </a:xfrm>
          <a:prstGeom prst="rect">
            <a:avLst/>
          </a:prstGeom>
        </p:spPr>
      </p:pic>
    </p:spTree>
  </p:cSld>
  <p:clrMap bg1="lt1" tx1="dk1" bg2="lt2" tx2="dk2" accent1="accent1" accent2="accent2" accent3="accent3" accent4="accent4" accent5="accent5" accent6="accent6" hlink="hlink" folHlink="folHlink"/>
  <p:sldLayoutIdLst>
    <p:sldLayoutId id="2147483659" r:id="rId1"/>
    <p:sldLayoutId id="2147483651" r:id="rId2"/>
    <p:sldLayoutId id="2147483649" r:id="rId3"/>
    <p:sldLayoutId id="2147483650" r:id="rId4"/>
    <p:sldLayoutId id="2147483653" r:id="rId5"/>
    <p:sldLayoutId id="2147483655" r:id="rId6"/>
    <p:sldLayoutId id="2147483656" r:id="rId7"/>
  </p:sldLayoutIdLst>
  <p:txStyles>
    <p:title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p:titleStyle>
    <p:body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4.xml"/><Relationship Id="rId1" Type="http://schemas.openxmlformats.org/officeDocument/2006/relationships/vmlDrawing" Target="../drawings/vmlDrawing1.vml"/><Relationship Id="rId4" Type="http://schemas.openxmlformats.org/officeDocument/2006/relationships/image" Target="../media/image9.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emf"/><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emf"/><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ctrTitle"/>
          </p:nvPr>
        </p:nvSpPr>
        <p:spPr>
          <a:xfrm>
            <a:off x="1904096" y="3985957"/>
            <a:ext cx="7170240" cy="1540334"/>
          </a:xfrm>
        </p:spPr>
        <p:txBody>
          <a:bodyPr/>
          <a:lstStyle/>
          <a:p>
            <a:r>
              <a:rPr lang="en-US" b="1" dirty="0" smtClean="0"/>
              <a:t>J0285:  </a:t>
            </a:r>
            <a:r>
              <a:rPr lang="en-US" b="1" dirty="0"/>
              <a:t>Early by-pass mode switch of </a:t>
            </a:r>
            <a:r>
              <a:rPr lang="en-US" b="1" dirty="0" smtClean="0"/>
              <a:t>	    greater1_flag </a:t>
            </a:r>
            <a:br>
              <a:rPr lang="en-US" b="1" dirty="0" smtClean="0"/>
            </a:br>
            <a:r>
              <a:rPr lang="en-US" b="1" dirty="0" smtClean="0"/>
              <a:t>	</a:t>
            </a:r>
            <a:br>
              <a:rPr lang="en-US" b="1" dirty="0" smtClean="0"/>
            </a:br>
            <a:r>
              <a:rPr lang="en-US" b="1" dirty="0" smtClean="0"/>
              <a:t>     </a:t>
            </a:r>
            <a:r>
              <a:rPr lang="en-US" sz="1600" u="sng" dirty="0" smtClean="0"/>
              <a:t>Jianle Chen</a:t>
            </a:r>
            <a:r>
              <a:rPr lang="en-US" sz="1600" dirty="0" smtClean="0"/>
              <a:t>, Wei-Jung Chien, </a:t>
            </a:r>
            <a:r>
              <a:rPr lang="fi-FI" sz="1600" dirty="0" smtClean="0"/>
              <a:t>Joel </a:t>
            </a:r>
            <a:r>
              <a:rPr lang="fi-FI" sz="1600" dirty="0"/>
              <a:t>Sole, </a:t>
            </a:r>
            <a:r>
              <a:rPr lang="fi-FI" sz="1600" dirty="0" smtClean="0"/>
              <a:t>Marta Karczewicz</a:t>
            </a:r>
            <a:endParaRPr lang="en-US" sz="1600" dirty="0"/>
          </a:p>
        </p:txBody>
      </p:sp>
      <p:sp>
        <p:nvSpPr>
          <p:cNvPr id="4" name="Subtitle 19"/>
          <p:cNvSpPr txBox="1">
            <a:spLocks/>
          </p:cNvSpPr>
          <p:nvPr/>
        </p:nvSpPr>
        <p:spPr bwMode="auto">
          <a:xfrm>
            <a:off x="1904096" y="5335791"/>
            <a:ext cx="6442462" cy="42744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ts val="0"/>
              </a:spcBef>
              <a:spcAft>
                <a:spcPct val="0"/>
              </a:spcAft>
              <a:buClr>
                <a:schemeClr val="accent2"/>
              </a:buClr>
              <a:buSzTx/>
              <a:buFont typeface="Wingdings" pitchFamily="2" charset="2"/>
              <a:buNone/>
              <a:tabLst/>
              <a:defRPr/>
            </a:pPr>
            <a:endParaRPr kumimoji="0" lang="en-US" sz="2000" b="0" i="0" u="none" strike="noStrike" kern="0" cap="none" spc="0" normalizeH="0" baseline="0" noProof="0" dirty="0">
              <a:ln>
                <a:noFill/>
              </a:ln>
              <a:solidFill>
                <a:srgbClr val="333333"/>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Background</a:t>
            </a:r>
            <a:endParaRPr lang="en-US" dirty="0"/>
          </a:p>
        </p:txBody>
      </p:sp>
      <p:sp>
        <p:nvSpPr>
          <p:cNvPr id="243714" name="Rectangle 2"/>
          <p:cNvSpPr>
            <a:spLocks noGrp="1" noChangeArrowheads="1"/>
          </p:cNvSpPr>
          <p:nvPr>
            <p:ph idx="1"/>
          </p:nvPr>
        </p:nvSpPr>
        <p:spPr>
          <a:xfrm>
            <a:off x="163513" y="904108"/>
            <a:ext cx="8761412" cy="5314950"/>
          </a:xfrm>
        </p:spPr>
        <p:txBody>
          <a:bodyPr/>
          <a:lstStyle/>
          <a:p>
            <a:pPr lvl="0" hangingPunct="0"/>
            <a:r>
              <a:rPr lang="en-US" dirty="0" smtClean="0"/>
              <a:t>HM7</a:t>
            </a:r>
            <a:endParaRPr lang="en-US" dirty="0"/>
          </a:p>
          <a:p>
            <a:pPr lvl="1" hangingPunct="0"/>
            <a:r>
              <a:rPr lang="en-US" dirty="0"/>
              <a:t>Code up to 8 </a:t>
            </a:r>
            <a:r>
              <a:rPr lang="en-US" b="1" dirty="0"/>
              <a:t>greater1_flag </a:t>
            </a:r>
            <a:r>
              <a:rPr lang="en-US" dirty="0" smtClean="0"/>
              <a:t>in one coefficients group</a:t>
            </a:r>
            <a:endParaRPr lang="en-US" dirty="0"/>
          </a:p>
          <a:p>
            <a:pPr lvl="1" hangingPunct="0"/>
            <a:r>
              <a:rPr lang="en-US" dirty="0"/>
              <a:t>Code up to 1 </a:t>
            </a:r>
            <a:r>
              <a:rPr lang="en-US" b="1" dirty="0" smtClean="0"/>
              <a:t>greater2_flag </a:t>
            </a:r>
            <a:r>
              <a:rPr lang="en-US" dirty="0" smtClean="0"/>
              <a:t>in </a:t>
            </a:r>
            <a:r>
              <a:rPr lang="en-US" dirty="0"/>
              <a:t>one coefficients group </a:t>
            </a:r>
            <a:endParaRPr lang="en-US" dirty="0" smtClean="0"/>
          </a:p>
          <a:p>
            <a:pPr marL="287337" lvl="1" indent="0">
              <a:buNone/>
            </a:pPr>
            <a:endParaRPr lang="en-US" dirty="0"/>
          </a:p>
          <a:p>
            <a:pPr lvl="1"/>
            <a:endParaRPr lang="en-US" dirty="0" smtClean="0"/>
          </a:p>
          <a:p>
            <a:pPr lvl="1"/>
            <a:endParaRPr lang="en-US" dirty="0"/>
          </a:p>
          <a:p>
            <a:pPr lvl="1"/>
            <a:endParaRPr lang="en-US" dirty="0" smtClean="0"/>
          </a:p>
          <a:p>
            <a:pPr lvl="1"/>
            <a:endParaRPr lang="en-US" dirty="0"/>
          </a:p>
          <a:p>
            <a:pPr lvl="1"/>
            <a:endParaRPr lang="en-US" dirty="0" smtClean="0"/>
          </a:p>
          <a:p>
            <a:pPr lvl="1"/>
            <a:endParaRPr lang="en-US" dirty="0"/>
          </a:p>
          <a:p>
            <a:r>
              <a:rPr lang="en-US" sz="1800" dirty="0"/>
              <a:t>Problem</a:t>
            </a:r>
          </a:p>
          <a:p>
            <a:pPr lvl="1"/>
            <a:r>
              <a:rPr lang="en-US" sz="1600" dirty="0" smtClean="0"/>
              <a:t>Always switch to </a:t>
            </a:r>
            <a:r>
              <a:rPr lang="en-US" sz="1600" dirty="0" err="1" smtClean="0"/>
              <a:t>Golomb</a:t>
            </a:r>
            <a:r>
              <a:rPr lang="en-US" sz="1600" dirty="0" smtClean="0"/>
              <a:t>-Rice by-pass mode coding after 8 </a:t>
            </a:r>
            <a:r>
              <a:rPr lang="en-US" sz="1600" b="1" dirty="0" smtClean="0"/>
              <a:t>greater1_flags</a:t>
            </a:r>
            <a:endParaRPr lang="en-US" sz="1600" dirty="0" smtClean="0"/>
          </a:p>
          <a:p>
            <a:pPr lvl="2"/>
            <a:r>
              <a:rPr lang="en-US" sz="1400" dirty="0" smtClean="0"/>
              <a:t>Even in the case that already encounter many large value coefficients </a:t>
            </a:r>
          </a:p>
          <a:p>
            <a:pPr lvl="2"/>
            <a:r>
              <a:rPr lang="en-US" sz="1400" smtClean="0"/>
              <a:t>Context-coded </a:t>
            </a:r>
            <a:r>
              <a:rPr lang="en-US" sz="1400" dirty="0" smtClean="0"/>
              <a:t>greater1_flag is not beneficial to coding efficiency while deteriorate the throughput</a:t>
            </a:r>
            <a:endParaRPr lang="en-US" sz="1600" dirty="0"/>
          </a:p>
        </p:txBody>
      </p:sp>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 name="Table 3"/>
          <p:cNvGraphicFramePr>
            <a:graphicFrameLocks noGrp="1"/>
          </p:cNvGraphicFramePr>
          <p:nvPr>
            <p:extLst>
              <p:ext uri="{D42A27DB-BD31-4B8C-83A1-F6EECF244321}">
                <p14:modId xmlns:p14="http://schemas.microsoft.com/office/powerpoint/2010/main" val="3980716066"/>
              </p:ext>
            </p:extLst>
          </p:nvPr>
        </p:nvGraphicFramePr>
        <p:xfrm>
          <a:off x="504827" y="2379345"/>
          <a:ext cx="8266988" cy="1560195"/>
        </p:xfrm>
        <a:graphic>
          <a:graphicData uri="http://schemas.openxmlformats.org/drawingml/2006/table">
            <a:tbl>
              <a:tblPr firstRow="1" firstCol="1" bandRow="1">
                <a:tableStyleId>{5C22544A-7EE6-4342-B048-85BDC9FD1C3A}</a:tableStyleId>
              </a:tblPr>
              <a:tblGrid>
                <a:gridCol w="1429385"/>
                <a:gridCol w="427113"/>
                <a:gridCol w="427113"/>
                <a:gridCol w="427113"/>
                <a:gridCol w="427113"/>
                <a:gridCol w="427113"/>
                <a:gridCol w="427113"/>
                <a:gridCol w="427113"/>
                <a:gridCol w="427113"/>
                <a:gridCol w="427113"/>
                <a:gridCol w="427113"/>
                <a:gridCol w="427113"/>
                <a:gridCol w="427872"/>
                <a:gridCol w="427872"/>
                <a:gridCol w="427872"/>
                <a:gridCol w="427872"/>
                <a:gridCol w="427872"/>
              </a:tblGrid>
              <a:tr h="0">
                <a:tc>
                  <a:txBody>
                    <a:bodyPr/>
                    <a:lstStyle/>
                    <a:p>
                      <a:pPr marL="0" marR="0" algn="just" hangingPunct="0">
                        <a:spcBef>
                          <a:spcPts val="680"/>
                        </a:spcBef>
                        <a:spcAft>
                          <a:spcPts val="0"/>
                        </a:spcAft>
                        <a:tabLst>
                          <a:tab pos="228600" algn="l"/>
                          <a:tab pos="457200" algn="l"/>
                          <a:tab pos="685800" algn="l"/>
                          <a:tab pos="914400" algn="l"/>
                        </a:tabLst>
                      </a:pPr>
                      <a:r>
                        <a:rPr lang="en-US" sz="1400" dirty="0" err="1">
                          <a:solidFill>
                            <a:schemeClr val="tx1"/>
                          </a:solidFill>
                          <a:effectLst/>
                        </a:rPr>
                        <a:t>Scan_pos</a:t>
                      </a:r>
                      <a:endParaRPr lang="en-US" sz="1400" dirty="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dirty="0">
                          <a:solidFill>
                            <a:schemeClr val="tx1"/>
                          </a:solidFill>
                          <a:effectLst/>
                        </a:rPr>
                        <a:t>15</a:t>
                      </a:r>
                      <a:endParaRPr lang="en-US" sz="1400" dirty="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a:solidFill>
                            <a:schemeClr val="tx1"/>
                          </a:solidFill>
                          <a:effectLst/>
                        </a:rPr>
                        <a:t>14</a:t>
                      </a:r>
                      <a:endParaRPr lang="en-US" sz="140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a:solidFill>
                            <a:schemeClr val="tx1"/>
                          </a:solidFill>
                          <a:effectLst/>
                        </a:rPr>
                        <a:t>13</a:t>
                      </a:r>
                      <a:endParaRPr lang="en-US" sz="140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a:solidFill>
                            <a:schemeClr val="tx1"/>
                          </a:solidFill>
                          <a:effectLst/>
                        </a:rPr>
                        <a:t>12</a:t>
                      </a:r>
                      <a:endParaRPr lang="en-US" sz="140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a:solidFill>
                            <a:schemeClr val="tx1"/>
                          </a:solidFill>
                          <a:effectLst/>
                        </a:rPr>
                        <a:t>11</a:t>
                      </a:r>
                      <a:endParaRPr lang="en-US" sz="140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a:solidFill>
                            <a:schemeClr val="tx1"/>
                          </a:solidFill>
                          <a:effectLst/>
                        </a:rPr>
                        <a:t>10</a:t>
                      </a:r>
                      <a:endParaRPr lang="en-US" sz="140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a:solidFill>
                            <a:schemeClr val="tx1"/>
                          </a:solidFill>
                          <a:effectLst/>
                        </a:rPr>
                        <a:t>9</a:t>
                      </a:r>
                      <a:endParaRPr lang="en-US" sz="140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a:solidFill>
                            <a:schemeClr val="tx1"/>
                          </a:solidFill>
                          <a:effectLst/>
                        </a:rPr>
                        <a:t>8</a:t>
                      </a:r>
                      <a:endParaRPr lang="en-US" sz="140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a:solidFill>
                            <a:schemeClr val="tx1"/>
                          </a:solidFill>
                          <a:effectLst/>
                        </a:rPr>
                        <a:t>7</a:t>
                      </a:r>
                      <a:endParaRPr lang="en-US" sz="140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a:solidFill>
                            <a:schemeClr val="tx1"/>
                          </a:solidFill>
                          <a:effectLst/>
                        </a:rPr>
                        <a:t>6</a:t>
                      </a:r>
                      <a:endParaRPr lang="en-US" sz="140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a:solidFill>
                            <a:schemeClr val="tx1"/>
                          </a:solidFill>
                          <a:effectLst/>
                        </a:rPr>
                        <a:t>5</a:t>
                      </a:r>
                      <a:endParaRPr lang="en-US" sz="140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a:solidFill>
                            <a:schemeClr val="tx1"/>
                          </a:solidFill>
                          <a:effectLst/>
                        </a:rPr>
                        <a:t>4</a:t>
                      </a:r>
                      <a:endParaRPr lang="en-US" sz="140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a:solidFill>
                            <a:schemeClr val="tx1"/>
                          </a:solidFill>
                          <a:effectLst/>
                        </a:rPr>
                        <a:t>3</a:t>
                      </a:r>
                      <a:endParaRPr lang="en-US" sz="140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a:solidFill>
                            <a:schemeClr val="tx1"/>
                          </a:solidFill>
                          <a:effectLst/>
                        </a:rPr>
                        <a:t>2</a:t>
                      </a:r>
                      <a:endParaRPr lang="en-US" sz="140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dirty="0">
                          <a:solidFill>
                            <a:schemeClr val="tx1"/>
                          </a:solidFill>
                          <a:effectLst/>
                        </a:rPr>
                        <a:t>1</a:t>
                      </a:r>
                      <a:endParaRPr lang="en-US" sz="1400" dirty="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dirty="0" smtClean="0">
                          <a:solidFill>
                            <a:schemeClr val="tx1"/>
                          </a:solidFill>
                          <a:effectLst/>
                        </a:rPr>
                        <a:t>0</a:t>
                      </a:r>
                      <a:endParaRPr lang="en-US" sz="1400" dirty="0">
                        <a:solidFill>
                          <a:schemeClr val="tx1"/>
                        </a:solidFill>
                        <a:effectLst/>
                        <a:latin typeface="Times New Roman"/>
                        <a:ea typeface="SimSun"/>
                      </a:endParaRPr>
                    </a:p>
                  </a:txBody>
                  <a:tcPr marL="68580" marR="68580" marT="0" marB="0"/>
                </a:tc>
              </a:tr>
              <a:tr h="0">
                <a:tc>
                  <a:txBody>
                    <a:bodyPr/>
                    <a:lstStyle/>
                    <a:p>
                      <a:pPr marL="0" marR="0" algn="just" hangingPunct="0">
                        <a:spcBef>
                          <a:spcPts val="680"/>
                        </a:spcBef>
                        <a:spcAft>
                          <a:spcPts val="0"/>
                        </a:spcAft>
                        <a:tabLst>
                          <a:tab pos="228600" algn="l"/>
                          <a:tab pos="457200" algn="l"/>
                          <a:tab pos="685800" algn="l"/>
                          <a:tab pos="914400" algn="l"/>
                        </a:tabLst>
                      </a:pPr>
                      <a:r>
                        <a:rPr lang="en-US" sz="1400" dirty="0">
                          <a:solidFill>
                            <a:schemeClr val="tx1"/>
                          </a:solidFill>
                          <a:effectLst/>
                        </a:rPr>
                        <a:t>Coefficients</a:t>
                      </a:r>
                      <a:endParaRPr lang="en-US" sz="1400" dirty="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dirty="0">
                          <a:solidFill>
                            <a:schemeClr val="tx1"/>
                          </a:solidFill>
                          <a:effectLst/>
                        </a:rPr>
                        <a:t>0</a:t>
                      </a:r>
                      <a:endParaRPr lang="en-US" sz="1400" dirty="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dirty="0">
                          <a:solidFill>
                            <a:schemeClr val="tx1"/>
                          </a:solidFill>
                          <a:effectLst/>
                        </a:rPr>
                        <a:t>1</a:t>
                      </a:r>
                      <a:endParaRPr lang="en-US" sz="1400" dirty="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dirty="0" smtClean="0">
                          <a:solidFill>
                            <a:schemeClr val="tx1"/>
                          </a:solidFill>
                          <a:effectLst/>
                        </a:rPr>
                        <a:t>-3</a:t>
                      </a:r>
                      <a:endParaRPr lang="en-US" sz="1400" dirty="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dirty="0" smtClean="0">
                          <a:solidFill>
                            <a:schemeClr val="tx1"/>
                          </a:solidFill>
                          <a:effectLst/>
                        </a:rPr>
                        <a:t>-2</a:t>
                      </a:r>
                      <a:endParaRPr lang="en-US" sz="1400" dirty="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a:solidFill>
                            <a:schemeClr val="tx1"/>
                          </a:solidFill>
                          <a:effectLst/>
                        </a:rPr>
                        <a:t>2</a:t>
                      </a:r>
                      <a:endParaRPr lang="en-US" sz="140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dirty="0" smtClean="0">
                          <a:solidFill>
                            <a:schemeClr val="tx1"/>
                          </a:solidFill>
                          <a:effectLst/>
                        </a:rPr>
                        <a:t>5</a:t>
                      </a:r>
                      <a:endParaRPr lang="en-US" sz="1400" dirty="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a:solidFill>
                            <a:schemeClr val="tx1"/>
                          </a:solidFill>
                          <a:effectLst/>
                        </a:rPr>
                        <a:t>-1</a:t>
                      </a:r>
                      <a:endParaRPr lang="en-US" sz="140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a:solidFill>
                            <a:schemeClr val="tx1"/>
                          </a:solidFill>
                          <a:effectLst/>
                        </a:rPr>
                        <a:t>-4</a:t>
                      </a:r>
                      <a:endParaRPr lang="en-US" sz="140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a:solidFill>
                            <a:schemeClr val="tx1"/>
                          </a:solidFill>
                          <a:effectLst/>
                        </a:rPr>
                        <a:t>4</a:t>
                      </a:r>
                      <a:endParaRPr lang="en-US" sz="140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a:solidFill>
                            <a:schemeClr val="tx1"/>
                          </a:solidFill>
                          <a:effectLst/>
                        </a:rPr>
                        <a:t>2</a:t>
                      </a:r>
                      <a:endParaRPr lang="en-US" sz="140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dirty="0" smtClean="0">
                          <a:solidFill>
                            <a:schemeClr val="tx1"/>
                          </a:solidFill>
                          <a:effectLst/>
                        </a:rPr>
                        <a:t>-5</a:t>
                      </a:r>
                      <a:endParaRPr lang="en-US" sz="1400" dirty="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a:solidFill>
                            <a:schemeClr val="tx1"/>
                          </a:solidFill>
                          <a:effectLst/>
                        </a:rPr>
                        <a:t>4</a:t>
                      </a:r>
                      <a:endParaRPr lang="en-US" sz="140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a:solidFill>
                            <a:schemeClr val="tx1"/>
                          </a:solidFill>
                          <a:effectLst/>
                        </a:rPr>
                        <a:t>7</a:t>
                      </a:r>
                      <a:endParaRPr lang="en-US" sz="140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dirty="0">
                          <a:solidFill>
                            <a:schemeClr val="tx1"/>
                          </a:solidFill>
                          <a:effectLst/>
                        </a:rPr>
                        <a:t>6</a:t>
                      </a:r>
                      <a:endParaRPr lang="en-US" sz="1400" dirty="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dirty="0">
                          <a:solidFill>
                            <a:schemeClr val="tx1"/>
                          </a:solidFill>
                          <a:effectLst/>
                        </a:rPr>
                        <a:t>-12</a:t>
                      </a:r>
                      <a:endParaRPr lang="en-US" sz="1400" dirty="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a:solidFill>
                            <a:schemeClr val="tx1"/>
                          </a:solidFill>
                          <a:effectLst/>
                        </a:rPr>
                        <a:t>18</a:t>
                      </a:r>
                      <a:endParaRPr lang="en-US" sz="1400">
                        <a:solidFill>
                          <a:schemeClr val="tx1"/>
                        </a:solidFill>
                        <a:effectLst/>
                        <a:latin typeface="Times New Roman"/>
                        <a:ea typeface="SimSun"/>
                      </a:endParaRPr>
                    </a:p>
                  </a:txBody>
                  <a:tcPr marL="68580" marR="68580" marT="0" marB="0"/>
                </a:tc>
              </a:tr>
              <a:tr h="0">
                <a:tc>
                  <a:txBody>
                    <a:bodyPr/>
                    <a:lstStyle/>
                    <a:p>
                      <a:pPr marL="0" marR="0" algn="just" hangingPunct="0">
                        <a:spcBef>
                          <a:spcPts val="680"/>
                        </a:spcBef>
                        <a:spcAft>
                          <a:spcPts val="0"/>
                        </a:spcAft>
                        <a:tabLst>
                          <a:tab pos="228600" algn="l"/>
                          <a:tab pos="457200" algn="l"/>
                          <a:tab pos="685800" algn="l"/>
                          <a:tab pos="914400" algn="l"/>
                        </a:tabLst>
                      </a:pPr>
                      <a:r>
                        <a:rPr lang="en-US" sz="1400" b="1" kern="1200" dirty="0" err="1">
                          <a:solidFill>
                            <a:schemeClr val="tx1"/>
                          </a:solidFill>
                          <a:effectLst/>
                          <a:latin typeface="+mn-lt"/>
                          <a:ea typeface="+mn-ea"/>
                          <a:cs typeface="+mn-cs"/>
                        </a:rPr>
                        <a:t>significantFlag</a:t>
                      </a:r>
                      <a:endParaRPr lang="en-US" sz="1400" b="1" kern="1200" dirty="0">
                        <a:solidFill>
                          <a:schemeClr val="tx1"/>
                        </a:solidFill>
                        <a:effectLst/>
                        <a:latin typeface="+mn-lt"/>
                        <a:ea typeface="+mn-ea"/>
                        <a:cs typeface="+mn-cs"/>
                      </a:endParaRPr>
                    </a:p>
                  </a:txBody>
                  <a:tcPr marL="68580" marR="68580" marT="0" marB="0">
                    <a:solidFill>
                      <a:schemeClr val="accent1"/>
                    </a:solidFill>
                  </a:tcPr>
                </a:tc>
                <a:tc>
                  <a:txBody>
                    <a:bodyPr/>
                    <a:lstStyle/>
                    <a:p>
                      <a:pPr marL="0" marR="0" algn="just" hangingPunct="0">
                        <a:spcBef>
                          <a:spcPts val="680"/>
                        </a:spcBef>
                        <a:spcAft>
                          <a:spcPts val="0"/>
                        </a:spcAft>
                        <a:tabLst>
                          <a:tab pos="228600" algn="l"/>
                          <a:tab pos="457200" algn="l"/>
                          <a:tab pos="685800" algn="l"/>
                          <a:tab pos="914400" algn="l"/>
                        </a:tabLst>
                      </a:pPr>
                      <a:r>
                        <a:rPr lang="en-US" sz="1400" dirty="0">
                          <a:solidFill>
                            <a:schemeClr val="bg1">
                              <a:lumMod val="50000"/>
                            </a:schemeClr>
                          </a:solidFill>
                          <a:effectLst/>
                        </a:rPr>
                        <a:t>0</a:t>
                      </a:r>
                      <a:endParaRPr lang="en-US" sz="1400" dirty="0">
                        <a:solidFill>
                          <a:schemeClr val="bg1">
                            <a:lumMod val="50000"/>
                          </a:schemeClr>
                        </a:solidFill>
                        <a:effectLst/>
                        <a:latin typeface="Times New Roman"/>
                        <a:ea typeface="SimSun"/>
                      </a:endParaRPr>
                    </a:p>
                  </a:txBody>
                  <a:tcPr marL="68580" marR="68580" marT="0" marB="0">
                    <a:solidFill>
                      <a:schemeClr val="accent5">
                        <a:lumMod val="60000"/>
                        <a:lumOff val="40000"/>
                      </a:schemeClr>
                    </a:solidFill>
                  </a:tcPr>
                </a:tc>
                <a:tc>
                  <a:txBody>
                    <a:bodyPr/>
                    <a:lstStyle/>
                    <a:p>
                      <a:pPr marL="0" marR="0" algn="just" hangingPunct="0">
                        <a:spcBef>
                          <a:spcPts val="680"/>
                        </a:spcBef>
                        <a:spcAft>
                          <a:spcPts val="0"/>
                        </a:spcAft>
                        <a:tabLst>
                          <a:tab pos="228600" algn="l"/>
                          <a:tab pos="457200" algn="l"/>
                          <a:tab pos="685800" algn="l"/>
                          <a:tab pos="914400" algn="l"/>
                        </a:tabLst>
                      </a:pPr>
                      <a:r>
                        <a:rPr lang="en-US" sz="1400" dirty="0">
                          <a:solidFill>
                            <a:schemeClr val="bg1">
                              <a:lumMod val="50000"/>
                            </a:schemeClr>
                          </a:solidFill>
                          <a:effectLst/>
                        </a:rPr>
                        <a:t>1</a:t>
                      </a:r>
                      <a:endParaRPr lang="en-US" sz="1400" dirty="0">
                        <a:solidFill>
                          <a:schemeClr val="bg1">
                            <a:lumMod val="50000"/>
                          </a:schemeClr>
                        </a:solidFill>
                        <a:effectLst/>
                        <a:latin typeface="Times New Roman"/>
                        <a:ea typeface="SimSun"/>
                      </a:endParaRPr>
                    </a:p>
                  </a:txBody>
                  <a:tcPr marL="68580" marR="68580" marT="0" marB="0">
                    <a:solidFill>
                      <a:schemeClr val="accent5">
                        <a:lumMod val="60000"/>
                        <a:lumOff val="40000"/>
                      </a:schemeClr>
                    </a:solidFill>
                  </a:tcPr>
                </a:tc>
                <a:tc>
                  <a:txBody>
                    <a:bodyPr/>
                    <a:lstStyle/>
                    <a:p>
                      <a:pPr marL="0" marR="0" algn="just" hangingPunct="0">
                        <a:spcBef>
                          <a:spcPts val="680"/>
                        </a:spcBef>
                        <a:spcAft>
                          <a:spcPts val="0"/>
                        </a:spcAft>
                        <a:tabLst>
                          <a:tab pos="228600" algn="l"/>
                          <a:tab pos="457200" algn="l"/>
                          <a:tab pos="685800" algn="l"/>
                          <a:tab pos="914400" algn="l"/>
                        </a:tabLst>
                      </a:pPr>
                      <a:r>
                        <a:rPr lang="en-US" sz="1400" dirty="0">
                          <a:solidFill>
                            <a:schemeClr val="tx1"/>
                          </a:solidFill>
                          <a:effectLst/>
                        </a:rPr>
                        <a:t>1</a:t>
                      </a:r>
                      <a:endParaRPr lang="en-US" sz="1400" dirty="0">
                        <a:solidFill>
                          <a:schemeClr val="tx1"/>
                        </a:solidFill>
                        <a:effectLst/>
                        <a:latin typeface="Times New Roman"/>
                        <a:ea typeface="SimSun"/>
                      </a:endParaRPr>
                    </a:p>
                  </a:txBody>
                  <a:tcPr marL="68580" marR="68580" marT="0" marB="0">
                    <a:solidFill>
                      <a:schemeClr val="accent5">
                        <a:lumMod val="60000"/>
                        <a:lumOff val="40000"/>
                      </a:schemeClr>
                    </a:solidFill>
                  </a:tcPr>
                </a:tc>
                <a:tc>
                  <a:txBody>
                    <a:bodyPr/>
                    <a:lstStyle/>
                    <a:p>
                      <a:pPr marL="0" marR="0" algn="just" hangingPunct="0">
                        <a:spcBef>
                          <a:spcPts val="680"/>
                        </a:spcBef>
                        <a:spcAft>
                          <a:spcPts val="0"/>
                        </a:spcAft>
                        <a:tabLst>
                          <a:tab pos="228600" algn="l"/>
                          <a:tab pos="457200" algn="l"/>
                          <a:tab pos="685800" algn="l"/>
                          <a:tab pos="914400" algn="l"/>
                        </a:tabLst>
                      </a:pPr>
                      <a:r>
                        <a:rPr lang="en-US" sz="1400" dirty="0" smtClean="0">
                          <a:solidFill>
                            <a:schemeClr val="tx1"/>
                          </a:solidFill>
                          <a:effectLst/>
                        </a:rPr>
                        <a:t>1</a:t>
                      </a:r>
                      <a:endParaRPr lang="en-US" sz="1400" dirty="0">
                        <a:solidFill>
                          <a:schemeClr val="tx1"/>
                        </a:solidFill>
                        <a:effectLst/>
                        <a:latin typeface="Times New Roman"/>
                        <a:ea typeface="SimSun"/>
                      </a:endParaRPr>
                    </a:p>
                  </a:txBody>
                  <a:tcPr marL="68580" marR="68580" marT="0" marB="0">
                    <a:solidFill>
                      <a:schemeClr val="accent5">
                        <a:lumMod val="60000"/>
                        <a:lumOff val="40000"/>
                      </a:schemeClr>
                    </a:solidFill>
                  </a:tcPr>
                </a:tc>
                <a:tc>
                  <a:txBody>
                    <a:bodyPr/>
                    <a:lstStyle/>
                    <a:p>
                      <a:pPr marL="0" marR="0" algn="just" hangingPunct="0">
                        <a:spcBef>
                          <a:spcPts val="680"/>
                        </a:spcBef>
                        <a:spcAft>
                          <a:spcPts val="0"/>
                        </a:spcAft>
                        <a:tabLst>
                          <a:tab pos="228600" algn="l"/>
                          <a:tab pos="457200" algn="l"/>
                          <a:tab pos="685800" algn="l"/>
                          <a:tab pos="914400" algn="l"/>
                        </a:tabLst>
                      </a:pPr>
                      <a:r>
                        <a:rPr lang="en-US" sz="1400" dirty="0">
                          <a:solidFill>
                            <a:schemeClr val="tx1"/>
                          </a:solidFill>
                          <a:effectLst/>
                        </a:rPr>
                        <a:t>1</a:t>
                      </a:r>
                      <a:endParaRPr lang="en-US" sz="1400" dirty="0">
                        <a:solidFill>
                          <a:schemeClr val="tx1"/>
                        </a:solidFill>
                        <a:effectLst/>
                        <a:latin typeface="Times New Roman"/>
                        <a:ea typeface="SimSun"/>
                      </a:endParaRPr>
                    </a:p>
                  </a:txBody>
                  <a:tcPr marL="68580" marR="68580" marT="0" marB="0">
                    <a:solidFill>
                      <a:schemeClr val="accent5">
                        <a:lumMod val="60000"/>
                        <a:lumOff val="40000"/>
                      </a:schemeClr>
                    </a:solidFill>
                  </a:tcPr>
                </a:tc>
                <a:tc>
                  <a:txBody>
                    <a:bodyPr/>
                    <a:lstStyle/>
                    <a:p>
                      <a:pPr marL="0" marR="0" algn="just" hangingPunct="0">
                        <a:spcBef>
                          <a:spcPts val="680"/>
                        </a:spcBef>
                        <a:spcAft>
                          <a:spcPts val="0"/>
                        </a:spcAft>
                        <a:tabLst>
                          <a:tab pos="228600" algn="l"/>
                          <a:tab pos="457200" algn="l"/>
                          <a:tab pos="685800" algn="l"/>
                          <a:tab pos="914400" algn="l"/>
                        </a:tabLst>
                      </a:pPr>
                      <a:r>
                        <a:rPr lang="en-US" sz="1400" dirty="0">
                          <a:solidFill>
                            <a:schemeClr val="tx1"/>
                          </a:solidFill>
                          <a:effectLst/>
                        </a:rPr>
                        <a:t>1</a:t>
                      </a:r>
                      <a:endParaRPr lang="en-US" sz="1400" dirty="0">
                        <a:solidFill>
                          <a:schemeClr val="tx1"/>
                        </a:solidFill>
                        <a:effectLst/>
                        <a:latin typeface="Times New Roman"/>
                        <a:ea typeface="SimSun"/>
                      </a:endParaRPr>
                    </a:p>
                  </a:txBody>
                  <a:tcPr marL="68580" marR="68580" marT="0" marB="0">
                    <a:solidFill>
                      <a:schemeClr val="accent5">
                        <a:lumMod val="60000"/>
                        <a:lumOff val="40000"/>
                      </a:schemeClr>
                    </a:solidFill>
                  </a:tcPr>
                </a:tc>
                <a:tc>
                  <a:txBody>
                    <a:bodyPr/>
                    <a:lstStyle/>
                    <a:p>
                      <a:pPr marL="0" marR="0" algn="just" hangingPunct="0">
                        <a:spcBef>
                          <a:spcPts val="680"/>
                        </a:spcBef>
                        <a:spcAft>
                          <a:spcPts val="0"/>
                        </a:spcAft>
                        <a:tabLst>
                          <a:tab pos="228600" algn="l"/>
                          <a:tab pos="457200" algn="l"/>
                          <a:tab pos="685800" algn="l"/>
                          <a:tab pos="914400" algn="l"/>
                        </a:tabLst>
                      </a:pPr>
                      <a:r>
                        <a:rPr lang="en-US" sz="1400" dirty="0">
                          <a:solidFill>
                            <a:schemeClr val="tx1"/>
                          </a:solidFill>
                          <a:effectLst/>
                        </a:rPr>
                        <a:t>1</a:t>
                      </a:r>
                      <a:endParaRPr lang="en-US" sz="1400" dirty="0">
                        <a:solidFill>
                          <a:schemeClr val="tx1"/>
                        </a:solidFill>
                        <a:effectLst/>
                        <a:latin typeface="Times New Roman"/>
                        <a:ea typeface="SimSun"/>
                      </a:endParaRPr>
                    </a:p>
                  </a:txBody>
                  <a:tcPr marL="68580" marR="68580" marT="0" marB="0">
                    <a:solidFill>
                      <a:schemeClr val="accent5">
                        <a:lumMod val="60000"/>
                        <a:lumOff val="40000"/>
                      </a:schemeClr>
                    </a:solidFill>
                  </a:tcPr>
                </a:tc>
                <a:tc>
                  <a:txBody>
                    <a:bodyPr/>
                    <a:lstStyle/>
                    <a:p>
                      <a:pPr marL="0" marR="0" algn="just" hangingPunct="0">
                        <a:spcBef>
                          <a:spcPts val="680"/>
                        </a:spcBef>
                        <a:spcAft>
                          <a:spcPts val="0"/>
                        </a:spcAft>
                        <a:tabLst>
                          <a:tab pos="228600" algn="l"/>
                          <a:tab pos="457200" algn="l"/>
                          <a:tab pos="685800" algn="l"/>
                          <a:tab pos="914400" algn="l"/>
                        </a:tabLst>
                      </a:pPr>
                      <a:r>
                        <a:rPr lang="en-US" sz="1400">
                          <a:solidFill>
                            <a:schemeClr val="tx1"/>
                          </a:solidFill>
                          <a:effectLst/>
                        </a:rPr>
                        <a:t>1</a:t>
                      </a:r>
                      <a:endParaRPr lang="en-US" sz="1400">
                        <a:solidFill>
                          <a:schemeClr val="tx1"/>
                        </a:solidFill>
                        <a:effectLst/>
                        <a:latin typeface="Times New Roman"/>
                        <a:ea typeface="SimSun"/>
                      </a:endParaRPr>
                    </a:p>
                  </a:txBody>
                  <a:tcPr marL="68580" marR="68580" marT="0" marB="0">
                    <a:solidFill>
                      <a:schemeClr val="accent5">
                        <a:lumMod val="60000"/>
                        <a:lumOff val="40000"/>
                      </a:schemeClr>
                    </a:solidFill>
                  </a:tcPr>
                </a:tc>
                <a:tc>
                  <a:txBody>
                    <a:bodyPr/>
                    <a:lstStyle/>
                    <a:p>
                      <a:pPr marL="0" marR="0" algn="just" hangingPunct="0">
                        <a:spcBef>
                          <a:spcPts val="680"/>
                        </a:spcBef>
                        <a:spcAft>
                          <a:spcPts val="0"/>
                        </a:spcAft>
                        <a:tabLst>
                          <a:tab pos="228600" algn="l"/>
                          <a:tab pos="457200" algn="l"/>
                          <a:tab pos="685800" algn="l"/>
                          <a:tab pos="914400" algn="l"/>
                        </a:tabLst>
                      </a:pPr>
                      <a:r>
                        <a:rPr lang="en-US" sz="1400" dirty="0">
                          <a:solidFill>
                            <a:schemeClr val="tx1"/>
                          </a:solidFill>
                          <a:effectLst/>
                        </a:rPr>
                        <a:t>1</a:t>
                      </a:r>
                      <a:endParaRPr lang="en-US" sz="1400" dirty="0">
                        <a:solidFill>
                          <a:schemeClr val="tx1"/>
                        </a:solidFill>
                        <a:effectLst/>
                        <a:latin typeface="Times New Roman"/>
                        <a:ea typeface="SimSun"/>
                      </a:endParaRPr>
                    </a:p>
                  </a:txBody>
                  <a:tcPr marL="68580" marR="68580" marT="0" marB="0">
                    <a:solidFill>
                      <a:schemeClr val="accent5">
                        <a:lumMod val="60000"/>
                        <a:lumOff val="40000"/>
                      </a:schemeClr>
                    </a:solidFill>
                  </a:tcPr>
                </a:tc>
                <a:tc>
                  <a:txBody>
                    <a:bodyPr/>
                    <a:lstStyle/>
                    <a:p>
                      <a:pPr marL="0" marR="0" algn="just" hangingPunct="0">
                        <a:spcBef>
                          <a:spcPts val="680"/>
                        </a:spcBef>
                        <a:spcAft>
                          <a:spcPts val="0"/>
                        </a:spcAft>
                        <a:tabLst>
                          <a:tab pos="228600" algn="l"/>
                          <a:tab pos="457200" algn="l"/>
                          <a:tab pos="685800" algn="l"/>
                          <a:tab pos="914400" algn="l"/>
                        </a:tabLst>
                      </a:pPr>
                      <a:r>
                        <a:rPr lang="en-US" sz="1400">
                          <a:solidFill>
                            <a:schemeClr val="tx1"/>
                          </a:solidFill>
                          <a:effectLst/>
                        </a:rPr>
                        <a:t>1</a:t>
                      </a:r>
                      <a:endParaRPr lang="en-US" sz="1400">
                        <a:solidFill>
                          <a:schemeClr val="tx1"/>
                        </a:solidFill>
                        <a:effectLst/>
                        <a:latin typeface="Times New Roman"/>
                        <a:ea typeface="SimSun"/>
                      </a:endParaRPr>
                    </a:p>
                  </a:txBody>
                  <a:tcPr marL="68580" marR="68580" marT="0" marB="0">
                    <a:solidFill>
                      <a:schemeClr val="accent5">
                        <a:lumMod val="60000"/>
                        <a:lumOff val="40000"/>
                      </a:schemeClr>
                    </a:solidFill>
                  </a:tcPr>
                </a:tc>
                <a:tc>
                  <a:txBody>
                    <a:bodyPr/>
                    <a:lstStyle/>
                    <a:p>
                      <a:pPr marL="0" marR="0" algn="just" hangingPunct="0">
                        <a:spcBef>
                          <a:spcPts val="680"/>
                        </a:spcBef>
                        <a:spcAft>
                          <a:spcPts val="0"/>
                        </a:spcAft>
                        <a:tabLst>
                          <a:tab pos="228600" algn="l"/>
                          <a:tab pos="457200" algn="l"/>
                          <a:tab pos="685800" algn="l"/>
                          <a:tab pos="914400" algn="l"/>
                        </a:tabLst>
                      </a:pPr>
                      <a:r>
                        <a:rPr lang="en-US" sz="1400" dirty="0">
                          <a:solidFill>
                            <a:schemeClr val="tx1"/>
                          </a:solidFill>
                          <a:effectLst/>
                        </a:rPr>
                        <a:t>1</a:t>
                      </a:r>
                      <a:endParaRPr lang="en-US" sz="1400" dirty="0">
                        <a:solidFill>
                          <a:schemeClr val="tx1"/>
                        </a:solidFill>
                        <a:effectLst/>
                        <a:latin typeface="Times New Roman"/>
                        <a:ea typeface="SimSun"/>
                      </a:endParaRPr>
                    </a:p>
                  </a:txBody>
                  <a:tcPr marL="68580" marR="68580" marT="0" marB="0">
                    <a:solidFill>
                      <a:schemeClr val="accent5">
                        <a:lumMod val="60000"/>
                        <a:lumOff val="40000"/>
                      </a:schemeClr>
                    </a:solidFill>
                  </a:tcPr>
                </a:tc>
                <a:tc>
                  <a:txBody>
                    <a:bodyPr/>
                    <a:lstStyle/>
                    <a:p>
                      <a:pPr marL="0" marR="0" algn="just" hangingPunct="0">
                        <a:spcBef>
                          <a:spcPts val="680"/>
                        </a:spcBef>
                        <a:spcAft>
                          <a:spcPts val="0"/>
                        </a:spcAft>
                        <a:tabLst>
                          <a:tab pos="228600" algn="l"/>
                          <a:tab pos="457200" algn="l"/>
                          <a:tab pos="685800" algn="l"/>
                          <a:tab pos="914400" algn="l"/>
                        </a:tabLst>
                      </a:pPr>
                      <a:r>
                        <a:rPr lang="en-US" sz="1400" dirty="0">
                          <a:solidFill>
                            <a:schemeClr val="tx1"/>
                          </a:solidFill>
                          <a:effectLst/>
                        </a:rPr>
                        <a:t>1</a:t>
                      </a:r>
                      <a:endParaRPr lang="en-US" sz="1400" dirty="0">
                        <a:solidFill>
                          <a:schemeClr val="tx1"/>
                        </a:solidFill>
                        <a:effectLst/>
                        <a:latin typeface="Times New Roman"/>
                        <a:ea typeface="SimSun"/>
                      </a:endParaRPr>
                    </a:p>
                  </a:txBody>
                  <a:tcPr marL="68580" marR="68580" marT="0" marB="0">
                    <a:solidFill>
                      <a:schemeClr val="accent5">
                        <a:lumMod val="60000"/>
                        <a:lumOff val="40000"/>
                      </a:schemeClr>
                    </a:solidFill>
                  </a:tcPr>
                </a:tc>
                <a:tc>
                  <a:txBody>
                    <a:bodyPr/>
                    <a:lstStyle/>
                    <a:p>
                      <a:pPr marL="0" marR="0" algn="just" hangingPunct="0">
                        <a:spcBef>
                          <a:spcPts val="680"/>
                        </a:spcBef>
                        <a:spcAft>
                          <a:spcPts val="0"/>
                        </a:spcAft>
                        <a:tabLst>
                          <a:tab pos="228600" algn="l"/>
                          <a:tab pos="457200" algn="l"/>
                          <a:tab pos="685800" algn="l"/>
                          <a:tab pos="914400" algn="l"/>
                        </a:tabLst>
                      </a:pPr>
                      <a:r>
                        <a:rPr lang="en-US" sz="1400" dirty="0">
                          <a:solidFill>
                            <a:schemeClr val="tx1"/>
                          </a:solidFill>
                          <a:effectLst/>
                        </a:rPr>
                        <a:t>1</a:t>
                      </a:r>
                      <a:endParaRPr lang="en-US" sz="1400" dirty="0">
                        <a:solidFill>
                          <a:schemeClr val="tx1"/>
                        </a:solidFill>
                        <a:effectLst/>
                        <a:latin typeface="Times New Roman"/>
                        <a:ea typeface="SimSun"/>
                      </a:endParaRPr>
                    </a:p>
                  </a:txBody>
                  <a:tcPr marL="68580" marR="68580" marT="0" marB="0">
                    <a:solidFill>
                      <a:schemeClr val="accent5">
                        <a:lumMod val="60000"/>
                        <a:lumOff val="40000"/>
                      </a:schemeClr>
                    </a:solidFill>
                  </a:tcPr>
                </a:tc>
                <a:tc>
                  <a:txBody>
                    <a:bodyPr/>
                    <a:lstStyle/>
                    <a:p>
                      <a:pPr marL="0" marR="0" algn="just" hangingPunct="0">
                        <a:spcBef>
                          <a:spcPts val="680"/>
                        </a:spcBef>
                        <a:spcAft>
                          <a:spcPts val="0"/>
                        </a:spcAft>
                        <a:tabLst>
                          <a:tab pos="228600" algn="l"/>
                          <a:tab pos="457200" algn="l"/>
                          <a:tab pos="685800" algn="l"/>
                          <a:tab pos="914400" algn="l"/>
                        </a:tabLst>
                      </a:pPr>
                      <a:r>
                        <a:rPr lang="en-US" sz="1400" dirty="0">
                          <a:solidFill>
                            <a:schemeClr val="tx1"/>
                          </a:solidFill>
                          <a:effectLst/>
                        </a:rPr>
                        <a:t>1</a:t>
                      </a:r>
                      <a:endParaRPr lang="en-US" sz="1400" dirty="0">
                        <a:solidFill>
                          <a:schemeClr val="tx1"/>
                        </a:solidFill>
                        <a:effectLst/>
                        <a:latin typeface="Times New Roman"/>
                        <a:ea typeface="SimSun"/>
                      </a:endParaRPr>
                    </a:p>
                  </a:txBody>
                  <a:tcPr marL="68580" marR="68580" marT="0" marB="0">
                    <a:solidFill>
                      <a:schemeClr val="accent5">
                        <a:lumMod val="60000"/>
                        <a:lumOff val="40000"/>
                      </a:schemeClr>
                    </a:solidFill>
                  </a:tcPr>
                </a:tc>
                <a:tc>
                  <a:txBody>
                    <a:bodyPr/>
                    <a:lstStyle/>
                    <a:p>
                      <a:pPr marL="0" marR="0" algn="just" hangingPunct="0">
                        <a:spcBef>
                          <a:spcPts val="680"/>
                        </a:spcBef>
                        <a:spcAft>
                          <a:spcPts val="0"/>
                        </a:spcAft>
                        <a:tabLst>
                          <a:tab pos="228600" algn="l"/>
                          <a:tab pos="457200" algn="l"/>
                          <a:tab pos="685800" algn="l"/>
                          <a:tab pos="914400" algn="l"/>
                        </a:tabLst>
                      </a:pPr>
                      <a:r>
                        <a:rPr lang="en-US" sz="1400">
                          <a:solidFill>
                            <a:schemeClr val="tx1"/>
                          </a:solidFill>
                          <a:effectLst/>
                        </a:rPr>
                        <a:t>1</a:t>
                      </a:r>
                      <a:endParaRPr lang="en-US" sz="1400">
                        <a:solidFill>
                          <a:schemeClr val="tx1"/>
                        </a:solidFill>
                        <a:effectLst/>
                        <a:latin typeface="Times New Roman"/>
                        <a:ea typeface="SimSun"/>
                      </a:endParaRPr>
                    </a:p>
                  </a:txBody>
                  <a:tcPr marL="68580" marR="68580" marT="0" marB="0">
                    <a:solidFill>
                      <a:schemeClr val="accent5">
                        <a:lumMod val="60000"/>
                        <a:lumOff val="40000"/>
                      </a:schemeClr>
                    </a:solidFill>
                  </a:tcPr>
                </a:tc>
                <a:tc>
                  <a:txBody>
                    <a:bodyPr/>
                    <a:lstStyle/>
                    <a:p>
                      <a:pPr marL="0" marR="0" algn="just" hangingPunct="0">
                        <a:spcBef>
                          <a:spcPts val="680"/>
                        </a:spcBef>
                        <a:spcAft>
                          <a:spcPts val="0"/>
                        </a:spcAft>
                        <a:tabLst>
                          <a:tab pos="228600" algn="l"/>
                          <a:tab pos="457200" algn="l"/>
                          <a:tab pos="685800" algn="l"/>
                          <a:tab pos="914400" algn="l"/>
                        </a:tabLst>
                      </a:pPr>
                      <a:r>
                        <a:rPr lang="en-US" sz="1400">
                          <a:solidFill>
                            <a:schemeClr val="tx1"/>
                          </a:solidFill>
                          <a:effectLst/>
                        </a:rPr>
                        <a:t>1</a:t>
                      </a:r>
                      <a:endParaRPr lang="en-US" sz="1400">
                        <a:solidFill>
                          <a:schemeClr val="tx1"/>
                        </a:solidFill>
                        <a:effectLst/>
                        <a:latin typeface="Times New Roman"/>
                        <a:ea typeface="SimSun"/>
                      </a:endParaRPr>
                    </a:p>
                  </a:txBody>
                  <a:tcPr marL="68580" marR="68580" marT="0" marB="0">
                    <a:solidFill>
                      <a:schemeClr val="accent5">
                        <a:lumMod val="60000"/>
                        <a:lumOff val="40000"/>
                      </a:schemeClr>
                    </a:solidFill>
                  </a:tcPr>
                </a:tc>
              </a:tr>
              <a:tr h="219075">
                <a:tc>
                  <a:txBody>
                    <a:bodyPr/>
                    <a:lstStyle/>
                    <a:p>
                      <a:pPr marL="0" marR="0" algn="just" hangingPunct="0">
                        <a:spcBef>
                          <a:spcPts val="680"/>
                        </a:spcBef>
                        <a:spcAft>
                          <a:spcPts val="0"/>
                        </a:spcAft>
                        <a:tabLst>
                          <a:tab pos="228600" algn="l"/>
                          <a:tab pos="457200" algn="l"/>
                          <a:tab pos="685800" algn="l"/>
                          <a:tab pos="914400" algn="l"/>
                        </a:tabLst>
                      </a:pPr>
                      <a:r>
                        <a:rPr lang="en-US" sz="1400" b="1" kern="1200" dirty="0" smtClean="0">
                          <a:solidFill>
                            <a:schemeClr val="tx1"/>
                          </a:solidFill>
                          <a:effectLst/>
                          <a:latin typeface="+mn-lt"/>
                          <a:ea typeface="+mn-ea"/>
                          <a:cs typeface="+mn-cs"/>
                        </a:rPr>
                        <a:t>greater1_flag</a:t>
                      </a:r>
                      <a:endParaRPr lang="en-US" sz="1400" b="1" kern="1200" dirty="0">
                        <a:solidFill>
                          <a:schemeClr val="tx1"/>
                        </a:solidFill>
                        <a:effectLst/>
                        <a:latin typeface="+mn-lt"/>
                        <a:ea typeface="+mn-ea"/>
                        <a:cs typeface="+mn-cs"/>
                      </a:endParaRPr>
                    </a:p>
                  </a:txBody>
                  <a:tcPr marL="68580" marR="68580" marT="0" marB="0">
                    <a:solidFill>
                      <a:schemeClr val="accent1"/>
                    </a:solidFill>
                  </a:tcPr>
                </a:tc>
                <a:tc>
                  <a:txBody>
                    <a:bodyPr/>
                    <a:lstStyle/>
                    <a:p>
                      <a:pPr marL="0" marR="0" algn="just" hangingPunct="0">
                        <a:spcBef>
                          <a:spcPts val="680"/>
                        </a:spcBef>
                        <a:spcAft>
                          <a:spcPts val="0"/>
                        </a:spcAft>
                        <a:tabLst>
                          <a:tab pos="228600" algn="l"/>
                          <a:tab pos="457200" algn="l"/>
                          <a:tab pos="685800" algn="l"/>
                          <a:tab pos="914400" algn="l"/>
                        </a:tabLst>
                      </a:pPr>
                      <a:r>
                        <a:rPr lang="en-US" sz="1400" dirty="0">
                          <a:solidFill>
                            <a:schemeClr val="tx1"/>
                          </a:solidFill>
                          <a:effectLst/>
                        </a:rPr>
                        <a:t> </a:t>
                      </a:r>
                      <a:endParaRPr lang="en-US" sz="1400" dirty="0">
                        <a:solidFill>
                          <a:schemeClr val="tx1"/>
                        </a:solidFill>
                        <a:effectLst/>
                        <a:latin typeface="Times New Roman"/>
                        <a:ea typeface="SimSun"/>
                      </a:endParaRPr>
                    </a:p>
                  </a:txBody>
                  <a:tcPr marL="68580" marR="68580" marT="0" marB="0">
                    <a:solidFill>
                      <a:schemeClr val="accent5">
                        <a:lumMod val="60000"/>
                        <a:lumOff val="40000"/>
                      </a:schemeClr>
                    </a:solidFill>
                  </a:tcPr>
                </a:tc>
                <a:tc>
                  <a:txBody>
                    <a:bodyPr/>
                    <a:lstStyle/>
                    <a:p>
                      <a:pPr marL="0" marR="0" algn="just" hangingPunct="0">
                        <a:spcBef>
                          <a:spcPts val="680"/>
                        </a:spcBef>
                        <a:spcAft>
                          <a:spcPts val="0"/>
                        </a:spcAft>
                        <a:tabLst>
                          <a:tab pos="228600" algn="l"/>
                          <a:tab pos="457200" algn="l"/>
                          <a:tab pos="685800" algn="l"/>
                          <a:tab pos="914400" algn="l"/>
                        </a:tabLst>
                      </a:pPr>
                      <a:r>
                        <a:rPr lang="en-US" sz="1400" dirty="0">
                          <a:solidFill>
                            <a:schemeClr val="tx1"/>
                          </a:solidFill>
                          <a:effectLst/>
                        </a:rPr>
                        <a:t>0</a:t>
                      </a:r>
                      <a:endParaRPr lang="en-US" sz="1400" dirty="0">
                        <a:solidFill>
                          <a:schemeClr val="tx1"/>
                        </a:solidFill>
                        <a:effectLst/>
                        <a:latin typeface="Times New Roman"/>
                        <a:ea typeface="SimSun"/>
                      </a:endParaRPr>
                    </a:p>
                  </a:txBody>
                  <a:tcPr marL="68580" marR="68580" marT="0" marB="0">
                    <a:solidFill>
                      <a:schemeClr val="accent5">
                        <a:lumMod val="60000"/>
                        <a:lumOff val="40000"/>
                      </a:schemeClr>
                    </a:solidFill>
                  </a:tcPr>
                </a:tc>
                <a:tc>
                  <a:txBody>
                    <a:bodyPr/>
                    <a:lstStyle/>
                    <a:p>
                      <a:pPr marL="0" marR="0" algn="just" hangingPunct="0">
                        <a:spcBef>
                          <a:spcPts val="680"/>
                        </a:spcBef>
                        <a:spcAft>
                          <a:spcPts val="0"/>
                        </a:spcAft>
                        <a:tabLst>
                          <a:tab pos="228600" algn="l"/>
                          <a:tab pos="457200" algn="l"/>
                          <a:tab pos="685800" algn="l"/>
                          <a:tab pos="914400" algn="l"/>
                        </a:tabLst>
                      </a:pPr>
                      <a:r>
                        <a:rPr lang="en-US" sz="1400" dirty="0" smtClean="0">
                          <a:solidFill>
                            <a:schemeClr val="tx1"/>
                          </a:solidFill>
                          <a:effectLst/>
                        </a:rPr>
                        <a:t>1</a:t>
                      </a:r>
                      <a:endParaRPr lang="en-US" sz="1400" dirty="0">
                        <a:solidFill>
                          <a:schemeClr val="tx1"/>
                        </a:solidFill>
                        <a:effectLst/>
                        <a:latin typeface="Times New Roman"/>
                        <a:ea typeface="SimSun"/>
                      </a:endParaRPr>
                    </a:p>
                  </a:txBody>
                  <a:tcPr marL="68580" marR="68580" marT="0" marB="0">
                    <a:solidFill>
                      <a:schemeClr val="accent5">
                        <a:lumMod val="60000"/>
                        <a:lumOff val="40000"/>
                      </a:schemeClr>
                    </a:solidFill>
                  </a:tcPr>
                </a:tc>
                <a:tc>
                  <a:txBody>
                    <a:bodyPr/>
                    <a:lstStyle/>
                    <a:p>
                      <a:pPr marL="0" marR="0" algn="just" hangingPunct="0">
                        <a:spcBef>
                          <a:spcPts val="680"/>
                        </a:spcBef>
                        <a:spcAft>
                          <a:spcPts val="0"/>
                        </a:spcAft>
                        <a:tabLst>
                          <a:tab pos="228600" algn="l"/>
                          <a:tab pos="457200" algn="l"/>
                          <a:tab pos="685800" algn="l"/>
                          <a:tab pos="914400" algn="l"/>
                        </a:tabLst>
                      </a:pPr>
                      <a:r>
                        <a:rPr lang="en-US" sz="1400" dirty="0" smtClean="0">
                          <a:solidFill>
                            <a:schemeClr val="tx1"/>
                          </a:solidFill>
                          <a:effectLst/>
                        </a:rPr>
                        <a:t>1</a:t>
                      </a:r>
                      <a:endParaRPr lang="en-US" sz="1400" dirty="0">
                        <a:solidFill>
                          <a:schemeClr val="tx1"/>
                        </a:solidFill>
                        <a:effectLst/>
                        <a:latin typeface="Times New Roman"/>
                        <a:ea typeface="SimSun"/>
                      </a:endParaRPr>
                    </a:p>
                  </a:txBody>
                  <a:tcPr marL="68580" marR="68580" marT="0" marB="0">
                    <a:solidFill>
                      <a:schemeClr val="accent5">
                        <a:lumMod val="60000"/>
                        <a:lumOff val="40000"/>
                      </a:schemeClr>
                    </a:solidFill>
                  </a:tcPr>
                </a:tc>
                <a:tc>
                  <a:txBody>
                    <a:bodyPr/>
                    <a:lstStyle/>
                    <a:p>
                      <a:pPr marL="0" marR="0" algn="just" hangingPunct="0">
                        <a:spcBef>
                          <a:spcPts val="680"/>
                        </a:spcBef>
                        <a:spcAft>
                          <a:spcPts val="0"/>
                        </a:spcAft>
                        <a:tabLst>
                          <a:tab pos="228600" algn="l"/>
                          <a:tab pos="457200" algn="l"/>
                          <a:tab pos="685800" algn="l"/>
                          <a:tab pos="914400" algn="l"/>
                        </a:tabLst>
                      </a:pPr>
                      <a:r>
                        <a:rPr lang="en-US" sz="1400" dirty="0">
                          <a:solidFill>
                            <a:schemeClr val="tx1"/>
                          </a:solidFill>
                          <a:effectLst/>
                        </a:rPr>
                        <a:t>1</a:t>
                      </a:r>
                      <a:endParaRPr lang="en-US" sz="1400" dirty="0">
                        <a:solidFill>
                          <a:schemeClr val="tx1"/>
                        </a:solidFill>
                        <a:effectLst/>
                        <a:latin typeface="Times New Roman"/>
                        <a:ea typeface="SimSun"/>
                      </a:endParaRPr>
                    </a:p>
                  </a:txBody>
                  <a:tcPr marL="68580" marR="68580" marT="0" marB="0">
                    <a:solidFill>
                      <a:schemeClr val="accent5">
                        <a:lumMod val="60000"/>
                        <a:lumOff val="40000"/>
                      </a:schemeClr>
                    </a:solidFill>
                  </a:tcPr>
                </a:tc>
                <a:tc>
                  <a:txBody>
                    <a:bodyPr/>
                    <a:lstStyle/>
                    <a:p>
                      <a:pPr marL="0" marR="0" algn="just" hangingPunct="0">
                        <a:spcBef>
                          <a:spcPts val="680"/>
                        </a:spcBef>
                        <a:spcAft>
                          <a:spcPts val="0"/>
                        </a:spcAft>
                        <a:tabLst>
                          <a:tab pos="228600" algn="l"/>
                          <a:tab pos="457200" algn="l"/>
                          <a:tab pos="685800" algn="l"/>
                          <a:tab pos="914400" algn="l"/>
                        </a:tabLst>
                      </a:pPr>
                      <a:r>
                        <a:rPr lang="en-US" sz="1400" dirty="0">
                          <a:solidFill>
                            <a:schemeClr val="tx1"/>
                          </a:solidFill>
                          <a:effectLst/>
                        </a:rPr>
                        <a:t>1</a:t>
                      </a:r>
                      <a:endParaRPr lang="en-US" sz="1400" dirty="0">
                        <a:solidFill>
                          <a:schemeClr val="tx1"/>
                        </a:solidFill>
                        <a:effectLst/>
                        <a:latin typeface="Times New Roman"/>
                        <a:ea typeface="SimSun"/>
                      </a:endParaRPr>
                    </a:p>
                  </a:txBody>
                  <a:tcPr marL="68580" marR="68580" marT="0" marB="0">
                    <a:solidFill>
                      <a:schemeClr val="accent5">
                        <a:lumMod val="60000"/>
                        <a:lumOff val="40000"/>
                      </a:schemeClr>
                    </a:solidFill>
                  </a:tcPr>
                </a:tc>
                <a:tc>
                  <a:txBody>
                    <a:bodyPr/>
                    <a:lstStyle/>
                    <a:p>
                      <a:pPr marL="0" marR="0" algn="just" hangingPunct="0">
                        <a:spcBef>
                          <a:spcPts val="680"/>
                        </a:spcBef>
                        <a:spcAft>
                          <a:spcPts val="0"/>
                        </a:spcAft>
                        <a:tabLst>
                          <a:tab pos="228600" algn="l"/>
                          <a:tab pos="457200" algn="l"/>
                          <a:tab pos="685800" algn="l"/>
                          <a:tab pos="914400" algn="l"/>
                        </a:tabLst>
                      </a:pPr>
                      <a:r>
                        <a:rPr lang="en-US" sz="1400" dirty="0">
                          <a:solidFill>
                            <a:schemeClr val="tx1"/>
                          </a:solidFill>
                          <a:effectLst/>
                        </a:rPr>
                        <a:t>0</a:t>
                      </a:r>
                      <a:endParaRPr lang="en-US" sz="1400" dirty="0">
                        <a:solidFill>
                          <a:schemeClr val="tx1"/>
                        </a:solidFill>
                        <a:effectLst/>
                        <a:latin typeface="Times New Roman"/>
                        <a:ea typeface="SimSun"/>
                      </a:endParaRPr>
                    </a:p>
                  </a:txBody>
                  <a:tcPr marL="68580" marR="68580" marT="0" marB="0">
                    <a:solidFill>
                      <a:schemeClr val="accent5">
                        <a:lumMod val="60000"/>
                        <a:lumOff val="40000"/>
                      </a:schemeClr>
                    </a:solidFill>
                  </a:tcPr>
                </a:tc>
                <a:tc>
                  <a:txBody>
                    <a:bodyPr/>
                    <a:lstStyle/>
                    <a:p>
                      <a:pPr marL="0" marR="0" algn="just" hangingPunct="0">
                        <a:spcBef>
                          <a:spcPts val="680"/>
                        </a:spcBef>
                        <a:spcAft>
                          <a:spcPts val="0"/>
                        </a:spcAft>
                        <a:tabLst>
                          <a:tab pos="228600" algn="l"/>
                          <a:tab pos="457200" algn="l"/>
                          <a:tab pos="685800" algn="l"/>
                          <a:tab pos="914400" algn="l"/>
                        </a:tabLst>
                      </a:pPr>
                      <a:r>
                        <a:rPr lang="en-US" sz="1400" dirty="0">
                          <a:solidFill>
                            <a:schemeClr val="tx1"/>
                          </a:solidFill>
                          <a:effectLst/>
                        </a:rPr>
                        <a:t>1</a:t>
                      </a:r>
                      <a:endParaRPr lang="en-US" sz="1400" dirty="0">
                        <a:solidFill>
                          <a:schemeClr val="tx1"/>
                        </a:solidFill>
                        <a:effectLst/>
                        <a:latin typeface="Times New Roman"/>
                        <a:ea typeface="SimSun"/>
                      </a:endParaRPr>
                    </a:p>
                  </a:txBody>
                  <a:tcPr marL="68580" marR="68580" marT="0" marB="0">
                    <a:solidFill>
                      <a:schemeClr val="accent5">
                        <a:lumMod val="60000"/>
                        <a:lumOff val="40000"/>
                      </a:schemeClr>
                    </a:solidFill>
                  </a:tcPr>
                </a:tc>
                <a:tc>
                  <a:txBody>
                    <a:bodyPr/>
                    <a:lstStyle/>
                    <a:p>
                      <a:pPr marL="0" marR="0" algn="just" hangingPunct="0">
                        <a:spcBef>
                          <a:spcPts val="680"/>
                        </a:spcBef>
                        <a:spcAft>
                          <a:spcPts val="0"/>
                        </a:spcAft>
                        <a:tabLst>
                          <a:tab pos="228600" algn="l"/>
                          <a:tab pos="457200" algn="l"/>
                          <a:tab pos="685800" algn="l"/>
                          <a:tab pos="914400" algn="l"/>
                        </a:tabLst>
                      </a:pPr>
                      <a:r>
                        <a:rPr lang="en-US" sz="1400" dirty="0">
                          <a:solidFill>
                            <a:schemeClr val="tx1"/>
                          </a:solidFill>
                          <a:effectLst/>
                        </a:rPr>
                        <a:t>1</a:t>
                      </a:r>
                      <a:endParaRPr lang="en-US" sz="1400" dirty="0">
                        <a:solidFill>
                          <a:schemeClr val="tx1"/>
                        </a:solidFill>
                        <a:effectLst/>
                        <a:latin typeface="Times New Roman"/>
                        <a:ea typeface="SimSun"/>
                      </a:endParaRPr>
                    </a:p>
                  </a:txBody>
                  <a:tcPr marL="68580" marR="68580" marT="0" marB="0">
                    <a:solidFill>
                      <a:schemeClr val="accent5">
                        <a:lumMod val="60000"/>
                        <a:lumOff val="40000"/>
                      </a:schemeClr>
                    </a:solidFill>
                  </a:tcPr>
                </a:tc>
                <a:tc>
                  <a:txBody>
                    <a:bodyPr/>
                    <a:lstStyle/>
                    <a:p>
                      <a:pPr marL="0" marR="0" algn="just" hangingPunct="0">
                        <a:spcBef>
                          <a:spcPts val="680"/>
                        </a:spcBef>
                        <a:spcAft>
                          <a:spcPts val="0"/>
                        </a:spcAft>
                        <a:tabLst>
                          <a:tab pos="228600" algn="l"/>
                          <a:tab pos="457200" algn="l"/>
                          <a:tab pos="685800" algn="l"/>
                          <a:tab pos="914400" algn="l"/>
                        </a:tabLst>
                      </a:pPr>
                      <a:endParaRPr lang="en-US" sz="1400" dirty="0">
                        <a:solidFill>
                          <a:schemeClr val="tx1"/>
                        </a:solidFill>
                        <a:effectLst/>
                        <a:latin typeface="Times New Roman"/>
                        <a:ea typeface="SimSun"/>
                      </a:endParaRPr>
                    </a:p>
                  </a:txBody>
                  <a:tcPr marL="68580" marR="68580" marT="0" marB="0">
                    <a:solidFill>
                      <a:schemeClr val="accent4">
                        <a:lumMod val="60000"/>
                        <a:lumOff val="40000"/>
                      </a:schemeClr>
                    </a:solidFill>
                  </a:tcPr>
                </a:tc>
                <a:tc>
                  <a:txBody>
                    <a:bodyPr/>
                    <a:lstStyle/>
                    <a:p>
                      <a:pPr marL="0" marR="0" algn="just" hangingPunct="0">
                        <a:spcBef>
                          <a:spcPts val="680"/>
                        </a:spcBef>
                        <a:spcAft>
                          <a:spcPts val="0"/>
                        </a:spcAft>
                        <a:tabLst>
                          <a:tab pos="228600" algn="l"/>
                          <a:tab pos="457200" algn="l"/>
                          <a:tab pos="685800" algn="l"/>
                          <a:tab pos="914400" algn="l"/>
                        </a:tabLst>
                      </a:pPr>
                      <a:endParaRPr lang="en-US" sz="1400" dirty="0">
                        <a:solidFill>
                          <a:schemeClr val="tx1"/>
                        </a:solidFill>
                        <a:effectLst/>
                        <a:latin typeface="Times New Roman"/>
                        <a:ea typeface="SimSun"/>
                      </a:endParaRPr>
                    </a:p>
                  </a:txBody>
                  <a:tcPr marL="68580" marR="68580" marT="0" marB="0">
                    <a:solidFill>
                      <a:schemeClr val="accent4">
                        <a:lumMod val="60000"/>
                        <a:lumOff val="40000"/>
                      </a:schemeClr>
                    </a:solidFill>
                  </a:tcPr>
                </a:tc>
                <a:tc>
                  <a:txBody>
                    <a:bodyPr/>
                    <a:lstStyle/>
                    <a:p>
                      <a:pPr marL="0" marR="0" algn="just" hangingPunct="0">
                        <a:spcBef>
                          <a:spcPts val="680"/>
                        </a:spcBef>
                        <a:spcAft>
                          <a:spcPts val="0"/>
                        </a:spcAft>
                        <a:tabLst>
                          <a:tab pos="228600" algn="l"/>
                          <a:tab pos="457200" algn="l"/>
                          <a:tab pos="685800" algn="l"/>
                          <a:tab pos="914400" algn="l"/>
                        </a:tabLst>
                      </a:pPr>
                      <a:endParaRPr lang="en-US" sz="1400" dirty="0">
                        <a:solidFill>
                          <a:schemeClr val="tx1"/>
                        </a:solidFill>
                        <a:effectLst/>
                        <a:latin typeface="Times New Roman"/>
                        <a:ea typeface="SimSun"/>
                      </a:endParaRPr>
                    </a:p>
                  </a:txBody>
                  <a:tcPr marL="68580" marR="68580" marT="0" marB="0">
                    <a:solidFill>
                      <a:schemeClr val="accent4">
                        <a:lumMod val="60000"/>
                        <a:lumOff val="40000"/>
                      </a:schemeClr>
                    </a:solidFill>
                  </a:tcPr>
                </a:tc>
                <a:tc>
                  <a:txBody>
                    <a:bodyPr/>
                    <a:lstStyle/>
                    <a:p>
                      <a:pPr marL="0" marR="0" algn="just" hangingPunct="0">
                        <a:spcBef>
                          <a:spcPts val="680"/>
                        </a:spcBef>
                        <a:spcAft>
                          <a:spcPts val="0"/>
                        </a:spcAft>
                        <a:tabLst>
                          <a:tab pos="228600" algn="l"/>
                          <a:tab pos="457200" algn="l"/>
                          <a:tab pos="685800" algn="l"/>
                          <a:tab pos="914400" algn="l"/>
                        </a:tabLst>
                      </a:pPr>
                      <a:endParaRPr lang="en-US" sz="1400" dirty="0">
                        <a:solidFill>
                          <a:schemeClr val="tx1"/>
                        </a:solidFill>
                        <a:effectLst/>
                        <a:latin typeface="Times New Roman"/>
                        <a:ea typeface="SimSun"/>
                      </a:endParaRPr>
                    </a:p>
                  </a:txBody>
                  <a:tcPr marL="68580" marR="68580" marT="0" marB="0">
                    <a:solidFill>
                      <a:schemeClr val="accent4">
                        <a:lumMod val="60000"/>
                        <a:lumOff val="40000"/>
                      </a:schemeClr>
                    </a:solidFill>
                  </a:tcPr>
                </a:tc>
                <a:tc>
                  <a:txBody>
                    <a:bodyPr/>
                    <a:lstStyle/>
                    <a:p>
                      <a:pPr marL="0" marR="0" algn="just" hangingPunct="0">
                        <a:spcBef>
                          <a:spcPts val="680"/>
                        </a:spcBef>
                        <a:spcAft>
                          <a:spcPts val="0"/>
                        </a:spcAft>
                        <a:tabLst>
                          <a:tab pos="228600" algn="l"/>
                          <a:tab pos="457200" algn="l"/>
                          <a:tab pos="685800" algn="l"/>
                          <a:tab pos="914400" algn="l"/>
                        </a:tabLst>
                      </a:pPr>
                      <a:endParaRPr lang="en-US" sz="1400" dirty="0">
                        <a:solidFill>
                          <a:schemeClr val="tx1"/>
                        </a:solidFill>
                        <a:effectLst/>
                        <a:latin typeface="Times New Roman"/>
                        <a:ea typeface="SimSun"/>
                      </a:endParaRPr>
                    </a:p>
                  </a:txBody>
                  <a:tcPr marL="68580" marR="68580" marT="0" marB="0">
                    <a:solidFill>
                      <a:schemeClr val="accent4">
                        <a:lumMod val="60000"/>
                        <a:lumOff val="40000"/>
                      </a:schemeClr>
                    </a:solidFill>
                  </a:tcPr>
                </a:tc>
                <a:tc>
                  <a:txBody>
                    <a:bodyPr/>
                    <a:lstStyle/>
                    <a:p>
                      <a:pPr marL="0" marR="0" algn="just" hangingPunct="0">
                        <a:spcBef>
                          <a:spcPts val="680"/>
                        </a:spcBef>
                        <a:spcAft>
                          <a:spcPts val="0"/>
                        </a:spcAft>
                        <a:tabLst>
                          <a:tab pos="228600" algn="l"/>
                          <a:tab pos="457200" algn="l"/>
                          <a:tab pos="685800" algn="l"/>
                          <a:tab pos="914400" algn="l"/>
                        </a:tabLst>
                      </a:pPr>
                      <a:endParaRPr lang="en-US" sz="1400" dirty="0">
                        <a:solidFill>
                          <a:schemeClr val="tx1"/>
                        </a:solidFill>
                        <a:effectLst/>
                        <a:latin typeface="Times New Roman"/>
                        <a:ea typeface="SimSun"/>
                      </a:endParaRPr>
                    </a:p>
                  </a:txBody>
                  <a:tcPr marL="68580" marR="68580" marT="0" marB="0">
                    <a:solidFill>
                      <a:schemeClr val="accent4">
                        <a:lumMod val="60000"/>
                        <a:lumOff val="40000"/>
                      </a:schemeClr>
                    </a:solidFill>
                  </a:tcPr>
                </a:tc>
                <a:tc>
                  <a:txBody>
                    <a:bodyPr/>
                    <a:lstStyle/>
                    <a:p>
                      <a:pPr marL="0" marR="0" algn="just" hangingPunct="0">
                        <a:spcBef>
                          <a:spcPts val="680"/>
                        </a:spcBef>
                        <a:spcAft>
                          <a:spcPts val="0"/>
                        </a:spcAft>
                        <a:tabLst>
                          <a:tab pos="228600" algn="l"/>
                          <a:tab pos="457200" algn="l"/>
                          <a:tab pos="685800" algn="l"/>
                          <a:tab pos="914400" algn="l"/>
                        </a:tabLst>
                      </a:pPr>
                      <a:endParaRPr lang="en-US" sz="1400" dirty="0">
                        <a:solidFill>
                          <a:schemeClr val="tx1"/>
                        </a:solidFill>
                        <a:effectLst/>
                        <a:latin typeface="Times New Roman"/>
                        <a:ea typeface="SimSun"/>
                      </a:endParaRPr>
                    </a:p>
                  </a:txBody>
                  <a:tcPr marL="68580" marR="68580" marT="0" marB="0">
                    <a:solidFill>
                      <a:schemeClr val="accent4">
                        <a:lumMod val="60000"/>
                        <a:lumOff val="40000"/>
                      </a:schemeClr>
                    </a:solidFill>
                  </a:tcPr>
                </a:tc>
              </a:tr>
              <a:tr h="0">
                <a:tc>
                  <a:txBody>
                    <a:bodyPr/>
                    <a:lstStyle/>
                    <a:p>
                      <a:pPr marL="0" marR="0" algn="just" hangingPunct="0">
                        <a:spcBef>
                          <a:spcPts val="680"/>
                        </a:spcBef>
                        <a:spcAft>
                          <a:spcPts val="0"/>
                        </a:spcAft>
                        <a:tabLst>
                          <a:tab pos="228600" algn="l"/>
                          <a:tab pos="457200" algn="l"/>
                          <a:tab pos="685800" algn="l"/>
                          <a:tab pos="914400" algn="l"/>
                        </a:tabLst>
                      </a:pPr>
                      <a:r>
                        <a:rPr lang="en-US" sz="1400" b="1" kern="1200" dirty="0" smtClean="0">
                          <a:solidFill>
                            <a:schemeClr val="tx1"/>
                          </a:solidFill>
                          <a:effectLst/>
                          <a:latin typeface="+mn-lt"/>
                          <a:ea typeface="+mn-ea"/>
                          <a:cs typeface="+mn-cs"/>
                        </a:rPr>
                        <a:t>greater2_flag</a:t>
                      </a:r>
                      <a:endParaRPr lang="en-US" sz="1400" b="1" kern="1200" dirty="0">
                        <a:solidFill>
                          <a:schemeClr val="tx1"/>
                        </a:solidFill>
                        <a:effectLst/>
                        <a:latin typeface="+mn-lt"/>
                        <a:ea typeface="+mn-ea"/>
                        <a:cs typeface="+mn-cs"/>
                      </a:endParaRPr>
                    </a:p>
                  </a:txBody>
                  <a:tcPr marL="68580" marR="68580" marT="0" marB="0">
                    <a:solidFill>
                      <a:schemeClr val="accent1"/>
                    </a:solidFill>
                  </a:tcPr>
                </a:tc>
                <a:tc>
                  <a:txBody>
                    <a:bodyPr/>
                    <a:lstStyle/>
                    <a:p>
                      <a:pPr marL="0" marR="0" algn="just" hangingPunct="0">
                        <a:spcBef>
                          <a:spcPts val="680"/>
                        </a:spcBef>
                        <a:spcAft>
                          <a:spcPts val="0"/>
                        </a:spcAft>
                        <a:tabLst>
                          <a:tab pos="228600" algn="l"/>
                          <a:tab pos="457200" algn="l"/>
                          <a:tab pos="685800" algn="l"/>
                          <a:tab pos="914400" algn="l"/>
                        </a:tabLst>
                      </a:pPr>
                      <a:r>
                        <a:rPr lang="en-US" sz="1400">
                          <a:solidFill>
                            <a:schemeClr val="tx1"/>
                          </a:solidFill>
                          <a:effectLst/>
                        </a:rPr>
                        <a:t> </a:t>
                      </a:r>
                      <a:endParaRPr lang="en-US" sz="1400">
                        <a:solidFill>
                          <a:schemeClr val="tx1"/>
                        </a:solidFill>
                        <a:effectLst/>
                        <a:latin typeface="Times New Roman"/>
                        <a:ea typeface="SimSun"/>
                      </a:endParaRPr>
                    </a:p>
                  </a:txBody>
                  <a:tcPr marL="68580" marR="68580" marT="0" marB="0">
                    <a:solidFill>
                      <a:schemeClr val="accent5">
                        <a:lumMod val="60000"/>
                        <a:lumOff val="40000"/>
                      </a:schemeClr>
                    </a:solidFill>
                  </a:tcPr>
                </a:tc>
                <a:tc>
                  <a:txBody>
                    <a:bodyPr/>
                    <a:lstStyle/>
                    <a:p>
                      <a:pPr marL="0" marR="0" algn="just" hangingPunct="0">
                        <a:spcBef>
                          <a:spcPts val="680"/>
                        </a:spcBef>
                        <a:spcAft>
                          <a:spcPts val="0"/>
                        </a:spcAft>
                        <a:tabLst>
                          <a:tab pos="228600" algn="l"/>
                          <a:tab pos="457200" algn="l"/>
                          <a:tab pos="685800" algn="l"/>
                          <a:tab pos="914400" algn="l"/>
                        </a:tabLst>
                      </a:pPr>
                      <a:r>
                        <a:rPr lang="en-US" sz="1400" dirty="0">
                          <a:solidFill>
                            <a:schemeClr val="tx1"/>
                          </a:solidFill>
                          <a:effectLst/>
                        </a:rPr>
                        <a:t> </a:t>
                      </a:r>
                      <a:endParaRPr lang="en-US" sz="1400" dirty="0">
                        <a:solidFill>
                          <a:schemeClr val="tx1"/>
                        </a:solidFill>
                        <a:effectLst/>
                        <a:latin typeface="Times New Roman"/>
                        <a:ea typeface="SimSun"/>
                      </a:endParaRPr>
                    </a:p>
                  </a:txBody>
                  <a:tcPr marL="68580" marR="68580" marT="0" marB="0">
                    <a:solidFill>
                      <a:schemeClr val="accent5">
                        <a:lumMod val="60000"/>
                        <a:lumOff val="40000"/>
                      </a:schemeClr>
                    </a:solidFill>
                  </a:tcPr>
                </a:tc>
                <a:tc>
                  <a:txBody>
                    <a:bodyPr/>
                    <a:lstStyle/>
                    <a:p>
                      <a:pPr marL="0" marR="0" algn="just" hangingPunct="0">
                        <a:spcBef>
                          <a:spcPts val="680"/>
                        </a:spcBef>
                        <a:spcAft>
                          <a:spcPts val="0"/>
                        </a:spcAft>
                        <a:tabLst>
                          <a:tab pos="228600" algn="l"/>
                          <a:tab pos="457200" algn="l"/>
                          <a:tab pos="685800" algn="l"/>
                          <a:tab pos="914400" algn="l"/>
                        </a:tabLst>
                      </a:pPr>
                      <a:r>
                        <a:rPr lang="en-US" sz="1400" dirty="0" smtClean="0">
                          <a:solidFill>
                            <a:schemeClr val="tx1"/>
                          </a:solidFill>
                          <a:effectLst/>
                        </a:rPr>
                        <a:t>1</a:t>
                      </a:r>
                      <a:endParaRPr lang="en-US" sz="1400" dirty="0">
                        <a:solidFill>
                          <a:schemeClr val="tx1"/>
                        </a:solidFill>
                        <a:effectLst/>
                        <a:latin typeface="Times New Roman"/>
                        <a:ea typeface="SimSun"/>
                      </a:endParaRPr>
                    </a:p>
                  </a:txBody>
                  <a:tcPr marL="68580" marR="68580" marT="0" marB="0">
                    <a:solidFill>
                      <a:schemeClr val="accent5">
                        <a:lumMod val="60000"/>
                        <a:lumOff val="40000"/>
                      </a:schemeClr>
                    </a:solidFill>
                  </a:tcPr>
                </a:tc>
                <a:tc>
                  <a:txBody>
                    <a:bodyPr/>
                    <a:lstStyle/>
                    <a:p>
                      <a:pPr marL="0" marR="0" algn="just" defTabSz="914400" rtl="0" eaLnBrk="1" latinLnBrk="0" hangingPunct="0">
                        <a:spcBef>
                          <a:spcPts val="680"/>
                        </a:spcBef>
                        <a:spcAft>
                          <a:spcPts val="0"/>
                        </a:spcAft>
                        <a:tabLst>
                          <a:tab pos="228600" algn="l"/>
                          <a:tab pos="457200" algn="l"/>
                          <a:tab pos="685800" algn="l"/>
                          <a:tab pos="914400" algn="l"/>
                        </a:tabLst>
                      </a:pPr>
                      <a:r>
                        <a:rPr lang="en-US" u="none" dirty="0"/>
                        <a:t> </a:t>
                      </a:r>
                    </a:p>
                  </a:txBody>
                  <a:tcPr marL="68580" marR="68580" marT="0" marB="0">
                    <a:solidFill>
                      <a:schemeClr val="accent4">
                        <a:lumMod val="60000"/>
                        <a:lumOff val="40000"/>
                      </a:schemeClr>
                    </a:solidFill>
                  </a:tcPr>
                </a:tc>
                <a:tc>
                  <a:txBody>
                    <a:bodyPr/>
                    <a:lstStyle/>
                    <a:p>
                      <a:pPr marL="0" marR="0" algn="just" defTabSz="914400" rtl="0" eaLnBrk="1" latinLnBrk="0" hangingPunct="0">
                        <a:spcBef>
                          <a:spcPts val="680"/>
                        </a:spcBef>
                        <a:spcAft>
                          <a:spcPts val="0"/>
                        </a:spcAft>
                        <a:tabLst>
                          <a:tab pos="228600" algn="l"/>
                          <a:tab pos="457200" algn="l"/>
                          <a:tab pos="685800" algn="l"/>
                          <a:tab pos="914400" algn="l"/>
                        </a:tabLst>
                      </a:pPr>
                      <a:endParaRPr lang="en-US" u="none" dirty="0"/>
                    </a:p>
                  </a:txBody>
                  <a:tcPr marL="68580" marR="68580" marT="0" marB="0">
                    <a:solidFill>
                      <a:schemeClr val="accent4">
                        <a:lumMod val="60000"/>
                        <a:lumOff val="40000"/>
                      </a:schemeClr>
                    </a:solidFill>
                  </a:tcPr>
                </a:tc>
                <a:tc>
                  <a:txBody>
                    <a:bodyPr/>
                    <a:lstStyle/>
                    <a:p>
                      <a:pPr marL="0" marR="0" algn="just" hangingPunct="0">
                        <a:spcBef>
                          <a:spcPts val="680"/>
                        </a:spcBef>
                        <a:spcAft>
                          <a:spcPts val="0"/>
                        </a:spcAft>
                        <a:tabLst>
                          <a:tab pos="228600" algn="l"/>
                          <a:tab pos="457200" algn="l"/>
                          <a:tab pos="685800" algn="l"/>
                          <a:tab pos="914400" algn="l"/>
                        </a:tabLst>
                      </a:pPr>
                      <a:endParaRPr lang="en-US" u="none" baseline="0" dirty="0">
                        <a:solidFill>
                          <a:schemeClr val="accent2">
                            <a:lumMod val="60000"/>
                            <a:lumOff val="40000"/>
                          </a:schemeClr>
                        </a:solidFill>
                      </a:endParaRPr>
                    </a:p>
                  </a:txBody>
                  <a:tcPr marL="68580" marR="68580" marT="0" marB="0">
                    <a:solidFill>
                      <a:schemeClr val="accent4">
                        <a:lumMod val="60000"/>
                        <a:lumOff val="40000"/>
                      </a:schemeClr>
                    </a:solidFill>
                  </a:tcPr>
                </a:tc>
                <a:tc>
                  <a:txBody>
                    <a:bodyPr/>
                    <a:lstStyle/>
                    <a:p>
                      <a:pPr marL="0" marR="0" algn="just" hangingPunct="0">
                        <a:spcBef>
                          <a:spcPts val="680"/>
                        </a:spcBef>
                        <a:spcAft>
                          <a:spcPts val="0"/>
                        </a:spcAft>
                        <a:tabLst>
                          <a:tab pos="228600" algn="l"/>
                          <a:tab pos="457200" algn="l"/>
                          <a:tab pos="685800" algn="l"/>
                          <a:tab pos="914400" algn="l"/>
                        </a:tabLst>
                      </a:pPr>
                      <a:endParaRPr lang="en-US" u="none" baseline="0" dirty="0">
                        <a:solidFill>
                          <a:schemeClr val="accent2">
                            <a:lumMod val="60000"/>
                            <a:lumOff val="40000"/>
                          </a:schemeClr>
                        </a:solidFill>
                      </a:endParaRPr>
                    </a:p>
                  </a:txBody>
                  <a:tcPr marL="68580" marR="68580" marT="0" marB="0">
                    <a:solidFill>
                      <a:schemeClr val="accent4">
                        <a:lumMod val="60000"/>
                        <a:lumOff val="40000"/>
                      </a:schemeClr>
                    </a:solidFill>
                  </a:tcPr>
                </a:tc>
                <a:tc>
                  <a:txBody>
                    <a:bodyPr/>
                    <a:lstStyle/>
                    <a:p>
                      <a:pPr marL="0" marR="0" algn="just" hangingPunct="0">
                        <a:spcBef>
                          <a:spcPts val="680"/>
                        </a:spcBef>
                        <a:spcAft>
                          <a:spcPts val="0"/>
                        </a:spcAft>
                        <a:tabLst>
                          <a:tab pos="228600" algn="l"/>
                          <a:tab pos="457200" algn="l"/>
                          <a:tab pos="685800" algn="l"/>
                          <a:tab pos="914400" algn="l"/>
                        </a:tabLst>
                      </a:pPr>
                      <a:endParaRPr lang="en-US" sz="1400" baseline="0" dirty="0">
                        <a:solidFill>
                          <a:schemeClr val="accent2">
                            <a:lumMod val="60000"/>
                            <a:lumOff val="40000"/>
                          </a:schemeClr>
                        </a:solidFill>
                        <a:effectLst/>
                        <a:latin typeface="Times New Roman"/>
                        <a:ea typeface="SimSun"/>
                      </a:endParaRPr>
                    </a:p>
                  </a:txBody>
                  <a:tcPr marL="68580" marR="68580" marT="0" marB="0">
                    <a:solidFill>
                      <a:schemeClr val="accent4">
                        <a:lumMod val="60000"/>
                        <a:lumOff val="40000"/>
                      </a:schemeClr>
                    </a:solidFill>
                  </a:tcPr>
                </a:tc>
                <a:tc>
                  <a:txBody>
                    <a:bodyPr/>
                    <a:lstStyle/>
                    <a:p>
                      <a:pPr marL="0" marR="0" algn="just" hangingPunct="0">
                        <a:spcBef>
                          <a:spcPts val="680"/>
                        </a:spcBef>
                        <a:spcAft>
                          <a:spcPts val="0"/>
                        </a:spcAft>
                        <a:tabLst>
                          <a:tab pos="228600" algn="l"/>
                          <a:tab pos="457200" algn="l"/>
                          <a:tab pos="685800" algn="l"/>
                          <a:tab pos="914400" algn="l"/>
                        </a:tabLst>
                      </a:pPr>
                      <a:endParaRPr lang="en-US" sz="1400" baseline="0" dirty="0">
                        <a:solidFill>
                          <a:schemeClr val="accent2">
                            <a:lumMod val="60000"/>
                            <a:lumOff val="40000"/>
                          </a:schemeClr>
                        </a:solidFill>
                        <a:effectLst/>
                        <a:latin typeface="Times New Roman"/>
                        <a:ea typeface="SimSun"/>
                      </a:endParaRPr>
                    </a:p>
                  </a:txBody>
                  <a:tcPr marL="68580" marR="68580" marT="0" marB="0">
                    <a:solidFill>
                      <a:schemeClr val="accent4">
                        <a:lumMod val="60000"/>
                        <a:lumOff val="40000"/>
                      </a:schemeClr>
                    </a:solidFill>
                  </a:tcPr>
                </a:tc>
                <a:tc>
                  <a:txBody>
                    <a:bodyPr/>
                    <a:lstStyle/>
                    <a:p>
                      <a:pPr marL="0" marR="0" algn="just" hangingPunct="0">
                        <a:spcBef>
                          <a:spcPts val="680"/>
                        </a:spcBef>
                        <a:spcAft>
                          <a:spcPts val="0"/>
                        </a:spcAft>
                        <a:tabLst>
                          <a:tab pos="228600" algn="l"/>
                          <a:tab pos="457200" algn="l"/>
                          <a:tab pos="685800" algn="l"/>
                          <a:tab pos="914400" algn="l"/>
                        </a:tabLst>
                      </a:pPr>
                      <a:endParaRPr lang="en-US" sz="1400" dirty="0">
                        <a:solidFill>
                          <a:schemeClr val="tx1"/>
                        </a:solidFill>
                        <a:effectLst/>
                        <a:latin typeface="Times New Roman"/>
                        <a:ea typeface="SimSun"/>
                      </a:endParaRPr>
                    </a:p>
                  </a:txBody>
                  <a:tcPr marL="68580" marR="68580" marT="0" marB="0">
                    <a:solidFill>
                      <a:schemeClr val="accent4">
                        <a:lumMod val="60000"/>
                        <a:lumOff val="40000"/>
                      </a:schemeClr>
                    </a:solidFill>
                  </a:tcPr>
                </a:tc>
                <a:tc>
                  <a:txBody>
                    <a:bodyPr/>
                    <a:lstStyle/>
                    <a:p>
                      <a:pPr marL="0" marR="0" algn="just" hangingPunct="0">
                        <a:spcBef>
                          <a:spcPts val="680"/>
                        </a:spcBef>
                        <a:spcAft>
                          <a:spcPts val="0"/>
                        </a:spcAft>
                        <a:tabLst>
                          <a:tab pos="228600" algn="l"/>
                          <a:tab pos="457200" algn="l"/>
                          <a:tab pos="685800" algn="l"/>
                          <a:tab pos="914400" algn="l"/>
                        </a:tabLst>
                      </a:pPr>
                      <a:endParaRPr lang="en-US" sz="1400" dirty="0">
                        <a:solidFill>
                          <a:schemeClr val="tx1"/>
                        </a:solidFill>
                        <a:effectLst/>
                        <a:latin typeface="Times New Roman"/>
                        <a:ea typeface="SimSun"/>
                      </a:endParaRPr>
                    </a:p>
                  </a:txBody>
                  <a:tcPr marL="68580" marR="68580" marT="0" marB="0">
                    <a:solidFill>
                      <a:schemeClr val="accent4">
                        <a:lumMod val="60000"/>
                        <a:lumOff val="40000"/>
                      </a:schemeClr>
                    </a:solidFill>
                  </a:tcPr>
                </a:tc>
                <a:tc>
                  <a:txBody>
                    <a:bodyPr/>
                    <a:lstStyle/>
                    <a:p>
                      <a:pPr marL="0" marR="0" algn="just" hangingPunct="0">
                        <a:spcBef>
                          <a:spcPts val="680"/>
                        </a:spcBef>
                        <a:spcAft>
                          <a:spcPts val="0"/>
                        </a:spcAft>
                        <a:tabLst>
                          <a:tab pos="228600" algn="l"/>
                          <a:tab pos="457200" algn="l"/>
                          <a:tab pos="685800" algn="l"/>
                          <a:tab pos="914400" algn="l"/>
                        </a:tabLst>
                      </a:pPr>
                      <a:endParaRPr lang="en-US" sz="1400" dirty="0">
                        <a:solidFill>
                          <a:schemeClr val="tx1"/>
                        </a:solidFill>
                        <a:effectLst/>
                        <a:latin typeface="Times New Roman"/>
                        <a:ea typeface="SimSun"/>
                      </a:endParaRPr>
                    </a:p>
                  </a:txBody>
                  <a:tcPr marL="68580" marR="68580" marT="0" marB="0">
                    <a:solidFill>
                      <a:schemeClr val="accent4">
                        <a:lumMod val="60000"/>
                        <a:lumOff val="40000"/>
                      </a:schemeClr>
                    </a:solidFill>
                  </a:tcPr>
                </a:tc>
                <a:tc>
                  <a:txBody>
                    <a:bodyPr/>
                    <a:lstStyle/>
                    <a:p>
                      <a:pPr marL="0" marR="0" algn="just" hangingPunct="0">
                        <a:spcBef>
                          <a:spcPts val="680"/>
                        </a:spcBef>
                        <a:spcAft>
                          <a:spcPts val="0"/>
                        </a:spcAft>
                        <a:tabLst>
                          <a:tab pos="228600" algn="l"/>
                          <a:tab pos="457200" algn="l"/>
                          <a:tab pos="685800" algn="l"/>
                          <a:tab pos="914400" algn="l"/>
                        </a:tabLst>
                      </a:pPr>
                      <a:endParaRPr lang="en-US" sz="1400" dirty="0">
                        <a:solidFill>
                          <a:schemeClr val="tx1"/>
                        </a:solidFill>
                        <a:effectLst/>
                        <a:latin typeface="Times New Roman"/>
                        <a:ea typeface="SimSun"/>
                      </a:endParaRPr>
                    </a:p>
                  </a:txBody>
                  <a:tcPr marL="68580" marR="68580" marT="0" marB="0">
                    <a:solidFill>
                      <a:schemeClr val="accent4">
                        <a:lumMod val="60000"/>
                        <a:lumOff val="40000"/>
                      </a:schemeClr>
                    </a:solidFill>
                  </a:tcPr>
                </a:tc>
                <a:tc>
                  <a:txBody>
                    <a:bodyPr/>
                    <a:lstStyle/>
                    <a:p>
                      <a:pPr marL="0" marR="0" algn="just" hangingPunct="0">
                        <a:spcBef>
                          <a:spcPts val="680"/>
                        </a:spcBef>
                        <a:spcAft>
                          <a:spcPts val="0"/>
                        </a:spcAft>
                        <a:tabLst>
                          <a:tab pos="228600" algn="l"/>
                          <a:tab pos="457200" algn="l"/>
                          <a:tab pos="685800" algn="l"/>
                          <a:tab pos="914400" algn="l"/>
                        </a:tabLst>
                      </a:pPr>
                      <a:endParaRPr lang="en-US" sz="1400" dirty="0">
                        <a:solidFill>
                          <a:schemeClr val="tx1"/>
                        </a:solidFill>
                        <a:effectLst/>
                        <a:latin typeface="Times New Roman"/>
                        <a:ea typeface="SimSun"/>
                      </a:endParaRPr>
                    </a:p>
                  </a:txBody>
                  <a:tcPr marL="68580" marR="68580" marT="0" marB="0">
                    <a:solidFill>
                      <a:schemeClr val="accent4">
                        <a:lumMod val="60000"/>
                        <a:lumOff val="40000"/>
                      </a:schemeClr>
                    </a:solidFill>
                  </a:tcPr>
                </a:tc>
                <a:tc>
                  <a:txBody>
                    <a:bodyPr/>
                    <a:lstStyle/>
                    <a:p>
                      <a:pPr marL="0" marR="0" algn="just" hangingPunct="0">
                        <a:spcBef>
                          <a:spcPts val="680"/>
                        </a:spcBef>
                        <a:spcAft>
                          <a:spcPts val="0"/>
                        </a:spcAft>
                        <a:tabLst>
                          <a:tab pos="228600" algn="l"/>
                          <a:tab pos="457200" algn="l"/>
                          <a:tab pos="685800" algn="l"/>
                          <a:tab pos="914400" algn="l"/>
                        </a:tabLst>
                      </a:pPr>
                      <a:endParaRPr lang="en-US" sz="1400" dirty="0">
                        <a:solidFill>
                          <a:schemeClr val="tx1"/>
                        </a:solidFill>
                        <a:effectLst/>
                        <a:latin typeface="Times New Roman"/>
                        <a:ea typeface="SimSun"/>
                      </a:endParaRPr>
                    </a:p>
                  </a:txBody>
                  <a:tcPr marL="68580" marR="68580" marT="0" marB="0">
                    <a:solidFill>
                      <a:schemeClr val="accent4">
                        <a:lumMod val="60000"/>
                        <a:lumOff val="40000"/>
                      </a:schemeClr>
                    </a:solidFill>
                  </a:tcPr>
                </a:tc>
                <a:tc>
                  <a:txBody>
                    <a:bodyPr/>
                    <a:lstStyle/>
                    <a:p>
                      <a:pPr marL="0" marR="0" algn="just" hangingPunct="0">
                        <a:spcBef>
                          <a:spcPts val="680"/>
                        </a:spcBef>
                        <a:spcAft>
                          <a:spcPts val="0"/>
                        </a:spcAft>
                        <a:tabLst>
                          <a:tab pos="228600" algn="l"/>
                          <a:tab pos="457200" algn="l"/>
                          <a:tab pos="685800" algn="l"/>
                          <a:tab pos="914400" algn="l"/>
                        </a:tabLst>
                      </a:pPr>
                      <a:endParaRPr lang="en-US" sz="1400" dirty="0">
                        <a:solidFill>
                          <a:schemeClr val="tx1"/>
                        </a:solidFill>
                        <a:effectLst/>
                        <a:latin typeface="Times New Roman"/>
                        <a:ea typeface="SimSun"/>
                      </a:endParaRPr>
                    </a:p>
                  </a:txBody>
                  <a:tcPr marL="68580" marR="68580" marT="0" marB="0">
                    <a:solidFill>
                      <a:schemeClr val="accent4">
                        <a:lumMod val="60000"/>
                        <a:lumOff val="40000"/>
                      </a:schemeClr>
                    </a:solidFill>
                  </a:tcPr>
                </a:tc>
              </a:tr>
              <a:tr h="0">
                <a:tc>
                  <a:txBody>
                    <a:bodyPr/>
                    <a:lstStyle/>
                    <a:p>
                      <a:pPr marL="0" marR="0" algn="just" hangingPunct="0">
                        <a:spcBef>
                          <a:spcPts val="680"/>
                        </a:spcBef>
                        <a:spcAft>
                          <a:spcPts val="0"/>
                        </a:spcAft>
                        <a:tabLst>
                          <a:tab pos="228600" algn="l"/>
                          <a:tab pos="457200" algn="l"/>
                          <a:tab pos="685800" algn="l"/>
                          <a:tab pos="914400" algn="l"/>
                        </a:tabLst>
                      </a:pPr>
                      <a:r>
                        <a:rPr lang="en-US" sz="1400">
                          <a:solidFill>
                            <a:schemeClr val="tx1"/>
                          </a:solidFill>
                          <a:effectLst/>
                        </a:rPr>
                        <a:t>signFlag</a:t>
                      </a:r>
                      <a:endParaRPr lang="en-US" sz="140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a:solidFill>
                            <a:schemeClr val="tx1"/>
                          </a:solidFill>
                          <a:effectLst/>
                        </a:rPr>
                        <a:t> </a:t>
                      </a:r>
                      <a:endParaRPr lang="en-US" sz="140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a:solidFill>
                            <a:schemeClr val="tx1"/>
                          </a:solidFill>
                          <a:effectLst/>
                        </a:rPr>
                        <a:t>0</a:t>
                      </a:r>
                      <a:endParaRPr lang="en-US" sz="140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dirty="0">
                          <a:solidFill>
                            <a:schemeClr val="tx1"/>
                          </a:solidFill>
                          <a:effectLst/>
                        </a:rPr>
                        <a:t>1</a:t>
                      </a:r>
                      <a:endParaRPr lang="en-US" sz="1400" dirty="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dirty="0" smtClean="0">
                          <a:solidFill>
                            <a:schemeClr val="tx1"/>
                          </a:solidFill>
                          <a:effectLst/>
                        </a:rPr>
                        <a:t>1</a:t>
                      </a:r>
                      <a:endParaRPr lang="en-US" sz="1400" dirty="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a:solidFill>
                            <a:schemeClr val="tx1"/>
                          </a:solidFill>
                          <a:effectLst/>
                        </a:rPr>
                        <a:t>0</a:t>
                      </a:r>
                      <a:endParaRPr lang="en-US" sz="140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a:solidFill>
                            <a:schemeClr val="tx1"/>
                          </a:solidFill>
                          <a:effectLst/>
                        </a:rPr>
                        <a:t>0</a:t>
                      </a:r>
                      <a:endParaRPr lang="en-US" sz="140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a:solidFill>
                            <a:schemeClr val="tx1"/>
                          </a:solidFill>
                          <a:effectLst/>
                        </a:rPr>
                        <a:t>1</a:t>
                      </a:r>
                      <a:endParaRPr lang="en-US" sz="140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a:solidFill>
                            <a:schemeClr val="tx1"/>
                          </a:solidFill>
                          <a:effectLst/>
                        </a:rPr>
                        <a:t>1</a:t>
                      </a:r>
                      <a:endParaRPr lang="en-US" sz="140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dirty="0">
                          <a:solidFill>
                            <a:schemeClr val="tx1"/>
                          </a:solidFill>
                          <a:effectLst/>
                        </a:rPr>
                        <a:t>0</a:t>
                      </a:r>
                      <a:endParaRPr lang="en-US" sz="1400" dirty="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dirty="0">
                          <a:solidFill>
                            <a:schemeClr val="tx1"/>
                          </a:solidFill>
                          <a:effectLst/>
                        </a:rPr>
                        <a:t>0</a:t>
                      </a:r>
                      <a:endParaRPr lang="en-US" sz="1400" dirty="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dirty="0">
                          <a:solidFill>
                            <a:schemeClr val="tx1"/>
                          </a:solidFill>
                          <a:effectLst/>
                        </a:rPr>
                        <a:t>1</a:t>
                      </a:r>
                      <a:endParaRPr lang="en-US" sz="1400" dirty="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dirty="0">
                          <a:solidFill>
                            <a:schemeClr val="tx1"/>
                          </a:solidFill>
                          <a:effectLst/>
                        </a:rPr>
                        <a:t>0</a:t>
                      </a:r>
                      <a:endParaRPr lang="en-US" sz="1400" dirty="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dirty="0">
                          <a:solidFill>
                            <a:schemeClr val="tx1"/>
                          </a:solidFill>
                          <a:effectLst/>
                        </a:rPr>
                        <a:t>0</a:t>
                      </a:r>
                      <a:endParaRPr lang="en-US" sz="1400" dirty="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dirty="0">
                          <a:solidFill>
                            <a:schemeClr val="tx1"/>
                          </a:solidFill>
                          <a:effectLst/>
                        </a:rPr>
                        <a:t>0</a:t>
                      </a:r>
                      <a:endParaRPr lang="en-US" sz="1400" dirty="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dirty="0">
                          <a:solidFill>
                            <a:schemeClr val="tx1"/>
                          </a:solidFill>
                          <a:effectLst/>
                        </a:rPr>
                        <a:t>1</a:t>
                      </a:r>
                      <a:endParaRPr lang="en-US" sz="1400" dirty="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dirty="0" smtClean="0">
                          <a:solidFill>
                            <a:schemeClr val="tx1"/>
                          </a:solidFill>
                          <a:effectLst/>
                        </a:rPr>
                        <a:t>X</a:t>
                      </a:r>
                      <a:endParaRPr lang="en-US" sz="1400" dirty="0">
                        <a:solidFill>
                          <a:schemeClr val="tx1"/>
                        </a:solidFill>
                        <a:effectLst/>
                        <a:latin typeface="Times New Roman"/>
                        <a:ea typeface="SimSun"/>
                      </a:endParaRPr>
                    </a:p>
                  </a:txBody>
                  <a:tcPr marL="68580" marR="68580" marT="0" marB="0"/>
                </a:tc>
              </a:tr>
              <a:tr h="0">
                <a:tc>
                  <a:txBody>
                    <a:bodyPr/>
                    <a:lstStyle/>
                    <a:p>
                      <a:pPr marL="0" marR="0" algn="just" hangingPunct="0">
                        <a:spcBef>
                          <a:spcPts val="680"/>
                        </a:spcBef>
                        <a:spcAft>
                          <a:spcPts val="0"/>
                        </a:spcAft>
                        <a:tabLst>
                          <a:tab pos="228600" algn="l"/>
                          <a:tab pos="457200" algn="l"/>
                          <a:tab pos="685800" algn="l"/>
                          <a:tab pos="914400" algn="l"/>
                        </a:tabLst>
                      </a:pPr>
                      <a:r>
                        <a:rPr lang="en-US" sz="1400" dirty="0" err="1">
                          <a:solidFill>
                            <a:schemeClr val="tx1"/>
                          </a:solidFill>
                          <a:effectLst/>
                        </a:rPr>
                        <a:t>levelRem</a:t>
                      </a:r>
                      <a:endParaRPr lang="en-US" sz="1400" dirty="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a:solidFill>
                            <a:schemeClr val="tx1"/>
                          </a:solidFill>
                          <a:effectLst/>
                        </a:rPr>
                        <a:t> </a:t>
                      </a:r>
                      <a:endParaRPr lang="en-US" sz="140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dirty="0">
                          <a:solidFill>
                            <a:schemeClr val="tx1"/>
                          </a:solidFill>
                          <a:effectLst/>
                        </a:rPr>
                        <a:t> </a:t>
                      </a:r>
                      <a:endParaRPr lang="en-US" sz="1400" dirty="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dirty="0" smtClean="0">
                          <a:solidFill>
                            <a:schemeClr val="tx1"/>
                          </a:solidFill>
                          <a:effectLst/>
                        </a:rPr>
                        <a:t>1</a:t>
                      </a:r>
                      <a:endParaRPr lang="en-US" sz="1400" dirty="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dirty="0" smtClean="0">
                          <a:solidFill>
                            <a:schemeClr val="tx1"/>
                          </a:solidFill>
                          <a:effectLst/>
                        </a:rPr>
                        <a:t>0</a:t>
                      </a:r>
                      <a:endParaRPr lang="en-US" sz="1400" dirty="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dirty="0" smtClean="0">
                          <a:solidFill>
                            <a:schemeClr val="tx1"/>
                          </a:solidFill>
                          <a:effectLst/>
                        </a:rPr>
                        <a:t>0</a:t>
                      </a:r>
                      <a:endParaRPr lang="en-US" sz="1400" dirty="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dirty="0" smtClean="0">
                          <a:solidFill>
                            <a:schemeClr val="tx1"/>
                          </a:solidFill>
                          <a:effectLst/>
                        </a:rPr>
                        <a:t>3</a:t>
                      </a:r>
                      <a:endParaRPr lang="en-US" sz="1400" dirty="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dirty="0">
                          <a:solidFill>
                            <a:schemeClr val="tx1"/>
                          </a:solidFill>
                          <a:effectLst/>
                        </a:rPr>
                        <a:t> </a:t>
                      </a:r>
                      <a:endParaRPr lang="en-US" sz="1400" dirty="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dirty="0" smtClean="0">
                          <a:solidFill>
                            <a:schemeClr val="tx1"/>
                          </a:solidFill>
                          <a:effectLst/>
                        </a:rPr>
                        <a:t>2</a:t>
                      </a:r>
                      <a:endParaRPr lang="en-US" sz="1400" dirty="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dirty="0" smtClean="0">
                          <a:solidFill>
                            <a:schemeClr val="tx1"/>
                          </a:solidFill>
                          <a:effectLst/>
                        </a:rPr>
                        <a:t>2</a:t>
                      </a:r>
                      <a:endParaRPr lang="en-US" sz="1400" dirty="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dirty="0" smtClean="0">
                          <a:solidFill>
                            <a:schemeClr val="tx1"/>
                          </a:solidFill>
                          <a:effectLst/>
                          <a:latin typeface="+mn-lt"/>
                          <a:ea typeface="+mn-ea"/>
                        </a:rPr>
                        <a:t>1</a:t>
                      </a:r>
                      <a:endParaRPr lang="en-US" sz="1400" dirty="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dirty="0" smtClean="0">
                          <a:solidFill>
                            <a:schemeClr val="tx1"/>
                          </a:solidFill>
                          <a:effectLst/>
                        </a:rPr>
                        <a:t>4</a:t>
                      </a:r>
                      <a:endParaRPr lang="en-US" sz="1400" dirty="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dirty="0" smtClean="0">
                          <a:solidFill>
                            <a:schemeClr val="tx1"/>
                          </a:solidFill>
                          <a:effectLst/>
                        </a:rPr>
                        <a:t>3</a:t>
                      </a:r>
                      <a:endParaRPr lang="en-US" sz="1400" dirty="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dirty="0" smtClean="0">
                          <a:solidFill>
                            <a:schemeClr val="tx1"/>
                          </a:solidFill>
                          <a:effectLst/>
                        </a:rPr>
                        <a:t>6</a:t>
                      </a:r>
                      <a:endParaRPr lang="en-US" sz="1400" dirty="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dirty="0" smtClean="0">
                          <a:solidFill>
                            <a:schemeClr val="tx1"/>
                          </a:solidFill>
                          <a:effectLst/>
                          <a:latin typeface="+mn-lt"/>
                          <a:ea typeface="+mn-ea"/>
                        </a:rPr>
                        <a:t>5</a:t>
                      </a:r>
                      <a:endParaRPr lang="en-US" sz="1400" dirty="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dirty="0" smtClean="0">
                          <a:solidFill>
                            <a:schemeClr val="tx1"/>
                          </a:solidFill>
                          <a:effectLst/>
                        </a:rPr>
                        <a:t>11</a:t>
                      </a:r>
                      <a:endParaRPr lang="en-US" sz="1400" dirty="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dirty="0" smtClean="0">
                          <a:solidFill>
                            <a:schemeClr val="tx1"/>
                          </a:solidFill>
                          <a:effectLst/>
                        </a:rPr>
                        <a:t>17</a:t>
                      </a:r>
                      <a:endParaRPr lang="en-US" sz="1400" dirty="0">
                        <a:solidFill>
                          <a:schemeClr val="tx1"/>
                        </a:solidFill>
                        <a:effectLst/>
                        <a:latin typeface="Times New Roman"/>
                        <a:ea typeface="SimSun"/>
                      </a:endParaRPr>
                    </a:p>
                  </a:txBody>
                  <a:tcPr marL="68580" marR="68580" marT="0" marB="0"/>
                </a:tc>
              </a:tr>
            </a:tbl>
          </a:graphicData>
        </a:graphic>
      </p:graphicFrame>
      <p:graphicFrame>
        <p:nvGraphicFramePr>
          <p:cNvPr id="3" name="Object 2"/>
          <p:cNvGraphicFramePr>
            <a:graphicFrameLocks noChangeAspect="1"/>
          </p:cNvGraphicFramePr>
          <p:nvPr>
            <p:extLst>
              <p:ext uri="{D42A27DB-BD31-4B8C-83A1-F6EECF244321}">
                <p14:modId xmlns:p14="http://schemas.microsoft.com/office/powerpoint/2010/main" val="865800436"/>
              </p:ext>
            </p:extLst>
          </p:nvPr>
        </p:nvGraphicFramePr>
        <p:xfrm>
          <a:off x="6134100" y="95250"/>
          <a:ext cx="2466975" cy="2276475"/>
        </p:xfrm>
        <a:graphic>
          <a:graphicData uri="http://schemas.openxmlformats.org/presentationml/2006/ole">
            <mc:AlternateContent xmlns:mc="http://schemas.openxmlformats.org/markup-compatibility/2006">
              <mc:Choice xmlns:v="urn:schemas-microsoft-com:vml" Requires="v">
                <p:oleObj spid="_x0000_s10277" name="Visio" r:id="rId3" imgW="2466502" imgH="2273330" progId="Visio.Drawing.11">
                  <p:embed/>
                </p:oleObj>
              </mc:Choice>
              <mc:Fallback>
                <p:oleObj name="Visio" r:id="rId3" imgW="2466502" imgH="2273330" progId="Visio.Drawing.11">
                  <p:embed/>
                  <p:pic>
                    <p:nvPicPr>
                      <p:cNvPr id="0" name="Object 2"/>
                      <p:cNvPicPr>
                        <a:picLocks noChangeAspect="1" noChangeArrowheads="1"/>
                      </p:cNvPicPr>
                      <p:nvPr/>
                    </p:nvPicPr>
                    <p:blipFill>
                      <a:blip r:embed="rId4"/>
                      <a:srcRect/>
                      <a:stretch>
                        <a:fillRect/>
                      </a:stretch>
                    </p:blipFill>
                    <p:spPr bwMode="auto">
                      <a:xfrm>
                        <a:off x="6134100" y="95250"/>
                        <a:ext cx="2466975" cy="227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087446171"/>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Proposed scheme</a:t>
            </a:r>
            <a:endParaRPr lang="en-US" dirty="0"/>
          </a:p>
        </p:txBody>
      </p:sp>
      <p:sp>
        <p:nvSpPr>
          <p:cNvPr id="243714" name="Rectangle 2"/>
          <p:cNvSpPr>
            <a:spLocks noGrp="1" noChangeArrowheads="1"/>
          </p:cNvSpPr>
          <p:nvPr>
            <p:ph idx="1"/>
          </p:nvPr>
        </p:nvSpPr>
        <p:spPr>
          <a:xfrm>
            <a:off x="163513" y="904108"/>
            <a:ext cx="8761412" cy="5314950"/>
          </a:xfrm>
        </p:spPr>
        <p:txBody>
          <a:bodyPr/>
          <a:lstStyle/>
          <a:p>
            <a:pPr lvl="0" hangingPunct="0"/>
            <a:r>
              <a:rPr lang="en-US" dirty="0" smtClean="0"/>
              <a:t>Switch off </a:t>
            </a:r>
            <a:r>
              <a:rPr lang="en-US" b="1" dirty="0"/>
              <a:t>greater1_flag </a:t>
            </a:r>
            <a:r>
              <a:rPr lang="en-US" dirty="0" smtClean="0"/>
              <a:t>after </a:t>
            </a:r>
            <a:r>
              <a:rPr lang="en-US" dirty="0"/>
              <a:t>the occurrence of two greater1_flags </a:t>
            </a:r>
            <a:r>
              <a:rPr lang="en-US" dirty="0" smtClean="0"/>
              <a:t>= </a:t>
            </a:r>
            <a:r>
              <a:rPr lang="en-US" dirty="0"/>
              <a:t>1</a:t>
            </a:r>
          </a:p>
          <a:p>
            <a:pPr lvl="1" algn="just" hangingPunct="0"/>
            <a:r>
              <a:rPr lang="en-US" dirty="0"/>
              <a:t>T</a:t>
            </a:r>
            <a:r>
              <a:rPr lang="en-US" dirty="0" smtClean="0"/>
              <a:t>he </a:t>
            </a:r>
            <a:r>
              <a:rPr lang="en-US" dirty="0"/>
              <a:t>probability of the remaining coefficients levels to be greater than 1 substantially </a:t>
            </a:r>
            <a:r>
              <a:rPr lang="en-US" dirty="0" smtClean="0"/>
              <a:t>increases after </a:t>
            </a:r>
            <a:r>
              <a:rPr lang="en-US" dirty="0"/>
              <a:t>coding each coefficient with greater1_flag = 1 </a:t>
            </a:r>
          </a:p>
        </p:txBody>
      </p:sp>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7" name="Table 6"/>
          <p:cNvGraphicFramePr>
            <a:graphicFrameLocks noGrp="1"/>
          </p:cNvGraphicFramePr>
          <p:nvPr>
            <p:extLst>
              <p:ext uri="{D42A27DB-BD31-4B8C-83A1-F6EECF244321}">
                <p14:modId xmlns:p14="http://schemas.microsoft.com/office/powerpoint/2010/main" val="1174487954"/>
              </p:ext>
            </p:extLst>
          </p:nvPr>
        </p:nvGraphicFramePr>
        <p:xfrm>
          <a:off x="448031" y="2798445"/>
          <a:ext cx="8266988" cy="1567815"/>
        </p:xfrm>
        <a:graphic>
          <a:graphicData uri="http://schemas.openxmlformats.org/drawingml/2006/table">
            <a:tbl>
              <a:tblPr firstRow="1" firstCol="1" bandRow="1">
                <a:tableStyleId>{5C22544A-7EE6-4342-B048-85BDC9FD1C3A}</a:tableStyleId>
              </a:tblPr>
              <a:tblGrid>
                <a:gridCol w="1429385"/>
                <a:gridCol w="427113"/>
                <a:gridCol w="427113"/>
                <a:gridCol w="427113"/>
                <a:gridCol w="427113"/>
                <a:gridCol w="427113"/>
                <a:gridCol w="427113"/>
                <a:gridCol w="427113"/>
                <a:gridCol w="427113"/>
                <a:gridCol w="427113"/>
                <a:gridCol w="427113"/>
                <a:gridCol w="427113"/>
                <a:gridCol w="427872"/>
                <a:gridCol w="427872"/>
                <a:gridCol w="427872"/>
                <a:gridCol w="427872"/>
                <a:gridCol w="427872"/>
              </a:tblGrid>
              <a:tr h="0">
                <a:tc>
                  <a:txBody>
                    <a:bodyPr/>
                    <a:lstStyle/>
                    <a:p>
                      <a:pPr marL="0" marR="0" algn="just" hangingPunct="0">
                        <a:spcBef>
                          <a:spcPts val="680"/>
                        </a:spcBef>
                        <a:spcAft>
                          <a:spcPts val="0"/>
                        </a:spcAft>
                        <a:tabLst>
                          <a:tab pos="228600" algn="l"/>
                          <a:tab pos="457200" algn="l"/>
                          <a:tab pos="685800" algn="l"/>
                          <a:tab pos="914400" algn="l"/>
                        </a:tabLst>
                      </a:pPr>
                      <a:r>
                        <a:rPr lang="en-US" sz="1400" dirty="0" err="1">
                          <a:solidFill>
                            <a:schemeClr val="tx1"/>
                          </a:solidFill>
                          <a:effectLst/>
                        </a:rPr>
                        <a:t>Scan_pos</a:t>
                      </a:r>
                      <a:endParaRPr lang="en-US" sz="1400" dirty="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dirty="0">
                          <a:solidFill>
                            <a:schemeClr val="tx1"/>
                          </a:solidFill>
                          <a:effectLst/>
                        </a:rPr>
                        <a:t>15</a:t>
                      </a:r>
                      <a:endParaRPr lang="en-US" sz="1400" dirty="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a:solidFill>
                            <a:schemeClr val="tx1"/>
                          </a:solidFill>
                          <a:effectLst/>
                        </a:rPr>
                        <a:t>14</a:t>
                      </a:r>
                      <a:endParaRPr lang="en-US" sz="140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a:solidFill>
                            <a:schemeClr val="tx1"/>
                          </a:solidFill>
                          <a:effectLst/>
                        </a:rPr>
                        <a:t>13</a:t>
                      </a:r>
                      <a:endParaRPr lang="en-US" sz="140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a:solidFill>
                            <a:schemeClr val="tx1"/>
                          </a:solidFill>
                          <a:effectLst/>
                        </a:rPr>
                        <a:t>12</a:t>
                      </a:r>
                      <a:endParaRPr lang="en-US" sz="140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a:solidFill>
                            <a:schemeClr val="tx1"/>
                          </a:solidFill>
                          <a:effectLst/>
                        </a:rPr>
                        <a:t>11</a:t>
                      </a:r>
                      <a:endParaRPr lang="en-US" sz="140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a:solidFill>
                            <a:schemeClr val="tx1"/>
                          </a:solidFill>
                          <a:effectLst/>
                        </a:rPr>
                        <a:t>10</a:t>
                      </a:r>
                      <a:endParaRPr lang="en-US" sz="140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a:solidFill>
                            <a:schemeClr val="tx1"/>
                          </a:solidFill>
                          <a:effectLst/>
                        </a:rPr>
                        <a:t>9</a:t>
                      </a:r>
                      <a:endParaRPr lang="en-US" sz="140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a:solidFill>
                            <a:schemeClr val="tx1"/>
                          </a:solidFill>
                          <a:effectLst/>
                        </a:rPr>
                        <a:t>8</a:t>
                      </a:r>
                      <a:endParaRPr lang="en-US" sz="140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a:solidFill>
                            <a:schemeClr val="tx1"/>
                          </a:solidFill>
                          <a:effectLst/>
                        </a:rPr>
                        <a:t>7</a:t>
                      </a:r>
                      <a:endParaRPr lang="en-US" sz="140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a:solidFill>
                            <a:schemeClr val="tx1"/>
                          </a:solidFill>
                          <a:effectLst/>
                        </a:rPr>
                        <a:t>6</a:t>
                      </a:r>
                      <a:endParaRPr lang="en-US" sz="140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a:solidFill>
                            <a:schemeClr val="tx1"/>
                          </a:solidFill>
                          <a:effectLst/>
                        </a:rPr>
                        <a:t>5</a:t>
                      </a:r>
                      <a:endParaRPr lang="en-US" sz="140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a:solidFill>
                            <a:schemeClr val="tx1"/>
                          </a:solidFill>
                          <a:effectLst/>
                        </a:rPr>
                        <a:t>4</a:t>
                      </a:r>
                      <a:endParaRPr lang="en-US" sz="140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a:solidFill>
                            <a:schemeClr val="tx1"/>
                          </a:solidFill>
                          <a:effectLst/>
                        </a:rPr>
                        <a:t>3</a:t>
                      </a:r>
                      <a:endParaRPr lang="en-US" sz="140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a:solidFill>
                            <a:schemeClr val="tx1"/>
                          </a:solidFill>
                          <a:effectLst/>
                        </a:rPr>
                        <a:t>2</a:t>
                      </a:r>
                      <a:endParaRPr lang="en-US" sz="140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dirty="0">
                          <a:solidFill>
                            <a:schemeClr val="tx1"/>
                          </a:solidFill>
                          <a:effectLst/>
                        </a:rPr>
                        <a:t>1</a:t>
                      </a:r>
                      <a:endParaRPr lang="en-US" sz="1400" dirty="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dirty="0" smtClean="0">
                          <a:solidFill>
                            <a:schemeClr val="tx1"/>
                          </a:solidFill>
                          <a:effectLst/>
                        </a:rPr>
                        <a:t>0</a:t>
                      </a:r>
                      <a:endParaRPr lang="en-US" sz="1400" dirty="0">
                        <a:solidFill>
                          <a:schemeClr val="tx1"/>
                        </a:solidFill>
                        <a:effectLst/>
                        <a:latin typeface="Times New Roman"/>
                        <a:ea typeface="SimSun"/>
                      </a:endParaRPr>
                    </a:p>
                  </a:txBody>
                  <a:tcPr marL="68580" marR="68580" marT="0" marB="0"/>
                </a:tc>
              </a:tr>
              <a:tr h="0">
                <a:tc>
                  <a:txBody>
                    <a:bodyPr/>
                    <a:lstStyle/>
                    <a:p>
                      <a:pPr marL="0" marR="0" algn="just" hangingPunct="0">
                        <a:spcBef>
                          <a:spcPts val="680"/>
                        </a:spcBef>
                        <a:spcAft>
                          <a:spcPts val="0"/>
                        </a:spcAft>
                        <a:tabLst>
                          <a:tab pos="228600" algn="l"/>
                          <a:tab pos="457200" algn="l"/>
                          <a:tab pos="685800" algn="l"/>
                          <a:tab pos="914400" algn="l"/>
                        </a:tabLst>
                      </a:pPr>
                      <a:r>
                        <a:rPr lang="en-US" sz="1400" dirty="0">
                          <a:solidFill>
                            <a:schemeClr val="tx1"/>
                          </a:solidFill>
                          <a:effectLst/>
                        </a:rPr>
                        <a:t>Coefficients</a:t>
                      </a:r>
                      <a:endParaRPr lang="en-US" sz="1400" dirty="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dirty="0">
                          <a:solidFill>
                            <a:schemeClr val="tx1"/>
                          </a:solidFill>
                          <a:effectLst/>
                        </a:rPr>
                        <a:t>0</a:t>
                      </a:r>
                      <a:endParaRPr lang="en-US" sz="1400" dirty="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dirty="0">
                          <a:solidFill>
                            <a:schemeClr val="tx1"/>
                          </a:solidFill>
                          <a:effectLst/>
                        </a:rPr>
                        <a:t>1</a:t>
                      </a:r>
                      <a:endParaRPr lang="en-US" sz="1400" dirty="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dirty="0" smtClean="0">
                          <a:solidFill>
                            <a:schemeClr val="tx1"/>
                          </a:solidFill>
                          <a:effectLst/>
                        </a:rPr>
                        <a:t>-3</a:t>
                      </a:r>
                      <a:endParaRPr lang="en-US" sz="1400" dirty="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dirty="0" smtClean="0">
                          <a:solidFill>
                            <a:schemeClr val="tx1"/>
                          </a:solidFill>
                          <a:effectLst/>
                        </a:rPr>
                        <a:t>-2</a:t>
                      </a:r>
                      <a:endParaRPr lang="en-US" sz="1400" dirty="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a:solidFill>
                            <a:schemeClr val="tx1"/>
                          </a:solidFill>
                          <a:effectLst/>
                        </a:rPr>
                        <a:t>2</a:t>
                      </a:r>
                      <a:endParaRPr lang="en-US" sz="140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dirty="0" smtClean="0">
                          <a:solidFill>
                            <a:schemeClr val="tx1"/>
                          </a:solidFill>
                          <a:effectLst/>
                        </a:rPr>
                        <a:t>5</a:t>
                      </a:r>
                      <a:endParaRPr lang="en-US" sz="1400" dirty="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a:solidFill>
                            <a:schemeClr val="tx1"/>
                          </a:solidFill>
                          <a:effectLst/>
                        </a:rPr>
                        <a:t>-1</a:t>
                      </a:r>
                      <a:endParaRPr lang="en-US" sz="140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a:solidFill>
                            <a:schemeClr val="tx1"/>
                          </a:solidFill>
                          <a:effectLst/>
                        </a:rPr>
                        <a:t>-4</a:t>
                      </a:r>
                      <a:endParaRPr lang="en-US" sz="140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a:solidFill>
                            <a:schemeClr val="tx1"/>
                          </a:solidFill>
                          <a:effectLst/>
                        </a:rPr>
                        <a:t>4</a:t>
                      </a:r>
                      <a:endParaRPr lang="en-US" sz="140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a:solidFill>
                            <a:schemeClr val="tx1"/>
                          </a:solidFill>
                          <a:effectLst/>
                        </a:rPr>
                        <a:t>2</a:t>
                      </a:r>
                      <a:endParaRPr lang="en-US" sz="140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dirty="0" smtClean="0">
                          <a:solidFill>
                            <a:schemeClr val="tx1"/>
                          </a:solidFill>
                          <a:effectLst/>
                        </a:rPr>
                        <a:t>-5</a:t>
                      </a:r>
                      <a:endParaRPr lang="en-US" sz="1400" dirty="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a:solidFill>
                            <a:schemeClr val="tx1"/>
                          </a:solidFill>
                          <a:effectLst/>
                        </a:rPr>
                        <a:t>4</a:t>
                      </a:r>
                      <a:endParaRPr lang="en-US" sz="140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a:solidFill>
                            <a:schemeClr val="tx1"/>
                          </a:solidFill>
                          <a:effectLst/>
                        </a:rPr>
                        <a:t>7</a:t>
                      </a:r>
                      <a:endParaRPr lang="en-US" sz="140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dirty="0">
                          <a:solidFill>
                            <a:schemeClr val="tx1"/>
                          </a:solidFill>
                          <a:effectLst/>
                        </a:rPr>
                        <a:t>6</a:t>
                      </a:r>
                      <a:endParaRPr lang="en-US" sz="1400" dirty="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dirty="0">
                          <a:solidFill>
                            <a:schemeClr val="tx1"/>
                          </a:solidFill>
                          <a:effectLst/>
                        </a:rPr>
                        <a:t>-12</a:t>
                      </a:r>
                      <a:endParaRPr lang="en-US" sz="1400" dirty="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a:solidFill>
                            <a:schemeClr val="tx1"/>
                          </a:solidFill>
                          <a:effectLst/>
                        </a:rPr>
                        <a:t>18</a:t>
                      </a:r>
                      <a:endParaRPr lang="en-US" sz="1400">
                        <a:solidFill>
                          <a:schemeClr val="tx1"/>
                        </a:solidFill>
                        <a:effectLst/>
                        <a:latin typeface="Times New Roman"/>
                        <a:ea typeface="SimSun"/>
                      </a:endParaRPr>
                    </a:p>
                  </a:txBody>
                  <a:tcPr marL="68580" marR="68580" marT="0" marB="0"/>
                </a:tc>
              </a:tr>
              <a:tr h="0">
                <a:tc>
                  <a:txBody>
                    <a:bodyPr/>
                    <a:lstStyle/>
                    <a:p>
                      <a:pPr marL="0" marR="0" algn="just" hangingPunct="0">
                        <a:spcBef>
                          <a:spcPts val="680"/>
                        </a:spcBef>
                        <a:spcAft>
                          <a:spcPts val="0"/>
                        </a:spcAft>
                        <a:tabLst>
                          <a:tab pos="228600" algn="l"/>
                          <a:tab pos="457200" algn="l"/>
                          <a:tab pos="685800" algn="l"/>
                          <a:tab pos="914400" algn="l"/>
                        </a:tabLst>
                      </a:pPr>
                      <a:r>
                        <a:rPr lang="en-US" sz="1400" b="1" kern="1200" dirty="0" err="1">
                          <a:solidFill>
                            <a:schemeClr val="tx1"/>
                          </a:solidFill>
                          <a:effectLst/>
                          <a:latin typeface="+mn-lt"/>
                          <a:ea typeface="+mn-ea"/>
                          <a:cs typeface="+mn-cs"/>
                        </a:rPr>
                        <a:t>significantFlag</a:t>
                      </a:r>
                      <a:endParaRPr lang="en-US" sz="1400" b="1" kern="1200" dirty="0">
                        <a:solidFill>
                          <a:schemeClr val="tx1"/>
                        </a:solidFill>
                        <a:effectLst/>
                        <a:latin typeface="+mn-lt"/>
                        <a:ea typeface="+mn-ea"/>
                        <a:cs typeface="+mn-cs"/>
                      </a:endParaRPr>
                    </a:p>
                  </a:txBody>
                  <a:tcPr marL="68580" marR="68580" marT="0" marB="0">
                    <a:solidFill>
                      <a:schemeClr val="accent1"/>
                    </a:solidFill>
                  </a:tcPr>
                </a:tc>
                <a:tc>
                  <a:txBody>
                    <a:bodyPr/>
                    <a:lstStyle/>
                    <a:p>
                      <a:pPr marL="0" marR="0" algn="just" hangingPunct="0">
                        <a:spcBef>
                          <a:spcPts val="680"/>
                        </a:spcBef>
                        <a:spcAft>
                          <a:spcPts val="0"/>
                        </a:spcAft>
                        <a:tabLst>
                          <a:tab pos="228600" algn="l"/>
                          <a:tab pos="457200" algn="l"/>
                          <a:tab pos="685800" algn="l"/>
                          <a:tab pos="914400" algn="l"/>
                        </a:tabLst>
                      </a:pPr>
                      <a:r>
                        <a:rPr lang="en-US" sz="1400" dirty="0">
                          <a:solidFill>
                            <a:schemeClr val="bg1">
                              <a:lumMod val="50000"/>
                            </a:schemeClr>
                          </a:solidFill>
                          <a:effectLst/>
                        </a:rPr>
                        <a:t>0</a:t>
                      </a:r>
                      <a:endParaRPr lang="en-US" sz="1400" dirty="0">
                        <a:solidFill>
                          <a:schemeClr val="bg1">
                            <a:lumMod val="50000"/>
                          </a:schemeClr>
                        </a:solidFill>
                        <a:effectLst/>
                        <a:latin typeface="Times New Roman"/>
                        <a:ea typeface="SimSun"/>
                      </a:endParaRPr>
                    </a:p>
                  </a:txBody>
                  <a:tcPr marL="68580" marR="68580" marT="0" marB="0">
                    <a:solidFill>
                      <a:schemeClr val="accent5">
                        <a:lumMod val="60000"/>
                        <a:lumOff val="40000"/>
                      </a:schemeClr>
                    </a:solidFill>
                  </a:tcPr>
                </a:tc>
                <a:tc>
                  <a:txBody>
                    <a:bodyPr/>
                    <a:lstStyle/>
                    <a:p>
                      <a:pPr marL="0" marR="0" algn="just" hangingPunct="0">
                        <a:spcBef>
                          <a:spcPts val="680"/>
                        </a:spcBef>
                        <a:spcAft>
                          <a:spcPts val="0"/>
                        </a:spcAft>
                        <a:tabLst>
                          <a:tab pos="228600" algn="l"/>
                          <a:tab pos="457200" algn="l"/>
                          <a:tab pos="685800" algn="l"/>
                          <a:tab pos="914400" algn="l"/>
                        </a:tabLst>
                      </a:pPr>
                      <a:r>
                        <a:rPr lang="en-US" sz="1400" dirty="0">
                          <a:solidFill>
                            <a:schemeClr val="bg1">
                              <a:lumMod val="50000"/>
                            </a:schemeClr>
                          </a:solidFill>
                          <a:effectLst/>
                        </a:rPr>
                        <a:t>1</a:t>
                      </a:r>
                      <a:endParaRPr lang="en-US" sz="1400" dirty="0">
                        <a:solidFill>
                          <a:schemeClr val="bg1">
                            <a:lumMod val="50000"/>
                          </a:schemeClr>
                        </a:solidFill>
                        <a:effectLst/>
                        <a:latin typeface="Times New Roman"/>
                        <a:ea typeface="SimSun"/>
                      </a:endParaRPr>
                    </a:p>
                  </a:txBody>
                  <a:tcPr marL="68580" marR="68580" marT="0" marB="0">
                    <a:solidFill>
                      <a:schemeClr val="accent5">
                        <a:lumMod val="60000"/>
                        <a:lumOff val="40000"/>
                      </a:schemeClr>
                    </a:solidFill>
                  </a:tcPr>
                </a:tc>
                <a:tc>
                  <a:txBody>
                    <a:bodyPr/>
                    <a:lstStyle/>
                    <a:p>
                      <a:pPr marL="0" marR="0" algn="just" hangingPunct="0">
                        <a:spcBef>
                          <a:spcPts val="680"/>
                        </a:spcBef>
                        <a:spcAft>
                          <a:spcPts val="0"/>
                        </a:spcAft>
                        <a:tabLst>
                          <a:tab pos="228600" algn="l"/>
                          <a:tab pos="457200" algn="l"/>
                          <a:tab pos="685800" algn="l"/>
                          <a:tab pos="914400" algn="l"/>
                        </a:tabLst>
                      </a:pPr>
                      <a:r>
                        <a:rPr lang="en-US" sz="1400" dirty="0">
                          <a:solidFill>
                            <a:schemeClr val="tx1"/>
                          </a:solidFill>
                          <a:effectLst/>
                        </a:rPr>
                        <a:t>1</a:t>
                      </a:r>
                      <a:endParaRPr lang="en-US" sz="1400" dirty="0">
                        <a:solidFill>
                          <a:schemeClr val="tx1"/>
                        </a:solidFill>
                        <a:effectLst/>
                        <a:latin typeface="Times New Roman"/>
                        <a:ea typeface="SimSun"/>
                      </a:endParaRPr>
                    </a:p>
                  </a:txBody>
                  <a:tcPr marL="68580" marR="68580" marT="0" marB="0">
                    <a:solidFill>
                      <a:schemeClr val="accent5">
                        <a:lumMod val="60000"/>
                        <a:lumOff val="40000"/>
                      </a:schemeClr>
                    </a:solidFill>
                  </a:tcPr>
                </a:tc>
                <a:tc>
                  <a:txBody>
                    <a:bodyPr/>
                    <a:lstStyle/>
                    <a:p>
                      <a:pPr marL="0" marR="0" algn="just" hangingPunct="0">
                        <a:spcBef>
                          <a:spcPts val="680"/>
                        </a:spcBef>
                        <a:spcAft>
                          <a:spcPts val="0"/>
                        </a:spcAft>
                        <a:tabLst>
                          <a:tab pos="228600" algn="l"/>
                          <a:tab pos="457200" algn="l"/>
                          <a:tab pos="685800" algn="l"/>
                          <a:tab pos="914400" algn="l"/>
                        </a:tabLst>
                      </a:pPr>
                      <a:r>
                        <a:rPr lang="en-US" sz="1400" dirty="0" smtClean="0">
                          <a:solidFill>
                            <a:schemeClr val="tx1"/>
                          </a:solidFill>
                          <a:effectLst/>
                        </a:rPr>
                        <a:t>1</a:t>
                      </a:r>
                      <a:endParaRPr lang="en-US" sz="1400" dirty="0">
                        <a:solidFill>
                          <a:schemeClr val="tx1"/>
                        </a:solidFill>
                        <a:effectLst/>
                        <a:latin typeface="Times New Roman"/>
                        <a:ea typeface="SimSun"/>
                      </a:endParaRPr>
                    </a:p>
                  </a:txBody>
                  <a:tcPr marL="68580" marR="68580" marT="0" marB="0">
                    <a:solidFill>
                      <a:schemeClr val="accent5">
                        <a:lumMod val="60000"/>
                        <a:lumOff val="40000"/>
                      </a:schemeClr>
                    </a:solidFill>
                  </a:tcPr>
                </a:tc>
                <a:tc>
                  <a:txBody>
                    <a:bodyPr/>
                    <a:lstStyle/>
                    <a:p>
                      <a:pPr marL="0" marR="0" algn="just" hangingPunct="0">
                        <a:spcBef>
                          <a:spcPts val="680"/>
                        </a:spcBef>
                        <a:spcAft>
                          <a:spcPts val="0"/>
                        </a:spcAft>
                        <a:tabLst>
                          <a:tab pos="228600" algn="l"/>
                          <a:tab pos="457200" algn="l"/>
                          <a:tab pos="685800" algn="l"/>
                          <a:tab pos="914400" algn="l"/>
                        </a:tabLst>
                      </a:pPr>
                      <a:r>
                        <a:rPr lang="en-US" sz="1400" dirty="0">
                          <a:solidFill>
                            <a:schemeClr val="tx1"/>
                          </a:solidFill>
                          <a:effectLst/>
                        </a:rPr>
                        <a:t>1</a:t>
                      </a:r>
                      <a:endParaRPr lang="en-US" sz="1400" dirty="0">
                        <a:solidFill>
                          <a:schemeClr val="tx1"/>
                        </a:solidFill>
                        <a:effectLst/>
                        <a:latin typeface="Times New Roman"/>
                        <a:ea typeface="SimSun"/>
                      </a:endParaRPr>
                    </a:p>
                  </a:txBody>
                  <a:tcPr marL="68580" marR="68580" marT="0" marB="0">
                    <a:solidFill>
                      <a:schemeClr val="accent5">
                        <a:lumMod val="60000"/>
                        <a:lumOff val="40000"/>
                      </a:schemeClr>
                    </a:solidFill>
                  </a:tcPr>
                </a:tc>
                <a:tc>
                  <a:txBody>
                    <a:bodyPr/>
                    <a:lstStyle/>
                    <a:p>
                      <a:pPr marL="0" marR="0" algn="just" hangingPunct="0">
                        <a:spcBef>
                          <a:spcPts val="680"/>
                        </a:spcBef>
                        <a:spcAft>
                          <a:spcPts val="0"/>
                        </a:spcAft>
                        <a:tabLst>
                          <a:tab pos="228600" algn="l"/>
                          <a:tab pos="457200" algn="l"/>
                          <a:tab pos="685800" algn="l"/>
                          <a:tab pos="914400" algn="l"/>
                        </a:tabLst>
                      </a:pPr>
                      <a:r>
                        <a:rPr lang="en-US" sz="1400" dirty="0">
                          <a:solidFill>
                            <a:schemeClr val="tx1"/>
                          </a:solidFill>
                          <a:effectLst/>
                        </a:rPr>
                        <a:t>1</a:t>
                      </a:r>
                      <a:endParaRPr lang="en-US" sz="1400" dirty="0">
                        <a:solidFill>
                          <a:schemeClr val="tx1"/>
                        </a:solidFill>
                        <a:effectLst/>
                        <a:latin typeface="Times New Roman"/>
                        <a:ea typeface="SimSun"/>
                      </a:endParaRPr>
                    </a:p>
                  </a:txBody>
                  <a:tcPr marL="68580" marR="68580" marT="0" marB="0">
                    <a:solidFill>
                      <a:schemeClr val="accent5">
                        <a:lumMod val="60000"/>
                        <a:lumOff val="40000"/>
                      </a:schemeClr>
                    </a:solidFill>
                  </a:tcPr>
                </a:tc>
                <a:tc>
                  <a:txBody>
                    <a:bodyPr/>
                    <a:lstStyle/>
                    <a:p>
                      <a:pPr marL="0" marR="0" algn="just" hangingPunct="0">
                        <a:spcBef>
                          <a:spcPts val="680"/>
                        </a:spcBef>
                        <a:spcAft>
                          <a:spcPts val="0"/>
                        </a:spcAft>
                        <a:tabLst>
                          <a:tab pos="228600" algn="l"/>
                          <a:tab pos="457200" algn="l"/>
                          <a:tab pos="685800" algn="l"/>
                          <a:tab pos="914400" algn="l"/>
                        </a:tabLst>
                      </a:pPr>
                      <a:r>
                        <a:rPr lang="en-US" sz="1400" dirty="0">
                          <a:solidFill>
                            <a:schemeClr val="tx1"/>
                          </a:solidFill>
                          <a:effectLst/>
                        </a:rPr>
                        <a:t>1</a:t>
                      </a:r>
                      <a:endParaRPr lang="en-US" sz="1400" dirty="0">
                        <a:solidFill>
                          <a:schemeClr val="tx1"/>
                        </a:solidFill>
                        <a:effectLst/>
                        <a:latin typeface="Times New Roman"/>
                        <a:ea typeface="SimSun"/>
                      </a:endParaRPr>
                    </a:p>
                  </a:txBody>
                  <a:tcPr marL="68580" marR="68580" marT="0" marB="0">
                    <a:solidFill>
                      <a:schemeClr val="accent5">
                        <a:lumMod val="60000"/>
                        <a:lumOff val="40000"/>
                      </a:schemeClr>
                    </a:solidFill>
                  </a:tcPr>
                </a:tc>
                <a:tc>
                  <a:txBody>
                    <a:bodyPr/>
                    <a:lstStyle/>
                    <a:p>
                      <a:pPr marL="0" marR="0" algn="just" hangingPunct="0">
                        <a:spcBef>
                          <a:spcPts val="680"/>
                        </a:spcBef>
                        <a:spcAft>
                          <a:spcPts val="0"/>
                        </a:spcAft>
                        <a:tabLst>
                          <a:tab pos="228600" algn="l"/>
                          <a:tab pos="457200" algn="l"/>
                          <a:tab pos="685800" algn="l"/>
                          <a:tab pos="914400" algn="l"/>
                        </a:tabLst>
                      </a:pPr>
                      <a:r>
                        <a:rPr lang="en-US" sz="1400">
                          <a:solidFill>
                            <a:schemeClr val="tx1"/>
                          </a:solidFill>
                          <a:effectLst/>
                        </a:rPr>
                        <a:t>1</a:t>
                      </a:r>
                      <a:endParaRPr lang="en-US" sz="1400">
                        <a:solidFill>
                          <a:schemeClr val="tx1"/>
                        </a:solidFill>
                        <a:effectLst/>
                        <a:latin typeface="Times New Roman"/>
                        <a:ea typeface="SimSun"/>
                      </a:endParaRPr>
                    </a:p>
                  </a:txBody>
                  <a:tcPr marL="68580" marR="68580" marT="0" marB="0">
                    <a:solidFill>
                      <a:schemeClr val="accent5">
                        <a:lumMod val="60000"/>
                        <a:lumOff val="40000"/>
                      </a:schemeClr>
                    </a:solidFill>
                  </a:tcPr>
                </a:tc>
                <a:tc>
                  <a:txBody>
                    <a:bodyPr/>
                    <a:lstStyle/>
                    <a:p>
                      <a:pPr marL="0" marR="0" algn="just" hangingPunct="0">
                        <a:spcBef>
                          <a:spcPts val="680"/>
                        </a:spcBef>
                        <a:spcAft>
                          <a:spcPts val="0"/>
                        </a:spcAft>
                        <a:tabLst>
                          <a:tab pos="228600" algn="l"/>
                          <a:tab pos="457200" algn="l"/>
                          <a:tab pos="685800" algn="l"/>
                          <a:tab pos="914400" algn="l"/>
                        </a:tabLst>
                      </a:pPr>
                      <a:r>
                        <a:rPr lang="en-US" sz="1400" dirty="0">
                          <a:solidFill>
                            <a:schemeClr val="tx1"/>
                          </a:solidFill>
                          <a:effectLst/>
                        </a:rPr>
                        <a:t>1</a:t>
                      </a:r>
                      <a:endParaRPr lang="en-US" sz="1400" dirty="0">
                        <a:solidFill>
                          <a:schemeClr val="tx1"/>
                        </a:solidFill>
                        <a:effectLst/>
                        <a:latin typeface="Times New Roman"/>
                        <a:ea typeface="SimSun"/>
                      </a:endParaRPr>
                    </a:p>
                  </a:txBody>
                  <a:tcPr marL="68580" marR="68580" marT="0" marB="0">
                    <a:solidFill>
                      <a:schemeClr val="accent5">
                        <a:lumMod val="60000"/>
                        <a:lumOff val="40000"/>
                      </a:schemeClr>
                    </a:solidFill>
                  </a:tcPr>
                </a:tc>
                <a:tc>
                  <a:txBody>
                    <a:bodyPr/>
                    <a:lstStyle/>
                    <a:p>
                      <a:pPr marL="0" marR="0" algn="just" hangingPunct="0">
                        <a:spcBef>
                          <a:spcPts val="680"/>
                        </a:spcBef>
                        <a:spcAft>
                          <a:spcPts val="0"/>
                        </a:spcAft>
                        <a:tabLst>
                          <a:tab pos="228600" algn="l"/>
                          <a:tab pos="457200" algn="l"/>
                          <a:tab pos="685800" algn="l"/>
                          <a:tab pos="914400" algn="l"/>
                        </a:tabLst>
                      </a:pPr>
                      <a:r>
                        <a:rPr lang="en-US" sz="1400">
                          <a:solidFill>
                            <a:schemeClr val="tx1"/>
                          </a:solidFill>
                          <a:effectLst/>
                        </a:rPr>
                        <a:t>1</a:t>
                      </a:r>
                      <a:endParaRPr lang="en-US" sz="1400">
                        <a:solidFill>
                          <a:schemeClr val="tx1"/>
                        </a:solidFill>
                        <a:effectLst/>
                        <a:latin typeface="Times New Roman"/>
                        <a:ea typeface="SimSun"/>
                      </a:endParaRPr>
                    </a:p>
                  </a:txBody>
                  <a:tcPr marL="68580" marR="68580" marT="0" marB="0">
                    <a:solidFill>
                      <a:schemeClr val="accent5">
                        <a:lumMod val="60000"/>
                        <a:lumOff val="40000"/>
                      </a:schemeClr>
                    </a:solidFill>
                  </a:tcPr>
                </a:tc>
                <a:tc>
                  <a:txBody>
                    <a:bodyPr/>
                    <a:lstStyle/>
                    <a:p>
                      <a:pPr marL="0" marR="0" algn="just" hangingPunct="0">
                        <a:spcBef>
                          <a:spcPts val="680"/>
                        </a:spcBef>
                        <a:spcAft>
                          <a:spcPts val="0"/>
                        </a:spcAft>
                        <a:tabLst>
                          <a:tab pos="228600" algn="l"/>
                          <a:tab pos="457200" algn="l"/>
                          <a:tab pos="685800" algn="l"/>
                          <a:tab pos="914400" algn="l"/>
                        </a:tabLst>
                      </a:pPr>
                      <a:r>
                        <a:rPr lang="en-US" sz="1400" dirty="0">
                          <a:solidFill>
                            <a:schemeClr val="tx1"/>
                          </a:solidFill>
                          <a:effectLst/>
                        </a:rPr>
                        <a:t>1</a:t>
                      </a:r>
                      <a:endParaRPr lang="en-US" sz="1400" dirty="0">
                        <a:solidFill>
                          <a:schemeClr val="tx1"/>
                        </a:solidFill>
                        <a:effectLst/>
                        <a:latin typeface="Times New Roman"/>
                        <a:ea typeface="SimSun"/>
                      </a:endParaRPr>
                    </a:p>
                  </a:txBody>
                  <a:tcPr marL="68580" marR="68580" marT="0" marB="0">
                    <a:solidFill>
                      <a:schemeClr val="accent5">
                        <a:lumMod val="60000"/>
                        <a:lumOff val="40000"/>
                      </a:schemeClr>
                    </a:solidFill>
                  </a:tcPr>
                </a:tc>
                <a:tc>
                  <a:txBody>
                    <a:bodyPr/>
                    <a:lstStyle/>
                    <a:p>
                      <a:pPr marL="0" marR="0" algn="just" hangingPunct="0">
                        <a:spcBef>
                          <a:spcPts val="680"/>
                        </a:spcBef>
                        <a:spcAft>
                          <a:spcPts val="0"/>
                        </a:spcAft>
                        <a:tabLst>
                          <a:tab pos="228600" algn="l"/>
                          <a:tab pos="457200" algn="l"/>
                          <a:tab pos="685800" algn="l"/>
                          <a:tab pos="914400" algn="l"/>
                        </a:tabLst>
                      </a:pPr>
                      <a:r>
                        <a:rPr lang="en-US" sz="1400" dirty="0">
                          <a:solidFill>
                            <a:schemeClr val="tx1"/>
                          </a:solidFill>
                          <a:effectLst/>
                        </a:rPr>
                        <a:t>1</a:t>
                      </a:r>
                      <a:endParaRPr lang="en-US" sz="1400" dirty="0">
                        <a:solidFill>
                          <a:schemeClr val="tx1"/>
                        </a:solidFill>
                        <a:effectLst/>
                        <a:latin typeface="Times New Roman"/>
                        <a:ea typeface="SimSun"/>
                      </a:endParaRPr>
                    </a:p>
                  </a:txBody>
                  <a:tcPr marL="68580" marR="68580" marT="0" marB="0">
                    <a:solidFill>
                      <a:schemeClr val="accent5">
                        <a:lumMod val="60000"/>
                        <a:lumOff val="40000"/>
                      </a:schemeClr>
                    </a:solidFill>
                  </a:tcPr>
                </a:tc>
                <a:tc>
                  <a:txBody>
                    <a:bodyPr/>
                    <a:lstStyle/>
                    <a:p>
                      <a:pPr marL="0" marR="0" algn="just" hangingPunct="0">
                        <a:spcBef>
                          <a:spcPts val="680"/>
                        </a:spcBef>
                        <a:spcAft>
                          <a:spcPts val="0"/>
                        </a:spcAft>
                        <a:tabLst>
                          <a:tab pos="228600" algn="l"/>
                          <a:tab pos="457200" algn="l"/>
                          <a:tab pos="685800" algn="l"/>
                          <a:tab pos="914400" algn="l"/>
                        </a:tabLst>
                      </a:pPr>
                      <a:r>
                        <a:rPr lang="en-US" sz="1400" dirty="0">
                          <a:solidFill>
                            <a:schemeClr val="tx1"/>
                          </a:solidFill>
                          <a:effectLst/>
                        </a:rPr>
                        <a:t>1</a:t>
                      </a:r>
                      <a:endParaRPr lang="en-US" sz="1400" dirty="0">
                        <a:solidFill>
                          <a:schemeClr val="tx1"/>
                        </a:solidFill>
                        <a:effectLst/>
                        <a:latin typeface="Times New Roman"/>
                        <a:ea typeface="SimSun"/>
                      </a:endParaRPr>
                    </a:p>
                  </a:txBody>
                  <a:tcPr marL="68580" marR="68580" marT="0" marB="0">
                    <a:solidFill>
                      <a:schemeClr val="accent5">
                        <a:lumMod val="60000"/>
                        <a:lumOff val="40000"/>
                      </a:schemeClr>
                    </a:solidFill>
                  </a:tcPr>
                </a:tc>
                <a:tc>
                  <a:txBody>
                    <a:bodyPr/>
                    <a:lstStyle/>
                    <a:p>
                      <a:pPr marL="0" marR="0" algn="just" hangingPunct="0">
                        <a:spcBef>
                          <a:spcPts val="680"/>
                        </a:spcBef>
                        <a:spcAft>
                          <a:spcPts val="0"/>
                        </a:spcAft>
                        <a:tabLst>
                          <a:tab pos="228600" algn="l"/>
                          <a:tab pos="457200" algn="l"/>
                          <a:tab pos="685800" algn="l"/>
                          <a:tab pos="914400" algn="l"/>
                        </a:tabLst>
                      </a:pPr>
                      <a:r>
                        <a:rPr lang="en-US" sz="1400" dirty="0">
                          <a:solidFill>
                            <a:schemeClr val="tx1"/>
                          </a:solidFill>
                          <a:effectLst/>
                        </a:rPr>
                        <a:t>1</a:t>
                      </a:r>
                      <a:endParaRPr lang="en-US" sz="1400" dirty="0">
                        <a:solidFill>
                          <a:schemeClr val="tx1"/>
                        </a:solidFill>
                        <a:effectLst/>
                        <a:latin typeface="Times New Roman"/>
                        <a:ea typeface="SimSun"/>
                      </a:endParaRPr>
                    </a:p>
                  </a:txBody>
                  <a:tcPr marL="68580" marR="68580" marT="0" marB="0">
                    <a:solidFill>
                      <a:schemeClr val="accent5">
                        <a:lumMod val="60000"/>
                        <a:lumOff val="40000"/>
                      </a:schemeClr>
                    </a:solidFill>
                  </a:tcPr>
                </a:tc>
                <a:tc>
                  <a:txBody>
                    <a:bodyPr/>
                    <a:lstStyle/>
                    <a:p>
                      <a:pPr marL="0" marR="0" algn="just" hangingPunct="0">
                        <a:spcBef>
                          <a:spcPts val="680"/>
                        </a:spcBef>
                        <a:spcAft>
                          <a:spcPts val="0"/>
                        </a:spcAft>
                        <a:tabLst>
                          <a:tab pos="228600" algn="l"/>
                          <a:tab pos="457200" algn="l"/>
                          <a:tab pos="685800" algn="l"/>
                          <a:tab pos="914400" algn="l"/>
                        </a:tabLst>
                      </a:pPr>
                      <a:r>
                        <a:rPr lang="en-US" sz="1400">
                          <a:solidFill>
                            <a:schemeClr val="tx1"/>
                          </a:solidFill>
                          <a:effectLst/>
                        </a:rPr>
                        <a:t>1</a:t>
                      </a:r>
                      <a:endParaRPr lang="en-US" sz="1400">
                        <a:solidFill>
                          <a:schemeClr val="tx1"/>
                        </a:solidFill>
                        <a:effectLst/>
                        <a:latin typeface="Times New Roman"/>
                        <a:ea typeface="SimSun"/>
                      </a:endParaRPr>
                    </a:p>
                  </a:txBody>
                  <a:tcPr marL="68580" marR="68580" marT="0" marB="0">
                    <a:solidFill>
                      <a:schemeClr val="accent5">
                        <a:lumMod val="60000"/>
                        <a:lumOff val="40000"/>
                      </a:schemeClr>
                    </a:solidFill>
                  </a:tcPr>
                </a:tc>
                <a:tc>
                  <a:txBody>
                    <a:bodyPr/>
                    <a:lstStyle/>
                    <a:p>
                      <a:pPr marL="0" marR="0" algn="just" hangingPunct="0">
                        <a:spcBef>
                          <a:spcPts val="680"/>
                        </a:spcBef>
                        <a:spcAft>
                          <a:spcPts val="0"/>
                        </a:spcAft>
                        <a:tabLst>
                          <a:tab pos="228600" algn="l"/>
                          <a:tab pos="457200" algn="l"/>
                          <a:tab pos="685800" algn="l"/>
                          <a:tab pos="914400" algn="l"/>
                        </a:tabLst>
                      </a:pPr>
                      <a:r>
                        <a:rPr lang="en-US" sz="1400">
                          <a:solidFill>
                            <a:schemeClr val="tx1"/>
                          </a:solidFill>
                          <a:effectLst/>
                        </a:rPr>
                        <a:t>1</a:t>
                      </a:r>
                      <a:endParaRPr lang="en-US" sz="1400">
                        <a:solidFill>
                          <a:schemeClr val="tx1"/>
                        </a:solidFill>
                        <a:effectLst/>
                        <a:latin typeface="Times New Roman"/>
                        <a:ea typeface="SimSun"/>
                      </a:endParaRPr>
                    </a:p>
                  </a:txBody>
                  <a:tcPr marL="68580" marR="68580" marT="0" marB="0">
                    <a:solidFill>
                      <a:schemeClr val="accent5">
                        <a:lumMod val="60000"/>
                        <a:lumOff val="40000"/>
                      </a:schemeClr>
                    </a:solidFill>
                  </a:tcPr>
                </a:tc>
              </a:tr>
              <a:tr h="219075">
                <a:tc>
                  <a:txBody>
                    <a:bodyPr/>
                    <a:lstStyle/>
                    <a:p>
                      <a:pPr marL="0" marR="0" algn="just" hangingPunct="0">
                        <a:spcBef>
                          <a:spcPts val="680"/>
                        </a:spcBef>
                        <a:spcAft>
                          <a:spcPts val="0"/>
                        </a:spcAft>
                        <a:tabLst>
                          <a:tab pos="228600" algn="l"/>
                          <a:tab pos="457200" algn="l"/>
                          <a:tab pos="685800" algn="l"/>
                          <a:tab pos="914400" algn="l"/>
                        </a:tabLst>
                      </a:pPr>
                      <a:r>
                        <a:rPr lang="en-US" sz="1400" b="1" kern="1200">
                          <a:solidFill>
                            <a:schemeClr val="tx1"/>
                          </a:solidFill>
                          <a:effectLst/>
                          <a:latin typeface="+mn-lt"/>
                          <a:ea typeface="+mn-ea"/>
                          <a:cs typeface="+mn-cs"/>
                        </a:rPr>
                        <a:t>gr1Flag</a:t>
                      </a:r>
                    </a:p>
                  </a:txBody>
                  <a:tcPr marL="68580" marR="68580" marT="0" marB="0">
                    <a:solidFill>
                      <a:schemeClr val="accent1"/>
                    </a:solidFill>
                  </a:tcPr>
                </a:tc>
                <a:tc>
                  <a:txBody>
                    <a:bodyPr/>
                    <a:lstStyle/>
                    <a:p>
                      <a:pPr marL="0" marR="0" algn="just" hangingPunct="0">
                        <a:spcBef>
                          <a:spcPts val="680"/>
                        </a:spcBef>
                        <a:spcAft>
                          <a:spcPts val="0"/>
                        </a:spcAft>
                        <a:tabLst>
                          <a:tab pos="228600" algn="l"/>
                          <a:tab pos="457200" algn="l"/>
                          <a:tab pos="685800" algn="l"/>
                          <a:tab pos="914400" algn="l"/>
                        </a:tabLst>
                      </a:pPr>
                      <a:r>
                        <a:rPr lang="en-US" sz="1400" dirty="0">
                          <a:solidFill>
                            <a:schemeClr val="tx1"/>
                          </a:solidFill>
                          <a:effectLst/>
                        </a:rPr>
                        <a:t> </a:t>
                      </a:r>
                      <a:endParaRPr lang="en-US" sz="1400" dirty="0">
                        <a:solidFill>
                          <a:schemeClr val="tx1"/>
                        </a:solidFill>
                        <a:effectLst/>
                        <a:latin typeface="Times New Roman"/>
                        <a:ea typeface="SimSun"/>
                      </a:endParaRPr>
                    </a:p>
                  </a:txBody>
                  <a:tcPr marL="68580" marR="68580" marT="0" marB="0">
                    <a:solidFill>
                      <a:schemeClr val="accent5">
                        <a:lumMod val="60000"/>
                        <a:lumOff val="40000"/>
                      </a:schemeClr>
                    </a:solidFill>
                  </a:tcPr>
                </a:tc>
                <a:tc>
                  <a:txBody>
                    <a:bodyPr/>
                    <a:lstStyle/>
                    <a:p>
                      <a:pPr marL="0" marR="0" algn="just" hangingPunct="0">
                        <a:spcBef>
                          <a:spcPts val="680"/>
                        </a:spcBef>
                        <a:spcAft>
                          <a:spcPts val="0"/>
                        </a:spcAft>
                        <a:tabLst>
                          <a:tab pos="228600" algn="l"/>
                          <a:tab pos="457200" algn="l"/>
                          <a:tab pos="685800" algn="l"/>
                          <a:tab pos="914400" algn="l"/>
                        </a:tabLst>
                      </a:pPr>
                      <a:r>
                        <a:rPr lang="en-US" sz="1400" dirty="0">
                          <a:solidFill>
                            <a:schemeClr val="tx1"/>
                          </a:solidFill>
                          <a:effectLst/>
                        </a:rPr>
                        <a:t>0</a:t>
                      </a:r>
                      <a:endParaRPr lang="en-US" sz="1400" dirty="0">
                        <a:solidFill>
                          <a:schemeClr val="tx1"/>
                        </a:solidFill>
                        <a:effectLst/>
                        <a:latin typeface="Times New Roman"/>
                        <a:ea typeface="SimSun"/>
                      </a:endParaRPr>
                    </a:p>
                  </a:txBody>
                  <a:tcPr marL="68580" marR="68580" marT="0" marB="0">
                    <a:solidFill>
                      <a:schemeClr val="accent5">
                        <a:lumMod val="60000"/>
                        <a:lumOff val="40000"/>
                      </a:schemeClr>
                    </a:solidFill>
                  </a:tcPr>
                </a:tc>
                <a:tc>
                  <a:txBody>
                    <a:bodyPr/>
                    <a:lstStyle/>
                    <a:p>
                      <a:pPr marL="0" marR="0" algn="just" hangingPunct="0">
                        <a:spcBef>
                          <a:spcPts val="680"/>
                        </a:spcBef>
                        <a:spcAft>
                          <a:spcPts val="0"/>
                        </a:spcAft>
                        <a:tabLst>
                          <a:tab pos="228600" algn="l"/>
                          <a:tab pos="457200" algn="l"/>
                          <a:tab pos="685800" algn="l"/>
                          <a:tab pos="914400" algn="l"/>
                        </a:tabLst>
                      </a:pPr>
                      <a:r>
                        <a:rPr lang="en-US" sz="1400" dirty="0" smtClean="0">
                          <a:solidFill>
                            <a:schemeClr val="tx1"/>
                          </a:solidFill>
                          <a:effectLst/>
                        </a:rPr>
                        <a:t>1</a:t>
                      </a:r>
                      <a:endParaRPr lang="en-US" sz="1400" dirty="0">
                        <a:solidFill>
                          <a:schemeClr val="tx1"/>
                        </a:solidFill>
                        <a:effectLst/>
                        <a:latin typeface="Times New Roman"/>
                        <a:ea typeface="SimSun"/>
                      </a:endParaRPr>
                    </a:p>
                  </a:txBody>
                  <a:tcPr marL="68580" marR="68580" marT="0" marB="0">
                    <a:solidFill>
                      <a:schemeClr val="accent5">
                        <a:lumMod val="60000"/>
                        <a:lumOff val="40000"/>
                      </a:schemeClr>
                    </a:solidFill>
                  </a:tcPr>
                </a:tc>
                <a:tc>
                  <a:txBody>
                    <a:bodyPr/>
                    <a:lstStyle/>
                    <a:p>
                      <a:pPr marL="0" marR="0" algn="just" hangingPunct="0">
                        <a:spcBef>
                          <a:spcPts val="680"/>
                        </a:spcBef>
                        <a:spcAft>
                          <a:spcPts val="0"/>
                        </a:spcAft>
                        <a:tabLst>
                          <a:tab pos="228600" algn="l"/>
                          <a:tab pos="457200" algn="l"/>
                          <a:tab pos="685800" algn="l"/>
                          <a:tab pos="914400" algn="l"/>
                        </a:tabLst>
                      </a:pPr>
                      <a:r>
                        <a:rPr lang="en-US" sz="1400" dirty="0" smtClean="0">
                          <a:solidFill>
                            <a:schemeClr val="tx1"/>
                          </a:solidFill>
                          <a:effectLst/>
                        </a:rPr>
                        <a:t>1</a:t>
                      </a:r>
                      <a:endParaRPr lang="en-US" sz="1400" dirty="0">
                        <a:solidFill>
                          <a:schemeClr val="tx1"/>
                        </a:solidFill>
                        <a:effectLst/>
                        <a:latin typeface="Times New Roman"/>
                        <a:ea typeface="SimSun"/>
                      </a:endParaRPr>
                    </a:p>
                  </a:txBody>
                  <a:tcPr marL="68580" marR="68580" marT="0" marB="0">
                    <a:solidFill>
                      <a:schemeClr val="accent5">
                        <a:lumMod val="60000"/>
                        <a:lumOff val="40000"/>
                      </a:schemeClr>
                    </a:solidFill>
                  </a:tcPr>
                </a:tc>
                <a:tc>
                  <a:txBody>
                    <a:bodyPr/>
                    <a:lstStyle/>
                    <a:p>
                      <a:pPr marL="0" marR="0" algn="just" hangingPunct="0">
                        <a:spcBef>
                          <a:spcPts val="680"/>
                        </a:spcBef>
                        <a:spcAft>
                          <a:spcPts val="0"/>
                        </a:spcAft>
                        <a:tabLst>
                          <a:tab pos="228600" algn="l"/>
                          <a:tab pos="457200" algn="l"/>
                          <a:tab pos="685800" algn="l"/>
                          <a:tab pos="914400" algn="l"/>
                        </a:tabLst>
                      </a:pPr>
                      <a:endParaRPr lang="en-US" sz="1400" dirty="0">
                        <a:solidFill>
                          <a:schemeClr val="tx1"/>
                        </a:solidFill>
                        <a:effectLst/>
                        <a:latin typeface="Times New Roman"/>
                        <a:ea typeface="SimSun"/>
                      </a:endParaRPr>
                    </a:p>
                  </a:txBody>
                  <a:tcPr marL="68580" marR="68580" marT="0" marB="0">
                    <a:solidFill>
                      <a:srgbClr val="00B0F0"/>
                    </a:solidFill>
                  </a:tcPr>
                </a:tc>
                <a:tc>
                  <a:txBody>
                    <a:bodyPr/>
                    <a:lstStyle/>
                    <a:p>
                      <a:pPr marL="0" marR="0" algn="just" hangingPunct="0">
                        <a:spcBef>
                          <a:spcPts val="680"/>
                        </a:spcBef>
                        <a:spcAft>
                          <a:spcPts val="0"/>
                        </a:spcAft>
                        <a:tabLst>
                          <a:tab pos="228600" algn="l"/>
                          <a:tab pos="457200" algn="l"/>
                          <a:tab pos="685800" algn="l"/>
                          <a:tab pos="914400" algn="l"/>
                        </a:tabLst>
                      </a:pPr>
                      <a:endParaRPr lang="en-US" sz="1400" dirty="0">
                        <a:solidFill>
                          <a:schemeClr val="tx1"/>
                        </a:solidFill>
                        <a:effectLst/>
                        <a:latin typeface="Times New Roman"/>
                        <a:ea typeface="SimSun"/>
                      </a:endParaRPr>
                    </a:p>
                  </a:txBody>
                  <a:tcPr marL="68580" marR="68580" marT="0" marB="0">
                    <a:solidFill>
                      <a:srgbClr val="00B0F0"/>
                    </a:solidFill>
                  </a:tcPr>
                </a:tc>
                <a:tc>
                  <a:txBody>
                    <a:bodyPr/>
                    <a:lstStyle/>
                    <a:p>
                      <a:pPr marL="0" marR="0" algn="just" hangingPunct="0">
                        <a:spcBef>
                          <a:spcPts val="680"/>
                        </a:spcBef>
                        <a:spcAft>
                          <a:spcPts val="0"/>
                        </a:spcAft>
                        <a:tabLst>
                          <a:tab pos="228600" algn="l"/>
                          <a:tab pos="457200" algn="l"/>
                          <a:tab pos="685800" algn="l"/>
                          <a:tab pos="914400" algn="l"/>
                        </a:tabLst>
                      </a:pPr>
                      <a:endParaRPr lang="en-US" sz="1400" dirty="0">
                        <a:solidFill>
                          <a:schemeClr val="tx1"/>
                        </a:solidFill>
                        <a:effectLst/>
                        <a:latin typeface="Times New Roman"/>
                        <a:ea typeface="SimSun"/>
                      </a:endParaRPr>
                    </a:p>
                  </a:txBody>
                  <a:tcPr marL="68580" marR="68580" marT="0" marB="0">
                    <a:solidFill>
                      <a:srgbClr val="00B0F0"/>
                    </a:solidFill>
                  </a:tcPr>
                </a:tc>
                <a:tc>
                  <a:txBody>
                    <a:bodyPr/>
                    <a:lstStyle/>
                    <a:p>
                      <a:pPr marL="0" marR="0" algn="just" hangingPunct="0">
                        <a:spcBef>
                          <a:spcPts val="680"/>
                        </a:spcBef>
                        <a:spcAft>
                          <a:spcPts val="0"/>
                        </a:spcAft>
                        <a:tabLst>
                          <a:tab pos="228600" algn="l"/>
                          <a:tab pos="457200" algn="l"/>
                          <a:tab pos="685800" algn="l"/>
                          <a:tab pos="914400" algn="l"/>
                        </a:tabLst>
                      </a:pPr>
                      <a:endParaRPr lang="en-US" sz="1400" dirty="0">
                        <a:solidFill>
                          <a:schemeClr val="tx1"/>
                        </a:solidFill>
                        <a:effectLst/>
                        <a:latin typeface="Times New Roman"/>
                        <a:ea typeface="SimSun"/>
                      </a:endParaRPr>
                    </a:p>
                  </a:txBody>
                  <a:tcPr marL="68580" marR="68580" marT="0" marB="0">
                    <a:solidFill>
                      <a:srgbClr val="00B0F0"/>
                    </a:solidFill>
                  </a:tcPr>
                </a:tc>
                <a:tc>
                  <a:txBody>
                    <a:bodyPr/>
                    <a:lstStyle/>
                    <a:p>
                      <a:pPr marL="0" marR="0" algn="just" hangingPunct="0">
                        <a:spcBef>
                          <a:spcPts val="680"/>
                        </a:spcBef>
                        <a:spcAft>
                          <a:spcPts val="0"/>
                        </a:spcAft>
                        <a:tabLst>
                          <a:tab pos="228600" algn="l"/>
                          <a:tab pos="457200" algn="l"/>
                          <a:tab pos="685800" algn="l"/>
                          <a:tab pos="914400" algn="l"/>
                        </a:tabLst>
                      </a:pPr>
                      <a:endParaRPr lang="en-US" sz="1400" dirty="0">
                        <a:solidFill>
                          <a:schemeClr val="tx1"/>
                        </a:solidFill>
                        <a:effectLst/>
                        <a:latin typeface="Times New Roman"/>
                        <a:ea typeface="SimSun"/>
                      </a:endParaRPr>
                    </a:p>
                  </a:txBody>
                  <a:tcPr marL="68580" marR="68580" marT="0" marB="0">
                    <a:solidFill>
                      <a:srgbClr val="00B0F0"/>
                    </a:solidFill>
                  </a:tcPr>
                </a:tc>
                <a:tc>
                  <a:txBody>
                    <a:bodyPr/>
                    <a:lstStyle/>
                    <a:p>
                      <a:pPr marL="0" marR="0" algn="just" hangingPunct="0">
                        <a:spcBef>
                          <a:spcPts val="680"/>
                        </a:spcBef>
                        <a:spcAft>
                          <a:spcPts val="0"/>
                        </a:spcAft>
                        <a:tabLst>
                          <a:tab pos="228600" algn="l"/>
                          <a:tab pos="457200" algn="l"/>
                          <a:tab pos="685800" algn="l"/>
                          <a:tab pos="914400" algn="l"/>
                        </a:tabLst>
                      </a:pPr>
                      <a:endParaRPr lang="en-US" sz="1400" dirty="0">
                        <a:solidFill>
                          <a:schemeClr val="tx1"/>
                        </a:solidFill>
                        <a:effectLst/>
                        <a:latin typeface="Times New Roman"/>
                        <a:ea typeface="SimSun"/>
                      </a:endParaRPr>
                    </a:p>
                  </a:txBody>
                  <a:tcPr marL="68580" marR="68580" marT="0" marB="0">
                    <a:solidFill>
                      <a:schemeClr val="accent4">
                        <a:lumMod val="60000"/>
                        <a:lumOff val="40000"/>
                      </a:schemeClr>
                    </a:solidFill>
                  </a:tcPr>
                </a:tc>
                <a:tc>
                  <a:txBody>
                    <a:bodyPr/>
                    <a:lstStyle/>
                    <a:p>
                      <a:pPr marL="0" marR="0" algn="just" hangingPunct="0">
                        <a:spcBef>
                          <a:spcPts val="680"/>
                        </a:spcBef>
                        <a:spcAft>
                          <a:spcPts val="0"/>
                        </a:spcAft>
                        <a:tabLst>
                          <a:tab pos="228600" algn="l"/>
                          <a:tab pos="457200" algn="l"/>
                          <a:tab pos="685800" algn="l"/>
                          <a:tab pos="914400" algn="l"/>
                        </a:tabLst>
                      </a:pPr>
                      <a:endParaRPr lang="en-US" sz="1400" dirty="0">
                        <a:solidFill>
                          <a:schemeClr val="tx1"/>
                        </a:solidFill>
                        <a:effectLst/>
                        <a:latin typeface="Times New Roman"/>
                        <a:ea typeface="SimSun"/>
                      </a:endParaRPr>
                    </a:p>
                  </a:txBody>
                  <a:tcPr marL="68580" marR="68580" marT="0" marB="0">
                    <a:solidFill>
                      <a:schemeClr val="accent4">
                        <a:lumMod val="60000"/>
                        <a:lumOff val="40000"/>
                      </a:schemeClr>
                    </a:solidFill>
                  </a:tcPr>
                </a:tc>
                <a:tc>
                  <a:txBody>
                    <a:bodyPr/>
                    <a:lstStyle/>
                    <a:p>
                      <a:pPr marL="0" marR="0" algn="just" hangingPunct="0">
                        <a:spcBef>
                          <a:spcPts val="680"/>
                        </a:spcBef>
                        <a:spcAft>
                          <a:spcPts val="0"/>
                        </a:spcAft>
                        <a:tabLst>
                          <a:tab pos="228600" algn="l"/>
                          <a:tab pos="457200" algn="l"/>
                          <a:tab pos="685800" algn="l"/>
                          <a:tab pos="914400" algn="l"/>
                        </a:tabLst>
                      </a:pPr>
                      <a:endParaRPr lang="en-US" sz="1400" dirty="0">
                        <a:solidFill>
                          <a:schemeClr val="tx1"/>
                        </a:solidFill>
                        <a:effectLst/>
                        <a:latin typeface="Times New Roman"/>
                        <a:ea typeface="SimSun"/>
                      </a:endParaRPr>
                    </a:p>
                  </a:txBody>
                  <a:tcPr marL="68580" marR="68580" marT="0" marB="0">
                    <a:solidFill>
                      <a:schemeClr val="accent4">
                        <a:lumMod val="60000"/>
                        <a:lumOff val="40000"/>
                      </a:schemeClr>
                    </a:solidFill>
                  </a:tcPr>
                </a:tc>
                <a:tc>
                  <a:txBody>
                    <a:bodyPr/>
                    <a:lstStyle/>
                    <a:p>
                      <a:pPr marL="0" marR="0" algn="just" hangingPunct="0">
                        <a:spcBef>
                          <a:spcPts val="680"/>
                        </a:spcBef>
                        <a:spcAft>
                          <a:spcPts val="0"/>
                        </a:spcAft>
                        <a:tabLst>
                          <a:tab pos="228600" algn="l"/>
                          <a:tab pos="457200" algn="l"/>
                          <a:tab pos="685800" algn="l"/>
                          <a:tab pos="914400" algn="l"/>
                        </a:tabLst>
                      </a:pPr>
                      <a:endParaRPr lang="en-US" sz="1400" dirty="0">
                        <a:solidFill>
                          <a:schemeClr val="tx1"/>
                        </a:solidFill>
                        <a:effectLst/>
                        <a:latin typeface="Times New Roman"/>
                        <a:ea typeface="SimSun"/>
                      </a:endParaRPr>
                    </a:p>
                  </a:txBody>
                  <a:tcPr marL="68580" marR="68580" marT="0" marB="0">
                    <a:solidFill>
                      <a:schemeClr val="accent4">
                        <a:lumMod val="60000"/>
                        <a:lumOff val="40000"/>
                      </a:schemeClr>
                    </a:solidFill>
                  </a:tcPr>
                </a:tc>
                <a:tc>
                  <a:txBody>
                    <a:bodyPr/>
                    <a:lstStyle/>
                    <a:p>
                      <a:pPr marL="0" marR="0" algn="just" hangingPunct="0">
                        <a:spcBef>
                          <a:spcPts val="680"/>
                        </a:spcBef>
                        <a:spcAft>
                          <a:spcPts val="0"/>
                        </a:spcAft>
                        <a:tabLst>
                          <a:tab pos="228600" algn="l"/>
                          <a:tab pos="457200" algn="l"/>
                          <a:tab pos="685800" algn="l"/>
                          <a:tab pos="914400" algn="l"/>
                        </a:tabLst>
                      </a:pPr>
                      <a:endParaRPr lang="en-US" sz="1400" dirty="0">
                        <a:solidFill>
                          <a:schemeClr val="tx1"/>
                        </a:solidFill>
                        <a:effectLst/>
                        <a:latin typeface="Times New Roman"/>
                        <a:ea typeface="SimSun"/>
                      </a:endParaRPr>
                    </a:p>
                  </a:txBody>
                  <a:tcPr marL="68580" marR="68580" marT="0" marB="0">
                    <a:solidFill>
                      <a:schemeClr val="accent4">
                        <a:lumMod val="60000"/>
                        <a:lumOff val="40000"/>
                      </a:schemeClr>
                    </a:solidFill>
                  </a:tcPr>
                </a:tc>
                <a:tc>
                  <a:txBody>
                    <a:bodyPr/>
                    <a:lstStyle/>
                    <a:p>
                      <a:pPr marL="0" marR="0" algn="just" hangingPunct="0">
                        <a:spcBef>
                          <a:spcPts val="680"/>
                        </a:spcBef>
                        <a:spcAft>
                          <a:spcPts val="0"/>
                        </a:spcAft>
                        <a:tabLst>
                          <a:tab pos="228600" algn="l"/>
                          <a:tab pos="457200" algn="l"/>
                          <a:tab pos="685800" algn="l"/>
                          <a:tab pos="914400" algn="l"/>
                        </a:tabLst>
                      </a:pPr>
                      <a:endParaRPr lang="en-US" sz="1400" dirty="0">
                        <a:solidFill>
                          <a:schemeClr val="tx1"/>
                        </a:solidFill>
                        <a:effectLst/>
                        <a:latin typeface="Times New Roman"/>
                        <a:ea typeface="SimSun"/>
                      </a:endParaRPr>
                    </a:p>
                  </a:txBody>
                  <a:tcPr marL="68580" marR="68580" marT="0" marB="0">
                    <a:solidFill>
                      <a:schemeClr val="accent4">
                        <a:lumMod val="60000"/>
                        <a:lumOff val="40000"/>
                      </a:schemeClr>
                    </a:solidFill>
                  </a:tcPr>
                </a:tc>
                <a:tc>
                  <a:txBody>
                    <a:bodyPr/>
                    <a:lstStyle/>
                    <a:p>
                      <a:pPr marL="0" marR="0" algn="just" hangingPunct="0">
                        <a:spcBef>
                          <a:spcPts val="680"/>
                        </a:spcBef>
                        <a:spcAft>
                          <a:spcPts val="0"/>
                        </a:spcAft>
                        <a:tabLst>
                          <a:tab pos="228600" algn="l"/>
                          <a:tab pos="457200" algn="l"/>
                          <a:tab pos="685800" algn="l"/>
                          <a:tab pos="914400" algn="l"/>
                        </a:tabLst>
                      </a:pPr>
                      <a:endParaRPr lang="en-US" sz="1400" dirty="0">
                        <a:solidFill>
                          <a:schemeClr val="tx1"/>
                        </a:solidFill>
                        <a:effectLst/>
                        <a:latin typeface="Times New Roman"/>
                        <a:ea typeface="SimSun"/>
                      </a:endParaRPr>
                    </a:p>
                  </a:txBody>
                  <a:tcPr marL="68580" marR="68580" marT="0" marB="0">
                    <a:solidFill>
                      <a:schemeClr val="accent4">
                        <a:lumMod val="60000"/>
                        <a:lumOff val="40000"/>
                      </a:schemeClr>
                    </a:solidFill>
                  </a:tcPr>
                </a:tc>
              </a:tr>
              <a:tr h="0">
                <a:tc>
                  <a:txBody>
                    <a:bodyPr/>
                    <a:lstStyle/>
                    <a:p>
                      <a:pPr marL="0" marR="0" algn="just" hangingPunct="0">
                        <a:spcBef>
                          <a:spcPts val="680"/>
                        </a:spcBef>
                        <a:spcAft>
                          <a:spcPts val="0"/>
                        </a:spcAft>
                        <a:tabLst>
                          <a:tab pos="228600" algn="l"/>
                          <a:tab pos="457200" algn="l"/>
                          <a:tab pos="685800" algn="l"/>
                          <a:tab pos="914400" algn="l"/>
                        </a:tabLst>
                      </a:pPr>
                      <a:r>
                        <a:rPr lang="en-US" sz="1400" b="1" kern="1200" dirty="0">
                          <a:solidFill>
                            <a:schemeClr val="tx1"/>
                          </a:solidFill>
                          <a:effectLst/>
                          <a:latin typeface="+mn-lt"/>
                          <a:ea typeface="+mn-ea"/>
                          <a:cs typeface="+mn-cs"/>
                        </a:rPr>
                        <a:t>gr2Flag</a:t>
                      </a:r>
                    </a:p>
                  </a:txBody>
                  <a:tcPr marL="68580" marR="68580" marT="0" marB="0">
                    <a:solidFill>
                      <a:schemeClr val="accent1"/>
                    </a:solidFill>
                  </a:tcPr>
                </a:tc>
                <a:tc>
                  <a:txBody>
                    <a:bodyPr/>
                    <a:lstStyle/>
                    <a:p>
                      <a:pPr marL="0" marR="0" algn="just" hangingPunct="0">
                        <a:spcBef>
                          <a:spcPts val="680"/>
                        </a:spcBef>
                        <a:spcAft>
                          <a:spcPts val="0"/>
                        </a:spcAft>
                        <a:tabLst>
                          <a:tab pos="228600" algn="l"/>
                          <a:tab pos="457200" algn="l"/>
                          <a:tab pos="685800" algn="l"/>
                          <a:tab pos="914400" algn="l"/>
                        </a:tabLst>
                      </a:pPr>
                      <a:r>
                        <a:rPr lang="en-US" sz="1400">
                          <a:solidFill>
                            <a:schemeClr val="tx1"/>
                          </a:solidFill>
                          <a:effectLst/>
                        </a:rPr>
                        <a:t> </a:t>
                      </a:r>
                      <a:endParaRPr lang="en-US" sz="1400">
                        <a:solidFill>
                          <a:schemeClr val="tx1"/>
                        </a:solidFill>
                        <a:effectLst/>
                        <a:latin typeface="Times New Roman"/>
                        <a:ea typeface="SimSun"/>
                      </a:endParaRPr>
                    </a:p>
                  </a:txBody>
                  <a:tcPr marL="68580" marR="68580" marT="0" marB="0">
                    <a:solidFill>
                      <a:schemeClr val="accent5">
                        <a:lumMod val="60000"/>
                        <a:lumOff val="40000"/>
                      </a:schemeClr>
                    </a:solidFill>
                  </a:tcPr>
                </a:tc>
                <a:tc>
                  <a:txBody>
                    <a:bodyPr/>
                    <a:lstStyle/>
                    <a:p>
                      <a:pPr marL="0" marR="0" algn="just" hangingPunct="0">
                        <a:spcBef>
                          <a:spcPts val="680"/>
                        </a:spcBef>
                        <a:spcAft>
                          <a:spcPts val="0"/>
                        </a:spcAft>
                        <a:tabLst>
                          <a:tab pos="228600" algn="l"/>
                          <a:tab pos="457200" algn="l"/>
                          <a:tab pos="685800" algn="l"/>
                          <a:tab pos="914400" algn="l"/>
                        </a:tabLst>
                      </a:pPr>
                      <a:r>
                        <a:rPr lang="en-US" sz="1400" dirty="0">
                          <a:solidFill>
                            <a:schemeClr val="tx1"/>
                          </a:solidFill>
                          <a:effectLst/>
                        </a:rPr>
                        <a:t> </a:t>
                      </a:r>
                      <a:endParaRPr lang="en-US" sz="1400" dirty="0">
                        <a:solidFill>
                          <a:schemeClr val="tx1"/>
                        </a:solidFill>
                        <a:effectLst/>
                        <a:latin typeface="Times New Roman"/>
                        <a:ea typeface="SimSun"/>
                      </a:endParaRPr>
                    </a:p>
                  </a:txBody>
                  <a:tcPr marL="68580" marR="68580" marT="0" marB="0">
                    <a:solidFill>
                      <a:schemeClr val="accent5">
                        <a:lumMod val="60000"/>
                        <a:lumOff val="40000"/>
                      </a:schemeClr>
                    </a:solidFill>
                  </a:tcPr>
                </a:tc>
                <a:tc>
                  <a:txBody>
                    <a:bodyPr/>
                    <a:lstStyle/>
                    <a:p>
                      <a:pPr marL="0" marR="0" algn="just" hangingPunct="0">
                        <a:spcBef>
                          <a:spcPts val="680"/>
                        </a:spcBef>
                        <a:spcAft>
                          <a:spcPts val="0"/>
                        </a:spcAft>
                        <a:tabLst>
                          <a:tab pos="228600" algn="l"/>
                          <a:tab pos="457200" algn="l"/>
                          <a:tab pos="685800" algn="l"/>
                          <a:tab pos="914400" algn="l"/>
                        </a:tabLst>
                      </a:pPr>
                      <a:r>
                        <a:rPr lang="en-US" sz="1400" dirty="0" smtClean="0">
                          <a:solidFill>
                            <a:schemeClr val="tx1"/>
                          </a:solidFill>
                          <a:effectLst/>
                        </a:rPr>
                        <a:t>1</a:t>
                      </a:r>
                      <a:endParaRPr lang="en-US" sz="1400" dirty="0">
                        <a:solidFill>
                          <a:schemeClr val="tx1"/>
                        </a:solidFill>
                        <a:effectLst/>
                        <a:latin typeface="Times New Roman"/>
                        <a:ea typeface="SimSun"/>
                      </a:endParaRPr>
                    </a:p>
                  </a:txBody>
                  <a:tcPr marL="68580" marR="68580" marT="0" marB="0">
                    <a:solidFill>
                      <a:schemeClr val="accent5">
                        <a:lumMod val="60000"/>
                        <a:lumOff val="40000"/>
                      </a:schemeClr>
                    </a:solidFill>
                  </a:tcPr>
                </a:tc>
                <a:tc>
                  <a:txBody>
                    <a:bodyPr/>
                    <a:lstStyle/>
                    <a:p>
                      <a:pPr marL="0" marR="0" algn="just" defTabSz="914400" rtl="0" eaLnBrk="1" latinLnBrk="0" hangingPunct="0">
                        <a:spcBef>
                          <a:spcPts val="680"/>
                        </a:spcBef>
                        <a:spcAft>
                          <a:spcPts val="0"/>
                        </a:spcAft>
                        <a:tabLst>
                          <a:tab pos="228600" algn="l"/>
                          <a:tab pos="457200" algn="l"/>
                          <a:tab pos="685800" algn="l"/>
                          <a:tab pos="914400" algn="l"/>
                        </a:tabLst>
                      </a:pPr>
                      <a:r>
                        <a:rPr lang="en-US" u="none" dirty="0"/>
                        <a:t> </a:t>
                      </a:r>
                    </a:p>
                  </a:txBody>
                  <a:tcPr marL="68580" marR="68580" marT="0" marB="0">
                    <a:solidFill>
                      <a:schemeClr val="accent4">
                        <a:lumMod val="60000"/>
                        <a:lumOff val="40000"/>
                      </a:schemeClr>
                    </a:solidFill>
                  </a:tcPr>
                </a:tc>
                <a:tc>
                  <a:txBody>
                    <a:bodyPr/>
                    <a:lstStyle/>
                    <a:p>
                      <a:pPr marL="0" marR="0" algn="just" defTabSz="914400" rtl="0" eaLnBrk="1" latinLnBrk="0" hangingPunct="0">
                        <a:spcBef>
                          <a:spcPts val="680"/>
                        </a:spcBef>
                        <a:spcAft>
                          <a:spcPts val="0"/>
                        </a:spcAft>
                        <a:tabLst>
                          <a:tab pos="228600" algn="l"/>
                          <a:tab pos="457200" algn="l"/>
                          <a:tab pos="685800" algn="l"/>
                          <a:tab pos="914400" algn="l"/>
                        </a:tabLst>
                      </a:pPr>
                      <a:endParaRPr lang="en-US" u="none" dirty="0"/>
                    </a:p>
                  </a:txBody>
                  <a:tcPr marL="68580" marR="68580" marT="0" marB="0">
                    <a:solidFill>
                      <a:schemeClr val="accent4">
                        <a:lumMod val="60000"/>
                        <a:lumOff val="40000"/>
                      </a:schemeClr>
                    </a:solidFill>
                  </a:tcPr>
                </a:tc>
                <a:tc>
                  <a:txBody>
                    <a:bodyPr/>
                    <a:lstStyle/>
                    <a:p>
                      <a:pPr marL="0" marR="0" algn="just" hangingPunct="0">
                        <a:spcBef>
                          <a:spcPts val="680"/>
                        </a:spcBef>
                        <a:spcAft>
                          <a:spcPts val="0"/>
                        </a:spcAft>
                        <a:tabLst>
                          <a:tab pos="228600" algn="l"/>
                          <a:tab pos="457200" algn="l"/>
                          <a:tab pos="685800" algn="l"/>
                          <a:tab pos="914400" algn="l"/>
                        </a:tabLst>
                      </a:pPr>
                      <a:endParaRPr lang="en-US" u="none" baseline="0" dirty="0">
                        <a:solidFill>
                          <a:schemeClr val="accent2">
                            <a:lumMod val="60000"/>
                            <a:lumOff val="40000"/>
                          </a:schemeClr>
                        </a:solidFill>
                      </a:endParaRPr>
                    </a:p>
                  </a:txBody>
                  <a:tcPr marL="68580" marR="68580" marT="0" marB="0">
                    <a:solidFill>
                      <a:schemeClr val="accent4">
                        <a:lumMod val="60000"/>
                        <a:lumOff val="40000"/>
                      </a:schemeClr>
                    </a:solidFill>
                  </a:tcPr>
                </a:tc>
                <a:tc>
                  <a:txBody>
                    <a:bodyPr/>
                    <a:lstStyle/>
                    <a:p>
                      <a:pPr marL="0" marR="0" algn="just" hangingPunct="0">
                        <a:spcBef>
                          <a:spcPts val="680"/>
                        </a:spcBef>
                        <a:spcAft>
                          <a:spcPts val="0"/>
                        </a:spcAft>
                        <a:tabLst>
                          <a:tab pos="228600" algn="l"/>
                          <a:tab pos="457200" algn="l"/>
                          <a:tab pos="685800" algn="l"/>
                          <a:tab pos="914400" algn="l"/>
                        </a:tabLst>
                      </a:pPr>
                      <a:endParaRPr lang="en-US" u="none" baseline="0" dirty="0">
                        <a:solidFill>
                          <a:schemeClr val="accent2">
                            <a:lumMod val="60000"/>
                            <a:lumOff val="40000"/>
                          </a:schemeClr>
                        </a:solidFill>
                      </a:endParaRPr>
                    </a:p>
                  </a:txBody>
                  <a:tcPr marL="68580" marR="68580" marT="0" marB="0">
                    <a:solidFill>
                      <a:schemeClr val="accent4">
                        <a:lumMod val="60000"/>
                        <a:lumOff val="40000"/>
                      </a:schemeClr>
                    </a:solidFill>
                  </a:tcPr>
                </a:tc>
                <a:tc>
                  <a:txBody>
                    <a:bodyPr/>
                    <a:lstStyle/>
                    <a:p>
                      <a:pPr marL="0" marR="0" algn="just" hangingPunct="0">
                        <a:spcBef>
                          <a:spcPts val="680"/>
                        </a:spcBef>
                        <a:spcAft>
                          <a:spcPts val="0"/>
                        </a:spcAft>
                        <a:tabLst>
                          <a:tab pos="228600" algn="l"/>
                          <a:tab pos="457200" algn="l"/>
                          <a:tab pos="685800" algn="l"/>
                          <a:tab pos="914400" algn="l"/>
                        </a:tabLst>
                      </a:pPr>
                      <a:endParaRPr lang="en-US" sz="1400" baseline="0" dirty="0">
                        <a:solidFill>
                          <a:schemeClr val="accent2">
                            <a:lumMod val="60000"/>
                            <a:lumOff val="40000"/>
                          </a:schemeClr>
                        </a:solidFill>
                        <a:effectLst/>
                        <a:latin typeface="Times New Roman"/>
                        <a:ea typeface="SimSun"/>
                      </a:endParaRPr>
                    </a:p>
                  </a:txBody>
                  <a:tcPr marL="68580" marR="68580" marT="0" marB="0">
                    <a:solidFill>
                      <a:schemeClr val="accent4">
                        <a:lumMod val="60000"/>
                        <a:lumOff val="40000"/>
                      </a:schemeClr>
                    </a:solidFill>
                  </a:tcPr>
                </a:tc>
                <a:tc>
                  <a:txBody>
                    <a:bodyPr/>
                    <a:lstStyle/>
                    <a:p>
                      <a:pPr marL="0" marR="0" algn="just" hangingPunct="0">
                        <a:spcBef>
                          <a:spcPts val="680"/>
                        </a:spcBef>
                        <a:spcAft>
                          <a:spcPts val="0"/>
                        </a:spcAft>
                        <a:tabLst>
                          <a:tab pos="228600" algn="l"/>
                          <a:tab pos="457200" algn="l"/>
                          <a:tab pos="685800" algn="l"/>
                          <a:tab pos="914400" algn="l"/>
                        </a:tabLst>
                      </a:pPr>
                      <a:endParaRPr lang="en-US" sz="1400" baseline="0" dirty="0">
                        <a:solidFill>
                          <a:schemeClr val="accent2">
                            <a:lumMod val="60000"/>
                            <a:lumOff val="40000"/>
                          </a:schemeClr>
                        </a:solidFill>
                        <a:effectLst/>
                        <a:latin typeface="Times New Roman"/>
                        <a:ea typeface="SimSun"/>
                      </a:endParaRPr>
                    </a:p>
                  </a:txBody>
                  <a:tcPr marL="68580" marR="68580" marT="0" marB="0">
                    <a:solidFill>
                      <a:schemeClr val="accent4">
                        <a:lumMod val="60000"/>
                        <a:lumOff val="40000"/>
                      </a:schemeClr>
                    </a:solidFill>
                  </a:tcPr>
                </a:tc>
                <a:tc>
                  <a:txBody>
                    <a:bodyPr/>
                    <a:lstStyle/>
                    <a:p>
                      <a:pPr marL="0" marR="0" algn="just" hangingPunct="0">
                        <a:spcBef>
                          <a:spcPts val="680"/>
                        </a:spcBef>
                        <a:spcAft>
                          <a:spcPts val="0"/>
                        </a:spcAft>
                        <a:tabLst>
                          <a:tab pos="228600" algn="l"/>
                          <a:tab pos="457200" algn="l"/>
                          <a:tab pos="685800" algn="l"/>
                          <a:tab pos="914400" algn="l"/>
                        </a:tabLst>
                      </a:pPr>
                      <a:endParaRPr lang="en-US" sz="1400" dirty="0">
                        <a:solidFill>
                          <a:schemeClr val="tx1"/>
                        </a:solidFill>
                        <a:effectLst/>
                        <a:latin typeface="Times New Roman"/>
                        <a:ea typeface="SimSun"/>
                      </a:endParaRPr>
                    </a:p>
                  </a:txBody>
                  <a:tcPr marL="68580" marR="68580" marT="0" marB="0">
                    <a:solidFill>
                      <a:schemeClr val="accent4">
                        <a:lumMod val="60000"/>
                        <a:lumOff val="40000"/>
                      </a:schemeClr>
                    </a:solidFill>
                  </a:tcPr>
                </a:tc>
                <a:tc>
                  <a:txBody>
                    <a:bodyPr/>
                    <a:lstStyle/>
                    <a:p>
                      <a:pPr marL="0" marR="0" algn="just" hangingPunct="0">
                        <a:spcBef>
                          <a:spcPts val="680"/>
                        </a:spcBef>
                        <a:spcAft>
                          <a:spcPts val="0"/>
                        </a:spcAft>
                        <a:tabLst>
                          <a:tab pos="228600" algn="l"/>
                          <a:tab pos="457200" algn="l"/>
                          <a:tab pos="685800" algn="l"/>
                          <a:tab pos="914400" algn="l"/>
                        </a:tabLst>
                      </a:pPr>
                      <a:endParaRPr lang="en-US" sz="1400" dirty="0">
                        <a:solidFill>
                          <a:schemeClr val="tx1"/>
                        </a:solidFill>
                        <a:effectLst/>
                        <a:latin typeface="Times New Roman"/>
                        <a:ea typeface="SimSun"/>
                      </a:endParaRPr>
                    </a:p>
                  </a:txBody>
                  <a:tcPr marL="68580" marR="68580" marT="0" marB="0">
                    <a:solidFill>
                      <a:schemeClr val="accent4">
                        <a:lumMod val="60000"/>
                        <a:lumOff val="40000"/>
                      </a:schemeClr>
                    </a:solidFill>
                  </a:tcPr>
                </a:tc>
                <a:tc>
                  <a:txBody>
                    <a:bodyPr/>
                    <a:lstStyle/>
                    <a:p>
                      <a:pPr marL="0" marR="0" algn="just" hangingPunct="0">
                        <a:spcBef>
                          <a:spcPts val="680"/>
                        </a:spcBef>
                        <a:spcAft>
                          <a:spcPts val="0"/>
                        </a:spcAft>
                        <a:tabLst>
                          <a:tab pos="228600" algn="l"/>
                          <a:tab pos="457200" algn="l"/>
                          <a:tab pos="685800" algn="l"/>
                          <a:tab pos="914400" algn="l"/>
                        </a:tabLst>
                      </a:pPr>
                      <a:endParaRPr lang="en-US" sz="1400" dirty="0">
                        <a:solidFill>
                          <a:schemeClr val="tx1"/>
                        </a:solidFill>
                        <a:effectLst/>
                        <a:latin typeface="Times New Roman"/>
                        <a:ea typeface="SimSun"/>
                      </a:endParaRPr>
                    </a:p>
                  </a:txBody>
                  <a:tcPr marL="68580" marR="68580" marT="0" marB="0">
                    <a:solidFill>
                      <a:schemeClr val="accent4">
                        <a:lumMod val="60000"/>
                        <a:lumOff val="40000"/>
                      </a:schemeClr>
                    </a:solidFill>
                  </a:tcPr>
                </a:tc>
                <a:tc>
                  <a:txBody>
                    <a:bodyPr/>
                    <a:lstStyle/>
                    <a:p>
                      <a:pPr marL="0" marR="0" algn="just" hangingPunct="0">
                        <a:spcBef>
                          <a:spcPts val="680"/>
                        </a:spcBef>
                        <a:spcAft>
                          <a:spcPts val="0"/>
                        </a:spcAft>
                        <a:tabLst>
                          <a:tab pos="228600" algn="l"/>
                          <a:tab pos="457200" algn="l"/>
                          <a:tab pos="685800" algn="l"/>
                          <a:tab pos="914400" algn="l"/>
                        </a:tabLst>
                      </a:pPr>
                      <a:endParaRPr lang="en-US" sz="1400" dirty="0">
                        <a:solidFill>
                          <a:schemeClr val="tx1"/>
                        </a:solidFill>
                        <a:effectLst/>
                        <a:latin typeface="Times New Roman"/>
                        <a:ea typeface="SimSun"/>
                      </a:endParaRPr>
                    </a:p>
                  </a:txBody>
                  <a:tcPr marL="68580" marR="68580" marT="0" marB="0">
                    <a:solidFill>
                      <a:schemeClr val="accent4">
                        <a:lumMod val="60000"/>
                        <a:lumOff val="40000"/>
                      </a:schemeClr>
                    </a:solidFill>
                  </a:tcPr>
                </a:tc>
                <a:tc>
                  <a:txBody>
                    <a:bodyPr/>
                    <a:lstStyle/>
                    <a:p>
                      <a:pPr marL="0" marR="0" algn="just" hangingPunct="0">
                        <a:spcBef>
                          <a:spcPts val="680"/>
                        </a:spcBef>
                        <a:spcAft>
                          <a:spcPts val="0"/>
                        </a:spcAft>
                        <a:tabLst>
                          <a:tab pos="228600" algn="l"/>
                          <a:tab pos="457200" algn="l"/>
                          <a:tab pos="685800" algn="l"/>
                          <a:tab pos="914400" algn="l"/>
                        </a:tabLst>
                      </a:pPr>
                      <a:endParaRPr lang="en-US" sz="1400" dirty="0">
                        <a:solidFill>
                          <a:schemeClr val="tx1"/>
                        </a:solidFill>
                        <a:effectLst/>
                        <a:latin typeface="Times New Roman"/>
                        <a:ea typeface="SimSun"/>
                      </a:endParaRPr>
                    </a:p>
                  </a:txBody>
                  <a:tcPr marL="68580" marR="68580" marT="0" marB="0">
                    <a:solidFill>
                      <a:schemeClr val="accent4">
                        <a:lumMod val="60000"/>
                        <a:lumOff val="40000"/>
                      </a:schemeClr>
                    </a:solidFill>
                  </a:tcPr>
                </a:tc>
                <a:tc>
                  <a:txBody>
                    <a:bodyPr/>
                    <a:lstStyle/>
                    <a:p>
                      <a:pPr marL="0" marR="0" algn="just" hangingPunct="0">
                        <a:spcBef>
                          <a:spcPts val="680"/>
                        </a:spcBef>
                        <a:spcAft>
                          <a:spcPts val="0"/>
                        </a:spcAft>
                        <a:tabLst>
                          <a:tab pos="228600" algn="l"/>
                          <a:tab pos="457200" algn="l"/>
                          <a:tab pos="685800" algn="l"/>
                          <a:tab pos="914400" algn="l"/>
                        </a:tabLst>
                      </a:pPr>
                      <a:endParaRPr lang="en-US" sz="1400" dirty="0">
                        <a:solidFill>
                          <a:schemeClr val="tx1"/>
                        </a:solidFill>
                        <a:effectLst/>
                        <a:latin typeface="Times New Roman"/>
                        <a:ea typeface="SimSun"/>
                      </a:endParaRPr>
                    </a:p>
                  </a:txBody>
                  <a:tcPr marL="68580" marR="68580" marT="0" marB="0">
                    <a:solidFill>
                      <a:schemeClr val="accent4">
                        <a:lumMod val="60000"/>
                        <a:lumOff val="40000"/>
                      </a:schemeClr>
                    </a:solidFill>
                  </a:tcPr>
                </a:tc>
                <a:tc>
                  <a:txBody>
                    <a:bodyPr/>
                    <a:lstStyle/>
                    <a:p>
                      <a:pPr marL="0" marR="0" algn="just" hangingPunct="0">
                        <a:spcBef>
                          <a:spcPts val="680"/>
                        </a:spcBef>
                        <a:spcAft>
                          <a:spcPts val="0"/>
                        </a:spcAft>
                        <a:tabLst>
                          <a:tab pos="228600" algn="l"/>
                          <a:tab pos="457200" algn="l"/>
                          <a:tab pos="685800" algn="l"/>
                          <a:tab pos="914400" algn="l"/>
                        </a:tabLst>
                      </a:pPr>
                      <a:endParaRPr lang="en-US" sz="1400" dirty="0">
                        <a:solidFill>
                          <a:schemeClr val="tx1"/>
                        </a:solidFill>
                        <a:effectLst/>
                        <a:latin typeface="Times New Roman"/>
                        <a:ea typeface="SimSun"/>
                      </a:endParaRPr>
                    </a:p>
                  </a:txBody>
                  <a:tcPr marL="68580" marR="68580" marT="0" marB="0">
                    <a:solidFill>
                      <a:schemeClr val="accent4">
                        <a:lumMod val="60000"/>
                        <a:lumOff val="40000"/>
                      </a:schemeClr>
                    </a:solidFill>
                  </a:tcPr>
                </a:tc>
              </a:tr>
              <a:tr h="220980">
                <a:tc>
                  <a:txBody>
                    <a:bodyPr/>
                    <a:lstStyle/>
                    <a:p>
                      <a:pPr marL="0" marR="0" algn="just" hangingPunct="0">
                        <a:spcBef>
                          <a:spcPts val="680"/>
                        </a:spcBef>
                        <a:spcAft>
                          <a:spcPts val="0"/>
                        </a:spcAft>
                        <a:tabLst>
                          <a:tab pos="228600" algn="l"/>
                          <a:tab pos="457200" algn="l"/>
                          <a:tab pos="685800" algn="l"/>
                          <a:tab pos="914400" algn="l"/>
                        </a:tabLst>
                      </a:pPr>
                      <a:r>
                        <a:rPr lang="en-US" sz="1400">
                          <a:solidFill>
                            <a:schemeClr val="tx1"/>
                          </a:solidFill>
                          <a:effectLst/>
                        </a:rPr>
                        <a:t>signFlag</a:t>
                      </a:r>
                      <a:endParaRPr lang="en-US" sz="140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a:solidFill>
                            <a:schemeClr val="tx1"/>
                          </a:solidFill>
                          <a:effectLst/>
                        </a:rPr>
                        <a:t> </a:t>
                      </a:r>
                      <a:endParaRPr lang="en-US" sz="140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a:solidFill>
                            <a:schemeClr val="tx1"/>
                          </a:solidFill>
                          <a:effectLst/>
                        </a:rPr>
                        <a:t>0</a:t>
                      </a:r>
                      <a:endParaRPr lang="en-US" sz="140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dirty="0">
                          <a:solidFill>
                            <a:schemeClr val="tx1"/>
                          </a:solidFill>
                          <a:effectLst/>
                        </a:rPr>
                        <a:t>1</a:t>
                      </a:r>
                      <a:endParaRPr lang="en-US" sz="1400" dirty="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dirty="0" smtClean="0">
                          <a:solidFill>
                            <a:schemeClr val="tx1"/>
                          </a:solidFill>
                          <a:effectLst/>
                        </a:rPr>
                        <a:t>1</a:t>
                      </a:r>
                      <a:endParaRPr lang="en-US" sz="1400" dirty="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a:solidFill>
                            <a:schemeClr val="tx1"/>
                          </a:solidFill>
                          <a:effectLst/>
                        </a:rPr>
                        <a:t>0</a:t>
                      </a:r>
                      <a:endParaRPr lang="en-US" sz="140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a:solidFill>
                            <a:schemeClr val="tx1"/>
                          </a:solidFill>
                          <a:effectLst/>
                        </a:rPr>
                        <a:t>0</a:t>
                      </a:r>
                      <a:endParaRPr lang="en-US" sz="140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a:solidFill>
                            <a:schemeClr val="tx1"/>
                          </a:solidFill>
                          <a:effectLst/>
                        </a:rPr>
                        <a:t>1</a:t>
                      </a:r>
                      <a:endParaRPr lang="en-US" sz="140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a:solidFill>
                            <a:schemeClr val="tx1"/>
                          </a:solidFill>
                          <a:effectLst/>
                        </a:rPr>
                        <a:t>1</a:t>
                      </a:r>
                      <a:endParaRPr lang="en-US" sz="140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dirty="0">
                          <a:solidFill>
                            <a:schemeClr val="tx1"/>
                          </a:solidFill>
                          <a:effectLst/>
                        </a:rPr>
                        <a:t>0</a:t>
                      </a:r>
                      <a:endParaRPr lang="en-US" sz="1400" dirty="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dirty="0">
                          <a:solidFill>
                            <a:schemeClr val="tx1"/>
                          </a:solidFill>
                          <a:effectLst/>
                        </a:rPr>
                        <a:t>0</a:t>
                      </a:r>
                      <a:endParaRPr lang="en-US" sz="1400" dirty="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dirty="0">
                          <a:solidFill>
                            <a:schemeClr val="tx1"/>
                          </a:solidFill>
                          <a:effectLst/>
                        </a:rPr>
                        <a:t>1</a:t>
                      </a:r>
                      <a:endParaRPr lang="en-US" sz="1400" dirty="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dirty="0">
                          <a:solidFill>
                            <a:schemeClr val="tx1"/>
                          </a:solidFill>
                          <a:effectLst/>
                        </a:rPr>
                        <a:t>0</a:t>
                      </a:r>
                      <a:endParaRPr lang="en-US" sz="1400" dirty="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dirty="0">
                          <a:solidFill>
                            <a:schemeClr val="tx1"/>
                          </a:solidFill>
                          <a:effectLst/>
                        </a:rPr>
                        <a:t>0</a:t>
                      </a:r>
                      <a:endParaRPr lang="en-US" sz="1400" dirty="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dirty="0">
                          <a:solidFill>
                            <a:schemeClr val="tx1"/>
                          </a:solidFill>
                          <a:effectLst/>
                        </a:rPr>
                        <a:t>0</a:t>
                      </a:r>
                      <a:endParaRPr lang="en-US" sz="1400" dirty="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dirty="0">
                          <a:solidFill>
                            <a:schemeClr val="tx1"/>
                          </a:solidFill>
                          <a:effectLst/>
                        </a:rPr>
                        <a:t>1</a:t>
                      </a:r>
                      <a:endParaRPr lang="en-US" sz="1400" dirty="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dirty="0" smtClean="0">
                          <a:solidFill>
                            <a:schemeClr val="tx1"/>
                          </a:solidFill>
                          <a:effectLst/>
                        </a:rPr>
                        <a:t>X</a:t>
                      </a:r>
                      <a:endParaRPr lang="en-US" sz="1400" dirty="0">
                        <a:solidFill>
                          <a:schemeClr val="tx1"/>
                        </a:solidFill>
                        <a:effectLst/>
                        <a:latin typeface="Times New Roman"/>
                        <a:ea typeface="SimSun"/>
                      </a:endParaRPr>
                    </a:p>
                  </a:txBody>
                  <a:tcPr marL="68580" marR="68580" marT="0" marB="0"/>
                </a:tc>
              </a:tr>
              <a:tr h="0">
                <a:tc>
                  <a:txBody>
                    <a:bodyPr/>
                    <a:lstStyle/>
                    <a:p>
                      <a:pPr marL="0" marR="0" algn="just" hangingPunct="0">
                        <a:spcBef>
                          <a:spcPts val="680"/>
                        </a:spcBef>
                        <a:spcAft>
                          <a:spcPts val="0"/>
                        </a:spcAft>
                        <a:tabLst>
                          <a:tab pos="228600" algn="l"/>
                          <a:tab pos="457200" algn="l"/>
                          <a:tab pos="685800" algn="l"/>
                          <a:tab pos="914400" algn="l"/>
                        </a:tabLst>
                      </a:pPr>
                      <a:r>
                        <a:rPr lang="en-US" sz="1400" dirty="0" err="1">
                          <a:solidFill>
                            <a:schemeClr val="tx1"/>
                          </a:solidFill>
                          <a:effectLst/>
                        </a:rPr>
                        <a:t>levelRem</a:t>
                      </a:r>
                      <a:endParaRPr lang="en-US" sz="1400" dirty="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a:solidFill>
                            <a:schemeClr val="tx1"/>
                          </a:solidFill>
                          <a:effectLst/>
                        </a:rPr>
                        <a:t> </a:t>
                      </a:r>
                      <a:endParaRPr lang="en-US" sz="140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dirty="0">
                          <a:solidFill>
                            <a:schemeClr val="tx1"/>
                          </a:solidFill>
                          <a:effectLst/>
                        </a:rPr>
                        <a:t> </a:t>
                      </a:r>
                      <a:endParaRPr lang="en-US" sz="1400" dirty="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dirty="0" smtClean="0">
                          <a:solidFill>
                            <a:schemeClr val="tx1"/>
                          </a:solidFill>
                          <a:effectLst/>
                        </a:rPr>
                        <a:t>1</a:t>
                      </a:r>
                      <a:endParaRPr lang="en-US" sz="1400" dirty="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dirty="0" smtClean="0">
                          <a:solidFill>
                            <a:schemeClr val="tx1"/>
                          </a:solidFill>
                          <a:effectLst/>
                        </a:rPr>
                        <a:t>0</a:t>
                      </a:r>
                      <a:endParaRPr lang="en-US" sz="1400" dirty="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dirty="0" smtClean="0">
                          <a:solidFill>
                            <a:schemeClr val="tx1"/>
                          </a:solidFill>
                          <a:effectLst/>
                        </a:rPr>
                        <a:t>1</a:t>
                      </a:r>
                      <a:endParaRPr lang="en-US" sz="1400" dirty="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dirty="0" smtClean="0">
                          <a:solidFill>
                            <a:schemeClr val="tx1"/>
                          </a:solidFill>
                          <a:effectLst/>
                        </a:rPr>
                        <a:t>4</a:t>
                      </a:r>
                      <a:endParaRPr lang="en-US" sz="1400" dirty="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dirty="0" smtClean="0">
                          <a:solidFill>
                            <a:schemeClr val="tx1"/>
                          </a:solidFill>
                          <a:effectLst/>
                        </a:rPr>
                        <a:t>1</a:t>
                      </a:r>
                      <a:endParaRPr lang="en-US" sz="1400" dirty="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dirty="0" smtClean="0">
                          <a:solidFill>
                            <a:schemeClr val="tx1"/>
                          </a:solidFill>
                          <a:effectLst/>
                        </a:rPr>
                        <a:t>3</a:t>
                      </a:r>
                      <a:endParaRPr lang="en-US" sz="1400" dirty="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dirty="0" smtClean="0">
                          <a:solidFill>
                            <a:schemeClr val="tx1"/>
                          </a:solidFill>
                          <a:effectLst/>
                        </a:rPr>
                        <a:t>3</a:t>
                      </a:r>
                      <a:endParaRPr lang="en-US" sz="1400" dirty="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dirty="0" smtClean="0">
                          <a:solidFill>
                            <a:schemeClr val="tx1"/>
                          </a:solidFill>
                          <a:effectLst/>
                          <a:latin typeface="+mn-lt"/>
                          <a:ea typeface="+mn-ea"/>
                        </a:rPr>
                        <a:t>1</a:t>
                      </a:r>
                      <a:endParaRPr lang="en-US" sz="1400" dirty="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dirty="0" smtClean="0">
                          <a:solidFill>
                            <a:schemeClr val="tx1"/>
                          </a:solidFill>
                          <a:effectLst/>
                        </a:rPr>
                        <a:t>4</a:t>
                      </a:r>
                      <a:endParaRPr lang="en-US" sz="1400" dirty="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dirty="0" smtClean="0">
                          <a:solidFill>
                            <a:schemeClr val="tx1"/>
                          </a:solidFill>
                          <a:effectLst/>
                        </a:rPr>
                        <a:t>3</a:t>
                      </a:r>
                      <a:endParaRPr lang="en-US" sz="1400" dirty="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dirty="0" smtClean="0">
                          <a:solidFill>
                            <a:schemeClr val="tx1"/>
                          </a:solidFill>
                          <a:effectLst/>
                        </a:rPr>
                        <a:t>6</a:t>
                      </a:r>
                      <a:endParaRPr lang="en-US" sz="1400" dirty="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dirty="0" smtClean="0">
                          <a:solidFill>
                            <a:schemeClr val="tx1"/>
                          </a:solidFill>
                          <a:effectLst/>
                          <a:latin typeface="+mn-lt"/>
                          <a:ea typeface="+mn-ea"/>
                        </a:rPr>
                        <a:t>5</a:t>
                      </a:r>
                      <a:endParaRPr lang="en-US" sz="1400" dirty="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dirty="0" smtClean="0">
                          <a:solidFill>
                            <a:schemeClr val="tx1"/>
                          </a:solidFill>
                          <a:effectLst/>
                        </a:rPr>
                        <a:t>11</a:t>
                      </a:r>
                      <a:endParaRPr lang="en-US" sz="1400" dirty="0">
                        <a:solidFill>
                          <a:schemeClr val="tx1"/>
                        </a:solidFill>
                        <a:effectLst/>
                        <a:latin typeface="Times New Roman"/>
                        <a:ea typeface="SimSun"/>
                      </a:endParaRPr>
                    </a:p>
                  </a:txBody>
                  <a:tcPr marL="68580" marR="68580" marT="0" marB="0"/>
                </a:tc>
                <a:tc>
                  <a:txBody>
                    <a:bodyPr/>
                    <a:lstStyle/>
                    <a:p>
                      <a:pPr marL="0" marR="0" algn="just" hangingPunct="0">
                        <a:spcBef>
                          <a:spcPts val="680"/>
                        </a:spcBef>
                        <a:spcAft>
                          <a:spcPts val="0"/>
                        </a:spcAft>
                        <a:tabLst>
                          <a:tab pos="228600" algn="l"/>
                          <a:tab pos="457200" algn="l"/>
                          <a:tab pos="685800" algn="l"/>
                          <a:tab pos="914400" algn="l"/>
                        </a:tabLst>
                      </a:pPr>
                      <a:r>
                        <a:rPr lang="en-US" sz="1400" dirty="0" smtClean="0">
                          <a:solidFill>
                            <a:schemeClr val="tx1"/>
                          </a:solidFill>
                          <a:effectLst/>
                        </a:rPr>
                        <a:t>17</a:t>
                      </a:r>
                      <a:endParaRPr lang="en-US" sz="1400" dirty="0">
                        <a:solidFill>
                          <a:schemeClr val="tx1"/>
                        </a:solidFill>
                        <a:effectLst/>
                        <a:latin typeface="Times New Roman"/>
                        <a:ea typeface="SimSun"/>
                      </a:endParaRPr>
                    </a:p>
                  </a:txBody>
                  <a:tcPr marL="68580" marR="68580" marT="0" marB="0"/>
                </a:tc>
              </a:tr>
            </a:tbl>
          </a:graphicData>
        </a:graphic>
      </p:graphicFrame>
    </p:spTree>
    <p:extLst>
      <p:ext uri="{BB962C8B-B14F-4D97-AF65-F5344CB8AC3E}">
        <p14:creationId xmlns:p14="http://schemas.microsoft.com/office/powerpoint/2010/main" val="2406569852"/>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Simulation Results – 1/2</a:t>
            </a:r>
            <a:endParaRPr lang="en-US" dirty="0"/>
          </a:p>
        </p:txBody>
      </p:sp>
      <p:sp>
        <p:nvSpPr>
          <p:cNvPr id="243714" name="Rectangle 2"/>
          <p:cNvSpPr>
            <a:spLocks noGrp="1" noChangeArrowheads="1"/>
          </p:cNvSpPr>
          <p:nvPr>
            <p:ph idx="1"/>
          </p:nvPr>
        </p:nvSpPr>
        <p:spPr>
          <a:xfrm>
            <a:off x="163513" y="904108"/>
            <a:ext cx="8761412" cy="5314950"/>
          </a:xfrm>
        </p:spPr>
        <p:txBody>
          <a:bodyPr/>
          <a:lstStyle/>
          <a:p>
            <a:pPr lvl="0" hangingPunct="0"/>
            <a:r>
              <a:rPr lang="en-US" dirty="0" smtClean="0"/>
              <a:t>Common test condition  and Low QP test condition (1, 5, 9, 13)</a:t>
            </a:r>
          </a:p>
          <a:p>
            <a:pPr lvl="1" hangingPunct="0"/>
            <a:endParaRPr lang="en-US" dirty="0"/>
          </a:p>
          <a:p>
            <a:pPr lvl="1" hangingPunct="0"/>
            <a:endParaRPr lang="en-US" dirty="0" smtClean="0"/>
          </a:p>
          <a:p>
            <a:pPr lvl="1" hangingPunct="0"/>
            <a:endParaRPr lang="en-US" dirty="0"/>
          </a:p>
          <a:p>
            <a:pPr lvl="1" hangingPunct="0"/>
            <a:endParaRPr lang="en-US" dirty="0" smtClean="0"/>
          </a:p>
          <a:p>
            <a:pPr lvl="1" hangingPunct="0"/>
            <a:endParaRPr lang="en-US" dirty="0"/>
          </a:p>
          <a:p>
            <a:pPr lvl="1" hangingPunct="0"/>
            <a:endParaRPr lang="en-US" dirty="0" smtClean="0"/>
          </a:p>
          <a:p>
            <a:pPr lvl="1" hangingPunct="0"/>
            <a:endParaRPr lang="en-US" dirty="0"/>
          </a:p>
          <a:p>
            <a:pPr lvl="1" hangingPunct="0"/>
            <a:endParaRPr lang="en-US" dirty="0" smtClean="0"/>
          </a:p>
          <a:p>
            <a:pPr hangingPunct="0"/>
            <a:r>
              <a:rPr lang="en-US" dirty="0" smtClean="0"/>
              <a:t>Throughput analysis: Greater1_flag and </a:t>
            </a:r>
            <a:r>
              <a:rPr lang="en-US" dirty="0" err="1" smtClean="0"/>
              <a:t>Golomb</a:t>
            </a:r>
            <a:r>
              <a:rPr lang="en-US" dirty="0" smtClean="0"/>
              <a:t>-Rice code</a:t>
            </a:r>
            <a:endParaRPr lang="en-US" dirty="0"/>
          </a:p>
          <a:p>
            <a:pPr lvl="1"/>
            <a:r>
              <a:rPr lang="en-US" dirty="0" smtClean="0"/>
              <a:t>Anchor</a:t>
            </a:r>
          </a:p>
          <a:p>
            <a:pPr lvl="2"/>
            <a:r>
              <a:rPr lang="en-US" dirty="0" smtClean="0"/>
              <a:t>8 greater1_flag + 16 </a:t>
            </a:r>
            <a:r>
              <a:rPr lang="en-US" dirty="0" err="1" smtClean="0"/>
              <a:t>Golomb</a:t>
            </a:r>
            <a:r>
              <a:rPr lang="en-US" dirty="0" smtClean="0"/>
              <a:t>-Rice code</a:t>
            </a:r>
          </a:p>
          <a:p>
            <a:pPr lvl="1"/>
            <a:r>
              <a:rPr lang="en-US" dirty="0" smtClean="0"/>
              <a:t>Proposed</a:t>
            </a:r>
          </a:p>
          <a:p>
            <a:pPr lvl="2"/>
            <a:r>
              <a:rPr lang="en-US" dirty="0" smtClean="0"/>
              <a:t>2 greater1_flag </a:t>
            </a:r>
            <a:r>
              <a:rPr lang="en-US" dirty="0"/>
              <a:t>+ 16 </a:t>
            </a:r>
            <a:r>
              <a:rPr lang="en-US" dirty="0" err="1"/>
              <a:t>Golomb</a:t>
            </a:r>
            <a:r>
              <a:rPr lang="en-US" dirty="0"/>
              <a:t>-Rice code</a:t>
            </a:r>
            <a:endParaRPr lang="en-US" dirty="0" smtClean="0"/>
          </a:p>
          <a:p>
            <a:pPr lvl="2"/>
            <a:r>
              <a:rPr lang="en-US" dirty="0" smtClean="0"/>
              <a:t>8 </a:t>
            </a:r>
            <a:r>
              <a:rPr lang="en-US" dirty="0"/>
              <a:t>greater1_flag + </a:t>
            </a:r>
            <a:r>
              <a:rPr lang="en-US" dirty="0" smtClean="0"/>
              <a:t>(8 + 2) </a:t>
            </a:r>
            <a:r>
              <a:rPr lang="en-US" dirty="0" err="1"/>
              <a:t>Golomb</a:t>
            </a:r>
            <a:r>
              <a:rPr lang="en-US" dirty="0"/>
              <a:t>-Rice code</a:t>
            </a:r>
          </a:p>
          <a:p>
            <a:pPr lvl="2"/>
            <a:endParaRPr lang="en-US" dirty="0" smtClean="0"/>
          </a:p>
        </p:txBody>
      </p:sp>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3138" name="Picture 6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012" y="1446213"/>
            <a:ext cx="6091237" cy="2820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140" name="Picture 6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21113" y="1446212"/>
            <a:ext cx="6091237" cy="2820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35824754"/>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Simulation Results – 2/2</a:t>
            </a:r>
            <a:endParaRPr lang="en-US" dirty="0"/>
          </a:p>
        </p:txBody>
      </p:sp>
      <p:sp>
        <p:nvSpPr>
          <p:cNvPr id="243714" name="Rectangle 2"/>
          <p:cNvSpPr>
            <a:spLocks noGrp="1" noChangeArrowheads="1"/>
          </p:cNvSpPr>
          <p:nvPr>
            <p:ph idx="1"/>
          </p:nvPr>
        </p:nvSpPr>
        <p:spPr>
          <a:xfrm>
            <a:off x="163513" y="904108"/>
            <a:ext cx="8761412" cy="5314950"/>
          </a:xfrm>
        </p:spPr>
        <p:txBody>
          <a:bodyPr/>
          <a:lstStyle/>
          <a:p>
            <a:pPr hangingPunct="0"/>
            <a:r>
              <a:rPr lang="en-US" dirty="0"/>
              <a:t>Switch off </a:t>
            </a:r>
            <a:r>
              <a:rPr lang="en-US" b="1" dirty="0"/>
              <a:t>greater1_flag </a:t>
            </a:r>
            <a:r>
              <a:rPr lang="en-US" dirty="0"/>
              <a:t>after the occurrence of </a:t>
            </a:r>
            <a:r>
              <a:rPr lang="en-US" dirty="0" smtClean="0"/>
              <a:t>one </a:t>
            </a:r>
            <a:r>
              <a:rPr lang="en-US" dirty="0"/>
              <a:t>greater1_flags </a:t>
            </a:r>
            <a:r>
              <a:rPr lang="en-US" dirty="0" smtClean="0"/>
              <a:t>= 1</a:t>
            </a:r>
            <a:br>
              <a:rPr lang="en-US" dirty="0" smtClean="0"/>
            </a:br>
            <a:endParaRPr lang="en-US" dirty="0" smtClean="0"/>
          </a:p>
          <a:p>
            <a:pPr hangingPunct="0"/>
            <a:endParaRPr lang="en-US" dirty="0" smtClean="0"/>
          </a:p>
          <a:p>
            <a:pPr lvl="1" hangingPunct="0"/>
            <a:endParaRPr lang="en-US" dirty="0"/>
          </a:p>
          <a:p>
            <a:pPr lvl="1" hangingPunct="0"/>
            <a:endParaRPr lang="en-US" dirty="0" smtClean="0"/>
          </a:p>
          <a:p>
            <a:pPr lvl="1" hangingPunct="0"/>
            <a:endParaRPr lang="en-US" dirty="0"/>
          </a:p>
          <a:p>
            <a:pPr lvl="1" hangingPunct="0"/>
            <a:endParaRPr lang="en-US" dirty="0" smtClean="0"/>
          </a:p>
          <a:p>
            <a:pPr lvl="1" hangingPunct="0"/>
            <a:endParaRPr lang="en-US" dirty="0"/>
          </a:p>
          <a:p>
            <a:pPr lvl="1" hangingPunct="0"/>
            <a:endParaRPr lang="en-US" dirty="0" smtClean="0"/>
          </a:p>
          <a:p>
            <a:pPr marL="287337" lvl="1" indent="0" hangingPunct="0">
              <a:buNone/>
            </a:pPr>
            <a:endParaRPr lang="en-US" dirty="0" smtClean="0"/>
          </a:p>
          <a:p>
            <a:pPr hangingPunct="0"/>
            <a:r>
              <a:rPr lang="en-US" dirty="0" smtClean="0"/>
              <a:t>Benefit</a:t>
            </a:r>
          </a:p>
          <a:p>
            <a:pPr lvl="1" hangingPunct="0"/>
            <a:r>
              <a:rPr lang="en-US" dirty="0" smtClean="0"/>
              <a:t>Throughput</a:t>
            </a:r>
          </a:p>
          <a:p>
            <a:pPr lvl="2"/>
            <a:r>
              <a:rPr lang="en-US" dirty="0" smtClean="0"/>
              <a:t>1 greater1_flag </a:t>
            </a:r>
            <a:r>
              <a:rPr lang="en-US" dirty="0"/>
              <a:t>+ 16 </a:t>
            </a:r>
            <a:r>
              <a:rPr lang="en-US" dirty="0" err="1"/>
              <a:t>Golomb</a:t>
            </a:r>
            <a:r>
              <a:rPr lang="en-US" dirty="0"/>
              <a:t>-Rice code</a:t>
            </a:r>
            <a:endParaRPr lang="en-US" dirty="0" smtClean="0"/>
          </a:p>
          <a:p>
            <a:pPr lvl="2"/>
            <a:r>
              <a:rPr lang="en-US" dirty="0" smtClean="0"/>
              <a:t>8 </a:t>
            </a:r>
            <a:r>
              <a:rPr lang="en-US" dirty="0"/>
              <a:t>greater1_flag + </a:t>
            </a:r>
            <a:r>
              <a:rPr lang="en-US" dirty="0" smtClean="0"/>
              <a:t>(8 + 1) </a:t>
            </a:r>
            <a:r>
              <a:rPr lang="en-US" dirty="0" err="1"/>
              <a:t>Golomb</a:t>
            </a:r>
            <a:r>
              <a:rPr lang="en-US" dirty="0"/>
              <a:t>-Rice code</a:t>
            </a:r>
          </a:p>
          <a:p>
            <a:pPr lvl="1"/>
            <a:r>
              <a:rPr lang="en-US" dirty="0" smtClean="0"/>
              <a:t>Reduce 6 contexts</a:t>
            </a:r>
          </a:p>
        </p:txBody>
      </p:sp>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1229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7538" y="1577976"/>
            <a:ext cx="6091237" cy="2820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35388" y="1557339"/>
            <a:ext cx="6091237" cy="2820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24459749"/>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305050" y="1981200"/>
            <a:ext cx="4800600" cy="1219200"/>
          </a:xfrm>
        </p:spPr>
        <p:txBody>
          <a:bodyPr/>
          <a:lstStyle/>
          <a:p>
            <a:r>
              <a:rPr lang="en-US" dirty="0" smtClean="0">
                <a:solidFill>
                  <a:schemeClr val="bg1"/>
                </a:solidFill>
              </a:rPr>
              <a:t>Thanks</a:t>
            </a:r>
            <a:endParaRPr lang="en-US" dirty="0">
              <a:solidFill>
                <a:schemeClr val="bg1"/>
              </a:solidFill>
            </a:endParaRPr>
          </a:p>
        </p:txBody>
      </p:sp>
    </p:spTree>
    <p:extLst>
      <p:ext uri="{BB962C8B-B14F-4D97-AF65-F5344CB8AC3E}">
        <p14:creationId xmlns:p14="http://schemas.microsoft.com/office/powerpoint/2010/main" val="447665117"/>
      </p:ext>
    </p:extLst>
  </p:cSld>
  <p:clrMapOvr>
    <a:masterClrMapping/>
  </p:clrMapOvr>
  <p:timing>
    <p:tnLst>
      <p:par>
        <p:cTn id="1" dur="indefinite" restart="never" nodeType="tmRoot"/>
      </p:par>
    </p:tnLst>
  </p:timing>
</p:sld>
</file>

<file path=ppt/theme/theme1.xml><?xml version="1.0" encoding="utf-8"?>
<a:theme xmlns:a="http://schemas.openxmlformats.org/drawingml/2006/main" name="JCTVC-D257">
  <a:themeElements>
    <a:clrScheme name="QCT 2009 Template">
      <a:dk1>
        <a:srgbClr val="000000"/>
      </a:dk1>
      <a:lt1>
        <a:srgbClr val="FFFFFF"/>
      </a:lt1>
      <a:dk2>
        <a:srgbClr val="636568"/>
      </a:dk2>
      <a:lt2>
        <a:srgbClr val="A8A9AC"/>
      </a:lt2>
      <a:accent1>
        <a:srgbClr val="5D6D93"/>
      </a:accent1>
      <a:accent2>
        <a:srgbClr val="911C1F"/>
      </a:accent2>
      <a:accent3>
        <a:srgbClr val="BFAC31"/>
      </a:accent3>
      <a:accent4>
        <a:srgbClr val="C45C04"/>
      </a:accent4>
      <a:accent5>
        <a:srgbClr val="5D8165"/>
      </a:accent5>
      <a:accent6>
        <a:srgbClr val="A8A9AC"/>
      </a:accent6>
      <a:hlink>
        <a:srgbClr val="636568"/>
      </a:hlink>
      <a:folHlink>
        <a:srgbClr val="4C5978"/>
      </a:folHlink>
    </a:clrScheme>
    <a:fontScheme name="QCT_PPT_Master2006_ConfProprietaryRev5.06">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QCT_PPT_Master2006_ConfProprietaryRev5.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QCT_PPT_Master2006_ConfProprietaryRev5.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QCT_PPT_Master2006_ConfProprietaryRev5.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QCT_PPT_Master2006_ConfProprietaryRev5.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QCT_PPT_Master2006_ConfProprietaryRev5.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QCT_PPT_Master2006_ConfProprietaryRev5.0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QCT_PPT_Master2006_ConfProprietaryRev5.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QCT_PPT_Master2006_ConfProprietaryRev5.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QCT_PPT_Master2006_ConfProprietaryRev5.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QCT_PPT_Master2006_ConfProprietaryRev5.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QCT_PPT_Master2006_ConfProprietaryRev5.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QCT_PPT_Master2006_ConfProprietaryRev5.06 13">
        <a:dk1>
          <a:srgbClr val="000000"/>
        </a:dk1>
        <a:lt1>
          <a:srgbClr val="FFFFFF"/>
        </a:lt1>
        <a:dk2>
          <a:srgbClr val="333333"/>
        </a:dk2>
        <a:lt2>
          <a:srgbClr val="4E677E"/>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
      <a:clrScheme name="QCT_PPT_Master2006_ConfProprietaryRev5.06 14">
        <a:dk1>
          <a:srgbClr val="000000"/>
        </a:dk1>
        <a:lt1>
          <a:srgbClr val="FFFFFF"/>
        </a:lt1>
        <a:dk2>
          <a:srgbClr val="333333"/>
        </a:dk2>
        <a:lt2>
          <a:srgbClr val="B2B2B2"/>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JCTVC-D257</Template>
  <TotalTime>25101</TotalTime>
  <Words>371</Words>
  <Application>Microsoft Office PowerPoint</Application>
  <PresentationFormat>On-screen Show (4:3)</PresentationFormat>
  <Paragraphs>249</Paragraphs>
  <Slides>6</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6</vt:i4>
      </vt:variant>
    </vt:vector>
  </HeadingPairs>
  <TitlesOfParts>
    <vt:vector size="8" baseType="lpstr">
      <vt:lpstr>JCTVC-D257</vt:lpstr>
      <vt:lpstr>Visio</vt:lpstr>
      <vt:lpstr>J0285:  Early by-pass mode switch of      greater1_flag         Jianle Chen, Wei-Jung Chien, Joel Sole, Marta Karczewicz</vt:lpstr>
      <vt:lpstr>Background</vt:lpstr>
      <vt:lpstr>Proposed scheme</vt:lpstr>
      <vt:lpstr>Simulation Results – 1/2</vt:lpstr>
      <vt:lpstr>Simulation Results – 2/2</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JCTVC-G323 Non-CE11: Diagonal sub-block scan for HE residual coding</dc:title>
  <dc:creator>Qualcomm User</dc:creator>
  <cp:lastModifiedBy>Qualcomm User</cp:lastModifiedBy>
  <cp:revision>281</cp:revision>
  <cp:lastPrinted>2005-08-27T17:58:21Z</cp:lastPrinted>
  <dcterms:created xsi:type="dcterms:W3CDTF">2011-01-18T01:05:45Z</dcterms:created>
  <dcterms:modified xsi:type="dcterms:W3CDTF">2012-07-12T11:17:54Z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-2039787293</vt:i4>
  </property>
  <property fmtid="{D5CDD505-2E9C-101B-9397-08002B2CF9AE}" pid="3" name="_NewReviewCycle">
    <vt:lpwstr/>
  </property>
  <property fmtid="{D5CDD505-2E9C-101B-9397-08002B2CF9AE}" pid="4" name="_EmailSubject">
    <vt:lpwstr>ppt topics</vt:lpwstr>
  </property>
  <property fmtid="{D5CDD505-2E9C-101B-9397-08002B2CF9AE}" pid="5" name="_AuthorEmail">
    <vt:lpwstr>joels@qualcomm.com</vt:lpwstr>
  </property>
  <property fmtid="{D5CDD505-2E9C-101B-9397-08002B2CF9AE}" pid="6" name="_AuthorEmailDisplayName">
    <vt:lpwstr>Sole Rojals, Joel</vt:lpwstr>
  </property>
  <property fmtid="{D5CDD505-2E9C-101B-9397-08002B2CF9AE}" pid="7" name="_PreviousAdHocReviewCycleID">
    <vt:i4>-2088861234</vt:i4>
  </property>
</Properties>
</file>