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8" r:id="rId1"/>
  </p:sldMasterIdLst>
  <p:notesMasterIdLst>
    <p:notesMasterId r:id="rId10"/>
  </p:notesMasterIdLst>
  <p:sldIdLst>
    <p:sldId id="353" r:id="rId2"/>
    <p:sldId id="354" r:id="rId3"/>
    <p:sldId id="355" r:id="rId4"/>
    <p:sldId id="356" r:id="rId5"/>
    <p:sldId id="357" r:id="rId6"/>
    <p:sldId id="358" r:id="rId7"/>
    <p:sldId id="359" r:id="rId8"/>
    <p:sldId id="360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5" autoAdjust="0"/>
    <p:restoredTop sz="99101" autoAdjust="0"/>
  </p:normalViewPr>
  <p:slideViewPr>
    <p:cSldViewPr>
      <p:cViewPr>
        <p:scale>
          <a:sx n="73" d="100"/>
          <a:sy n="73" d="100"/>
        </p:scale>
        <p:origin x="-210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0D95BCE1-43CA-45CE-92DB-56B1AFDF0BC6}" type="datetimeFigureOut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F9B1B4A1-A76F-4E6D-9C8C-E251FF197F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186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3584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/>
            <a:fld id="{231EF5EA-D165-4073-934D-55AF62DE3A8E}" type="slidenum">
              <a:rPr lang="ko-KR" altLang="en-US" smtClean="0"/>
              <a:pPr eaLnBrk="1" hangingPunct="1"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D5FA2-B1FB-4226-BE60-EE8BEBBCE156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B3A7-1A67-40DB-9CF5-62BCC781F0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657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7D50-2B84-447A-8556-CBC30AF2E7B2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E4574-DFCD-4088-94FE-B387D4633B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861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0FF75-5AC2-46F7-90B9-B226B2BA3ABE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7B53-645E-4204-AE07-6FB35BE760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50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>
              <a:defRPr sz="2000">
                <a:solidFill>
                  <a:schemeClr val="tx1"/>
                </a:solidFill>
              </a:defRPr>
            </a:lvl1pPr>
            <a:lvl2pPr marL="628650" indent="-274638">
              <a:defRPr sz="1800">
                <a:solidFill>
                  <a:schemeClr val="tx1"/>
                </a:solidFill>
              </a:defRPr>
            </a:lvl2pPr>
            <a:lvl3pPr marL="895350" indent="-266700"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E08D-9ADC-4223-8BBC-E67B507BEAB8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02C890EC-00C0-4CCF-AD7A-7DAE000E087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480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571F6-D6F8-460E-83EA-7115376808C1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27C5-2A9E-4F6F-8B71-0486600B0F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383F-8818-436D-B256-F8492E1899DE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10DB-C5C7-4A14-89A8-4DC0D02E965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94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1CD9C-9B72-437C-BE11-C312478F031C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A53BA-6A40-4A51-9306-25FA8B9CD01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80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C5EC-93F5-4A79-AA69-AA1F75D81794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129D6-CE47-40D8-8E3D-3AAF2FE69F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3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D54F-964B-45C4-89D1-625EAF1D590F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1F98C-FD9D-4AEF-BBA0-ED060B1B4DC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0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2DD3E-CFDF-481C-8466-71216C0C00BA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D9E4-CAE4-4BC0-952C-6D4335DC35E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12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F733-3788-44B4-A6E5-9AFA9585A641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33CAC-06D2-428F-93F0-C145211B05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55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99096694-A58D-4671-BA2B-E82A8DE33265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41828BA4-6B46-4B49-BBB1-0239CDA354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5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41" r:id="rId8"/>
    <p:sldLayoutId id="2147484742" r:id="rId9"/>
    <p:sldLayoutId id="2147484743" r:id="rId10"/>
    <p:sldLayoutId id="214748474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ctrTitle"/>
          </p:nvPr>
        </p:nvSpPr>
        <p:spPr>
          <a:xfrm>
            <a:off x="216470" y="1412875"/>
            <a:ext cx="9036050" cy="1470025"/>
          </a:xfrm>
        </p:spPr>
        <p:txBody>
          <a:bodyPr/>
          <a:lstStyle/>
          <a:p>
            <a:pPr algn="l" eaLnBrk="1" hangingPunct="1"/>
            <a:r>
              <a:rPr lang="en-US" altLang="ko-KR" sz="2800" dirty="0">
                <a:latin typeface="Times New Roman" pitchFamily="18" charset="0"/>
                <a:cs typeface="Times New Roman" pitchFamily="18" charset="0"/>
              </a:rPr>
              <a:t>Initial QP set for rate control</a:t>
            </a:r>
            <a:endParaRPr lang="ko-KR" alt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부제목 2"/>
          <p:cNvSpPr>
            <a:spLocks noGrp="1"/>
          </p:cNvSpPr>
          <p:nvPr>
            <p:ph type="subTitle" idx="1"/>
          </p:nvPr>
        </p:nvSpPr>
        <p:spPr>
          <a:xfrm>
            <a:off x="2555875" y="3933825"/>
            <a:ext cx="6400800" cy="1000125"/>
          </a:xfrm>
        </p:spPr>
        <p:txBody>
          <a:bodyPr/>
          <a:lstStyle/>
          <a:p>
            <a:pPr algn="r" eaLnBrk="1" hangingPunct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H. Choi, J. Nam, D. </a:t>
            </a:r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Sim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, and S. Oh</a:t>
            </a:r>
            <a:br>
              <a:rPr lang="en-US" altLang="ko-KR" dirty="0" smtClean="0">
                <a:latin typeface="Times New Roman" pitchFamily="18" charset="0"/>
                <a:cs typeface="Times New Roman" pitchFamily="18" charset="0"/>
              </a:rPr>
            </a:b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4D56C-1C1F-495C-9060-BBF1DE7E4513}" type="slidenum">
              <a:rPr lang="ko-KR" altLang="en-US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직사각형 2"/>
          <p:cNvSpPr>
            <a:spLocks noChangeArrowheads="1"/>
          </p:cNvSpPr>
          <p:nvPr/>
        </p:nvSpPr>
        <p:spPr bwMode="auto">
          <a:xfrm>
            <a:off x="6732588" y="2535238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JCTVC-J0262</a:t>
            </a:r>
            <a:endParaRPr lang="en-US" altLang="ko-K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1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Summary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Initial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QP setting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beginning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of a sequence for the rate control implemented on HM7.0 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automatically calculated based on bit per pixel (</a:t>
            </a:r>
            <a:r>
              <a:rPr lang="en-US" altLang="ko-KR" dirty="0" err="1">
                <a:latin typeface="Times New Roman" pitchFamily="18" charset="0"/>
                <a:cs typeface="Times New Roman" pitchFamily="18" charset="0"/>
              </a:rPr>
              <a:t>bpp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) with target bitrate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Complexity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of the rate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control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Negligible</a:t>
            </a: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Performance of rate control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Same as well as original rate control in HM7.0</a:t>
            </a:r>
          </a:p>
          <a:p>
            <a:pPr algn="just"/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Advantage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Do not need to consider QP value in configuration file for rate control</a:t>
            </a:r>
          </a:p>
          <a:p>
            <a:pPr algn="just"/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Minor source code change and more flexible test for future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Contributions for rate control always test itself with output bitrate by original HM software and QP which generate the output bitrate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729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Initial QP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setting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>
                <a:latin typeface="Times New Roman" pitchFamily="18" charset="0"/>
                <a:cs typeface="Times New Roman" pitchFamily="18" charset="0"/>
              </a:rPr>
              <a:t>At the beginning of a sequence, the frame of the 0th GOP, initial QP value is derived </a:t>
            </a:r>
            <a:endParaRPr lang="en-CA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rate control on, QP value in configuration file is ignored.</a:t>
            </a:r>
          </a:p>
          <a:p>
            <a:endParaRPr lang="en-CA" altLang="ko-K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altLang="ko-KR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CA" altLang="ko-KR" dirty="0">
                <a:latin typeface="Times New Roman" pitchFamily="18" charset="0"/>
                <a:cs typeface="Times New Roman" pitchFamily="18" charset="0"/>
              </a:rPr>
              <a:t>deriving the QP, </a:t>
            </a:r>
            <a:r>
              <a:rPr lang="en-CA" altLang="ko-KR" i="1" dirty="0" err="1">
                <a:latin typeface="Times New Roman" pitchFamily="18" charset="0"/>
                <a:cs typeface="Times New Roman" pitchFamily="18" charset="0"/>
              </a:rPr>
              <a:t>bpp</a:t>
            </a:r>
            <a:r>
              <a:rPr lang="en-CA" altLang="ko-KR" i="1" baseline="-25000" dirty="0" err="1">
                <a:latin typeface="Times New Roman" pitchFamily="18" charset="0"/>
                <a:cs typeface="Times New Roman" pitchFamily="18" charset="0"/>
              </a:rPr>
              <a:t>init</a:t>
            </a:r>
            <a:r>
              <a:rPr lang="en-CA" altLang="ko-KR" dirty="0">
                <a:latin typeface="Times New Roman" pitchFamily="18" charset="0"/>
                <a:cs typeface="Times New Roman" pitchFamily="18" charset="0"/>
              </a:rPr>
              <a:t> should be calculated with input target bitrate by </a:t>
            </a:r>
            <a:r>
              <a:rPr lang="en-CA" altLang="ko-KR" dirty="0" smtClean="0">
                <a:latin typeface="Times New Roman" pitchFamily="18" charset="0"/>
                <a:cs typeface="Times New Roman" pitchFamily="18" charset="0"/>
              </a:rPr>
              <a:t>formula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6719271"/>
              </p:ext>
            </p:extLst>
          </p:nvPr>
        </p:nvGraphicFramePr>
        <p:xfrm>
          <a:off x="3347864" y="3645024"/>
          <a:ext cx="1944216" cy="743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수식" r:id="rId3" imgW="1091726" imgH="418918" progId="Equation.3">
                  <p:embed/>
                </p:oleObj>
              </mc:Choice>
              <mc:Fallback>
                <p:oleObj name="수식" r:id="rId3" imgW="1091726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645024"/>
                        <a:ext cx="1944216" cy="7438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68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제목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001000" cy="571500"/>
          </a:xfrm>
        </p:spPr>
        <p:txBody>
          <a:bodyPr/>
          <a:lstStyle/>
          <a:p>
            <a:r>
              <a:rPr lang="en-US" altLang="ko-KR" dirty="0" smtClean="0"/>
              <a:t>Initial QP setting (cont’d)</a:t>
            </a:r>
            <a:endParaRPr lang="ko-KR" altLang="en-US" dirty="0" smtClean="0"/>
          </a:p>
        </p:txBody>
      </p:sp>
      <p:sp>
        <p:nvSpPr>
          <p:cNvPr id="13315" name="내용 개체 틀 2"/>
          <p:cNvSpPr>
            <a:spLocks noGrp="1"/>
          </p:cNvSpPr>
          <p:nvPr>
            <p:ph idx="1"/>
          </p:nvPr>
        </p:nvSpPr>
        <p:spPr>
          <a:xfrm>
            <a:off x="428625" y="1214438"/>
            <a:ext cx="8258175" cy="5000625"/>
          </a:xfrm>
        </p:spPr>
        <p:txBody>
          <a:bodyPr/>
          <a:lstStyle/>
          <a:p>
            <a:r>
              <a:rPr lang="en-US" altLang="ko-KR" dirty="0" smtClean="0"/>
              <a:t>For getting QP value, </a:t>
            </a:r>
            <a:r>
              <a:rPr lang="en-US" altLang="ko-KR" i="1" dirty="0" err="1" smtClean="0"/>
              <a:t>bpp</a:t>
            </a:r>
            <a:r>
              <a:rPr lang="en-US" altLang="ko-KR" dirty="0" smtClean="0"/>
              <a:t> is calculated as well as JM and it is mapped to proper QP</a:t>
            </a:r>
          </a:p>
          <a:p>
            <a:pPr lvl="1"/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2303CD-D793-45ED-8012-212CF0024EE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3318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588019"/>
              </p:ext>
            </p:extLst>
          </p:nvPr>
        </p:nvGraphicFramePr>
        <p:xfrm>
          <a:off x="2339975" y="2636912"/>
          <a:ext cx="4211638" cy="283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수식" r:id="rId3" imgW="2882900" imgH="1943100" progId="Equation.3">
                  <p:embed/>
                </p:oleObj>
              </mc:Choice>
              <mc:Fallback>
                <p:oleObj name="수식" r:id="rId3" imgW="2882900" imgH="1943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636912"/>
                        <a:ext cx="4211638" cy="283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19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BasketballPass</a:t>
            </a:r>
            <a:r>
              <a:rPr lang="en-US" altLang="ko-KR" dirty="0" smtClean="0"/>
              <a:t> Q37 in RA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011689" cy="494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16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BasketballPass</a:t>
            </a:r>
            <a:r>
              <a:rPr lang="en-US" altLang="ko-KR" dirty="0"/>
              <a:t> Q37 in RA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340768"/>
            <a:ext cx="71247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26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BasketballDrill</a:t>
            </a:r>
            <a:r>
              <a:rPr lang="en-US" altLang="ko-KR" dirty="0" smtClean="0"/>
              <a:t> QP27 in LB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61" y="1196752"/>
            <a:ext cx="71056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3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BasketballDrill</a:t>
            </a:r>
            <a:r>
              <a:rPr lang="en-US" altLang="ko-KR" dirty="0"/>
              <a:t> QP27 in LB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94" y="1124744"/>
            <a:ext cx="6905625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43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sl_ppt_typ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Dec,06,2011-individual_meeting</Template>
  <TotalTime>15994</TotalTime>
  <Words>127</Words>
  <Application>Microsoft Office PowerPoint</Application>
  <PresentationFormat>화면 슬라이드 쇼(4:3)</PresentationFormat>
  <Paragraphs>38</Paragraphs>
  <Slides>8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0" baseType="lpstr">
      <vt:lpstr>ipsl_ppt_type</vt:lpstr>
      <vt:lpstr>수식</vt:lpstr>
      <vt:lpstr>Initial QP set for rate control</vt:lpstr>
      <vt:lpstr>Summary</vt:lpstr>
      <vt:lpstr>Initial QP setting</vt:lpstr>
      <vt:lpstr>Initial QP setting (cont’d)</vt:lpstr>
      <vt:lpstr>BasketballPass Q37 in RA</vt:lpstr>
      <vt:lpstr>BasketballPass Q37 in RA</vt:lpstr>
      <vt:lpstr>BasketballDrill QP27 in LB</vt:lpstr>
      <vt:lpstr>BasketballDrill QP27 in LB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JohnChris</cp:lastModifiedBy>
  <cp:revision>288</cp:revision>
  <cp:lastPrinted>2011-07-17T23:54:03Z</cp:lastPrinted>
  <dcterms:created xsi:type="dcterms:W3CDTF">2006-10-05T04:04:58Z</dcterms:created>
  <dcterms:modified xsi:type="dcterms:W3CDTF">2012-07-18T15:38:41Z</dcterms:modified>
</cp:coreProperties>
</file>