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3123-8A53-45E7-856D-328DEC233242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61CF-2B16-4B81-A08C-C2A4E10D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E8EA-BB9C-4817-8CB9-CE82DCB4B6F6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121AE-B1A9-4C1C-B679-AE3640141547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3F1DF-2A6D-45EB-8F29-4F7D5FDADFE2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BA80-78A5-48D3-B5F2-3607DE560A45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D5CA-DDFC-47C8-97D0-ED2771620930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DBE8-0DAF-4092-BDA6-7CFDFE827FC6}" type="datetime1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745C-9F96-40EF-854E-D3FA421F478F}" type="datetime1">
              <a:rPr lang="en-US" smtClean="0"/>
              <a:t>7/11/2012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047F-36AA-4CB4-B577-42CAD2BEF263}" type="datetime1">
              <a:rPr lang="en-US" smtClean="0"/>
              <a:t>7/11/2012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3C84-AD01-4E0B-BB10-24A210DCDE4B}" type="datetime1">
              <a:rPr lang="en-US" smtClean="0"/>
              <a:t>7/11/2012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0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549B-765D-4B32-B1F1-B5EC5B6E851D}" type="datetime1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2AB0-25ED-41E6-B29D-DCBB39781EF5}" type="datetime1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5346F-BFF8-42D6-94B0-8A93B34FDBA9}" type="datetime1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3800" dirty="0"/>
              <a:t>Consistent coding of motion information for B slices with identical reference picture lists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Bin Li, Jizheng Xu, Houqiang </a:t>
            </a:r>
            <a:r>
              <a:rPr lang="it-IT" dirty="0"/>
              <a:t>Li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University of Science and Technology of China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B-frame with l0=l1 coding</a:t>
            </a:r>
          </a:p>
          <a:p>
            <a:pPr lvl="1"/>
            <a:r>
              <a:rPr lang="en-US" dirty="0" smtClean="0"/>
              <a:t>The decision to use l0 or l1 is implicitly made</a:t>
            </a:r>
          </a:p>
          <a:p>
            <a:pPr lvl="2"/>
            <a:r>
              <a:rPr lang="en-US" dirty="0" smtClean="0"/>
              <a:t>Encoder’s decision</a:t>
            </a:r>
          </a:p>
          <a:p>
            <a:pPr lvl="2"/>
            <a:r>
              <a:rPr lang="en-US" dirty="0" smtClean="0"/>
              <a:t>Adopted at the 9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  <a:p>
            <a:pPr lvl="1"/>
            <a:r>
              <a:rPr lang="en-US" dirty="0" smtClean="0"/>
              <a:t>The decision of </a:t>
            </a:r>
            <a:r>
              <a:rPr lang="en-US" dirty="0" err="1" smtClean="0"/>
              <a:t>mvd</a:t>
            </a:r>
            <a:r>
              <a:rPr lang="en-US" dirty="0" smtClean="0"/>
              <a:t>=0 for l1 is explicitly made</a:t>
            </a:r>
          </a:p>
          <a:p>
            <a:pPr lvl="2"/>
            <a:r>
              <a:rPr lang="en-US" dirty="0" smtClean="0"/>
              <a:t>Normative </a:t>
            </a:r>
            <a:r>
              <a:rPr lang="en-US" dirty="0"/>
              <a:t> </a:t>
            </a:r>
            <a:r>
              <a:rPr lang="en-US" dirty="0" smtClean="0"/>
              <a:t>behavior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Propose to unify the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29793"/>
              </p:ext>
            </p:extLst>
          </p:nvPr>
        </p:nvGraphicFramePr>
        <p:xfrm>
          <a:off x="1547664" y="4365104"/>
          <a:ext cx="6480720" cy="1121664"/>
        </p:xfrm>
        <a:graphic>
          <a:graphicData uri="http://schemas.openxmlformats.org/drawingml/2006/table">
            <a:tbl>
              <a:tblPr/>
              <a:tblGrid>
                <a:gridCol w="6480720"/>
              </a:tblGrid>
              <a:tr h="103252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if( mvd_l1_zero_flag  </a:t>
                      </a:r>
                      <a:r>
                        <a:rPr lang="en-GB" sz="16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&amp;&amp;</a:t>
                      </a:r>
                      <a:r>
                        <a:rPr lang="en-GB" sz="1600" dirty="0" smtClean="0">
                          <a:effectLst/>
                          <a:latin typeface="Times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  = =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Pred_BI</a:t>
                      </a:r>
                      <a:r>
                        <a:rPr lang="en-GB" sz="16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 ) </a:t>
                      </a:r>
                      <a:r>
                        <a:rPr lang="en-GB" sz="16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{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mvd_l1[ x0 ][ y0 ][ 0 ] = 0</a:t>
                      </a:r>
                      <a:endParaRPr lang="en-US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mvd_l1[ x0 ][ y0 ][ 1 ] = 0</a:t>
                      </a:r>
                      <a:endParaRPr lang="en-US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} else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181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Explicitly signal the decision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="1" dirty="0" smtClean="0"/>
              <a:t> use_l0_only_flag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188538"/>
              </p:ext>
            </p:extLst>
          </p:nvPr>
        </p:nvGraphicFramePr>
        <p:xfrm>
          <a:off x="395536" y="3429000"/>
          <a:ext cx="8208912" cy="2468880"/>
        </p:xfrm>
        <a:graphic>
          <a:graphicData uri="http://schemas.openxmlformats.org/drawingml/2006/table">
            <a:tbl>
              <a:tblPr firstRow="1" firstCol="1" bandRow="1"/>
              <a:tblGrid>
                <a:gridCol w="1641611"/>
                <a:gridCol w="1641611"/>
                <a:gridCol w="1641611"/>
                <a:gridCol w="1641611"/>
                <a:gridCol w="1642468"/>
              </a:tblGrid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RA-Main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RA-HE10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LD-Main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LD-HE10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C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D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Overall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Enc.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00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by encoder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US" dirty="0" smtClean="0"/>
              <a:t>Remove </a:t>
            </a:r>
            <a:r>
              <a:rPr lang="en-US" b="1" dirty="0"/>
              <a:t>mvd_l1_zero_flag</a:t>
            </a:r>
            <a:endParaRPr lang="en-US" dirty="0" smtClean="0"/>
          </a:p>
          <a:p>
            <a:pPr lvl="1"/>
            <a:r>
              <a:rPr lang="en-US" dirty="0" smtClean="0"/>
              <a:t>Always </a:t>
            </a:r>
            <a:r>
              <a:rPr lang="en-US" dirty="0" smtClean="0"/>
              <a:t>code l1 </a:t>
            </a:r>
            <a:r>
              <a:rPr lang="en-US" dirty="0" err="1" smtClean="0"/>
              <a:t>mvd</a:t>
            </a:r>
            <a:r>
              <a:rPr lang="en-US" dirty="0" smtClean="0"/>
              <a:t> when l1 is used</a:t>
            </a:r>
          </a:p>
          <a:p>
            <a:r>
              <a:rPr lang="en-US" dirty="0" smtClean="0"/>
              <a:t>Use different contexts for abs_mvd_greater0_flag of l0 and l1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570130"/>
              </p:ext>
            </p:extLst>
          </p:nvPr>
        </p:nvGraphicFramePr>
        <p:xfrm>
          <a:off x="467543" y="3717032"/>
          <a:ext cx="8136905" cy="2468880"/>
        </p:xfrm>
        <a:graphic>
          <a:graphicData uri="http://schemas.openxmlformats.org/drawingml/2006/table">
            <a:tbl>
              <a:tblPr firstRow="1" firstCol="1" bandRow="1"/>
              <a:tblGrid>
                <a:gridCol w="1627211"/>
                <a:gridCol w="1627211"/>
                <a:gridCol w="1627211"/>
                <a:gridCol w="1627211"/>
                <a:gridCol w="1628061"/>
              </a:tblGrid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RA-Main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RA-HE10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LD-Main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LD-HE10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C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Class D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Overall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Enc.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050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1</a:t>
            </a:r>
          </a:p>
          <a:p>
            <a:pPr lvl="1"/>
            <a:r>
              <a:rPr lang="en-US" dirty="0" smtClean="0"/>
              <a:t>Always signal the decision</a:t>
            </a:r>
          </a:p>
          <a:p>
            <a:r>
              <a:rPr lang="en-US" dirty="0" smtClean="0"/>
              <a:t>Solution 2</a:t>
            </a:r>
          </a:p>
          <a:p>
            <a:pPr lvl="1"/>
            <a:r>
              <a:rPr lang="en-US" dirty="0" smtClean="0"/>
              <a:t>Leave both decision to encoder</a:t>
            </a:r>
          </a:p>
          <a:p>
            <a:r>
              <a:rPr lang="en-US" smtClean="0"/>
              <a:t>Suggest </a:t>
            </a:r>
            <a:r>
              <a:rPr lang="en-US" dirty="0" smtClean="0"/>
              <a:t>adoption of one solution</a:t>
            </a:r>
          </a:p>
          <a:p>
            <a:pPr lvl="1"/>
            <a:r>
              <a:rPr lang="en-US" dirty="0" smtClean="0"/>
              <a:t>Solution 2 may be preferable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400" dirty="0" smtClean="0"/>
              <a:t>Thanks to </a:t>
            </a:r>
            <a:r>
              <a:rPr lang="en-US" sz="2400" dirty="0" err="1" smtClean="0"/>
              <a:t>MediaTek</a:t>
            </a:r>
            <a:r>
              <a:rPr lang="en-US" sz="2400" dirty="0" smtClean="0"/>
              <a:t> for cross-check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4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296</Words>
  <Application>Microsoft Office PowerPoint</Application>
  <PresentationFormat>On-screen Show (4:3)</PresentationFormat>
  <Paragraphs>130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Consistent coding of motion information for B slices with identical reference picture lists</vt:lpstr>
      <vt:lpstr>Problem statement</vt:lpstr>
      <vt:lpstr>Explicitly signal the decision</vt:lpstr>
      <vt:lpstr>Decision by encoder</vt:lpstr>
      <vt:lpstr>Conclusions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Selective inter-layer prediction signalling for HEVC scalable extension</dc:title>
  <dc:creator>Ji-Zheng Xu</dc:creator>
  <cp:lastModifiedBy>Ji-Zheng Xu</cp:lastModifiedBy>
  <cp:revision>22</cp:revision>
  <dcterms:created xsi:type="dcterms:W3CDTF">2012-07-08T14:56:53Z</dcterms:created>
  <dcterms:modified xsi:type="dcterms:W3CDTF">2012-07-11T08:20:13Z</dcterms:modified>
</cp:coreProperties>
</file>