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3123-8A53-45E7-856D-328DEC233242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61CF-2B16-4B81-A08C-C2A4E10D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47EE-6380-4DD8-8558-7D4B8A68B7D0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5A439-07AE-4B6B-9E36-512068B7FFF6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027FA-6E77-4997-B917-D75AECD3B418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9185C-EB74-44EA-A2AB-B0EE777365B1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0D22-BD84-489B-AA00-B1032FE883D4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E678-9110-4EE4-BDC0-C2E66F7D0280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AA694-C5DE-4D74-A0E9-0A2F7D1345A2}" type="datetime1">
              <a:rPr lang="en-US" smtClean="0"/>
              <a:t>7/9/2012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F85DE-2960-45FC-B3D9-D02F7C797BF8}" type="datetime1">
              <a:rPr lang="en-US" smtClean="0"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97E8-02EC-44D8-A3BB-41A81F8F62EF}" type="datetime1">
              <a:rPr lang="en-US" smtClean="0"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0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B5EE5-E355-4078-A6F6-4CFEA9DB8E90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301-F4FC-4CB0-9E92-831760791F9C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AD4C7-B25F-46FF-877D-CA09DA62066C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JCTVC-J0239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AHG10: Selective inter-layer prediction </a:t>
            </a:r>
            <a:r>
              <a:rPr lang="en-US" dirty="0" err="1" smtClean="0"/>
              <a:t>signalling</a:t>
            </a:r>
            <a:r>
              <a:rPr lang="en-US" dirty="0" smtClean="0"/>
              <a:t> for HEVC scalable extension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Jizheng</a:t>
            </a:r>
            <a:r>
              <a:rPr lang="en-US" dirty="0" smtClean="0"/>
              <a:t> Xu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Inter-layer prediction is expected to be used in HEVC scalable extension</a:t>
            </a:r>
          </a:p>
          <a:p>
            <a:r>
              <a:rPr lang="en-US" dirty="0" smtClean="0"/>
              <a:t>For each slice, base layer is not always necessary for decoding an enhancement layer</a:t>
            </a:r>
          </a:p>
          <a:p>
            <a:pPr lvl="1"/>
            <a:r>
              <a:rPr lang="en-US" sz="2000" dirty="0" smtClean="0"/>
              <a:t>Happened in a single-loop design</a:t>
            </a:r>
          </a:p>
          <a:p>
            <a:pPr lvl="1"/>
            <a:r>
              <a:rPr lang="en-US" sz="2000" dirty="0" smtClean="0"/>
              <a:t>Also the case in a multiple-loop design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283520"/>
              </p:ext>
            </p:extLst>
          </p:nvPr>
        </p:nvGraphicFramePr>
        <p:xfrm>
          <a:off x="5414393" y="3929062"/>
          <a:ext cx="3729607" cy="292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Visio" r:id="rId3" imgW="3506651" imgH="3672191" progId="Visio.Drawing.11">
                  <p:embed/>
                </p:oleObj>
              </mc:Choice>
              <mc:Fallback>
                <p:oleObj name="Visio" r:id="rId3" imgW="3506651" imgH="3672191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4393" y="3929062"/>
                        <a:ext cx="3729607" cy="292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883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smart encoder can even take advantage of this point to optimize the performance at an enhancement layer</a:t>
            </a:r>
          </a:p>
          <a:p>
            <a:r>
              <a:rPr lang="en-US" dirty="0" smtClean="0"/>
              <a:t>An extreme case</a:t>
            </a:r>
          </a:p>
          <a:p>
            <a:pPr lvl="1"/>
            <a:r>
              <a:rPr lang="en-US" dirty="0" smtClean="0"/>
              <a:t>Simulcast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12975"/>
            <a:ext cx="5209546" cy="280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347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should be a mechanism to filter out unnecessary data</a:t>
            </a:r>
          </a:p>
          <a:p>
            <a:pPr lvl="1"/>
            <a:r>
              <a:rPr lang="en-US" dirty="0" smtClean="0"/>
              <a:t>Easily detected by a network adaptation layer</a:t>
            </a:r>
            <a:endParaRPr lang="en-US" dirty="0"/>
          </a:p>
          <a:p>
            <a:pPr lvl="1"/>
            <a:r>
              <a:rPr lang="en-US" dirty="0" smtClean="0"/>
              <a:t>Change to the HEVC base layer is required</a:t>
            </a:r>
          </a:p>
          <a:p>
            <a:pPr lvl="1"/>
            <a:r>
              <a:rPr lang="en-US" dirty="0" smtClean="0"/>
              <a:t>Can be used to </a:t>
            </a:r>
            <a:r>
              <a:rPr lang="en-US" dirty="0" err="1" smtClean="0"/>
              <a:t>signalled</a:t>
            </a:r>
            <a:r>
              <a:rPr lang="en-US" dirty="0" smtClean="0"/>
              <a:t> dependence to other layers (depth, different view…)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text modification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43442"/>
              </p:ext>
            </p:extLst>
          </p:nvPr>
        </p:nvGraphicFramePr>
        <p:xfrm>
          <a:off x="1979712" y="2348880"/>
          <a:ext cx="5158894" cy="2194560"/>
        </p:xfrm>
        <a:graphic>
          <a:graphicData uri="http://schemas.openxmlformats.org/drawingml/2006/table">
            <a:tbl>
              <a:tblPr/>
              <a:tblGrid>
                <a:gridCol w="3430702"/>
                <a:gridCol w="1728192"/>
              </a:tblGrid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nal_unit</a:t>
                      </a:r>
                      <a:r>
                        <a:rPr lang="en-GB" sz="1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8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NumBytesInNALunit</a:t>
                      </a:r>
                      <a:r>
                        <a:rPr lang="en-GB" sz="1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forbidden_zero_bit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</a:rPr>
                        <a:t>f(1)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nal_ref_flag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nal_sip_flag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nal_unit_type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</a:rPr>
                        <a:t>u(6)</a:t>
                      </a:r>
                      <a:endParaRPr lang="en-US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temporal_id</a:t>
                      </a:r>
                      <a:endParaRPr lang="en-US" sz="18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>
                          <a:effectLst/>
                          <a:latin typeface="Times New Roman"/>
                          <a:ea typeface="Malgun Gothic"/>
                        </a:rPr>
                        <a:t>u(3)</a:t>
                      </a:r>
                      <a:endParaRPr lang="en-US" sz="1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reserved_one_</a:t>
                      </a:r>
                      <a:r>
                        <a:rPr lang="en-GB" sz="18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r>
                        <a:rPr lang="en-GB" sz="1800" b="1" strike="sngStrike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bits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0">
                          <a:effectLst/>
                          <a:latin typeface="Times New Roman"/>
                          <a:ea typeface="Malgun Gothic"/>
                        </a:rPr>
                        <a:t>u(</a:t>
                      </a:r>
                      <a:r>
                        <a:rPr lang="en-GB" sz="1800" b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GB" sz="1800" b="0" strike="sngStrike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5</a:t>
                      </a:r>
                      <a:r>
                        <a:rPr lang="en-GB" sz="1800" b="0">
                          <a:effectLst/>
                          <a:latin typeface="Times New Roman"/>
                          <a:ea typeface="Malgun Gothic"/>
                        </a:rPr>
                        <a:t>)</a:t>
                      </a:r>
                      <a:endParaRPr lang="en-US" sz="18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4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……</a:t>
                      </a:r>
                      <a:endParaRPr lang="en-US" sz="18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effectLst/>
                          <a:latin typeface="Times New Roman"/>
                          <a:ea typeface="宋体"/>
                        </a:rPr>
                        <a:t>……</a:t>
                      </a:r>
                      <a:endParaRPr lang="en-US" sz="18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8678352" cy="14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145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Visio</vt:lpstr>
      <vt:lpstr>AHG10: Selective inter-layer prediction signalling for HEVC scalable extension</vt:lpstr>
      <vt:lpstr>Motivation</vt:lpstr>
      <vt:lpstr>Benefits</vt:lpstr>
      <vt:lpstr>Problem</vt:lpstr>
      <vt:lpstr>Proposed text modification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Selective inter-layer prediction signalling for HEVC scalable extension</dc:title>
  <dc:creator>Ji-Zheng Xu</dc:creator>
  <cp:lastModifiedBy>Ji-Zheng Xu</cp:lastModifiedBy>
  <cp:revision>6</cp:revision>
  <dcterms:created xsi:type="dcterms:W3CDTF">2012-07-08T14:56:53Z</dcterms:created>
  <dcterms:modified xsi:type="dcterms:W3CDTF">2012-07-09T00:40:17Z</dcterms:modified>
</cp:coreProperties>
</file>