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20" r:id="rId2"/>
    <p:sldId id="429" r:id="rId3"/>
    <p:sldId id="448" r:id="rId4"/>
    <p:sldId id="436" r:id="rId5"/>
    <p:sldId id="444" r:id="rId6"/>
    <p:sldId id="446" r:id="rId7"/>
    <p:sldId id="435" r:id="rId8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>
        <p:scale>
          <a:sx n="90" d="100"/>
          <a:sy n="90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2012-07-06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2012-07-06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JCTVC-J0216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</a:t>
            </a:r>
            <a:r>
              <a:rPr lang="en-US" altLang="ko-KR" sz="2800" dirty="0" err="1" smtClean="0"/>
              <a:t>Signalling</a:t>
            </a:r>
            <a:r>
              <a:rPr lang="en-US" altLang="ko-KR" sz="2800" dirty="0" smtClean="0"/>
              <a:t> slice index to detect lost slice earlier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Hendry</a:t>
            </a:r>
          </a:p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10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</a:t>
            </a:r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When a picture is coded into multiple slices</a:t>
            </a:r>
          </a:p>
          <a:p>
            <a:pPr lvl="1"/>
            <a:r>
              <a:rPr lang="en-US" altLang="ko-KR" dirty="0" smtClean="0"/>
              <a:t>Only first slice is easily recognized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dirty="0" err="1" smtClean="0">
                <a:sym typeface="Wingdings" pitchFamily="2" charset="2"/>
              </a:rPr>
              <a:t>first_slice_in_pic_flag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The 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~ the last slice are not easily recognized</a:t>
            </a:r>
          </a:p>
          <a:p>
            <a:r>
              <a:rPr lang="en-US" altLang="ko-KR" dirty="0" smtClean="0"/>
              <a:t>Problem: </a:t>
            </a:r>
          </a:p>
          <a:p>
            <a:pPr lvl="1"/>
            <a:r>
              <a:rPr lang="en-US" altLang="ko-KR" dirty="0" smtClean="0"/>
              <a:t>When lost occurs, it can be detected only after all received slices are already decoded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Adv of detecting lost slice earlier:</a:t>
            </a:r>
          </a:p>
          <a:p>
            <a:pPr lvl="1"/>
            <a:r>
              <a:rPr lang="en-CA" altLang="ko-KR" dirty="0" smtClean="0"/>
              <a:t>Decoder can decide whether or not to decode other received slices</a:t>
            </a:r>
            <a:r>
              <a:rPr lang="en-CA" altLang="ko-KR" dirty="0" smtClean="0"/>
              <a:t>. If the chosen error concealment is frame copy, other slices are not necessarily to be decoded to save resource</a:t>
            </a:r>
          </a:p>
          <a:p>
            <a:pPr lvl="1"/>
            <a:r>
              <a:rPr lang="en-CA" altLang="ko-KR" dirty="0" smtClean="0"/>
              <a:t>Decoder can try to conceal the lost slice earlier. </a:t>
            </a:r>
            <a:endParaRPr lang="en-US" altLang="ko-KR" dirty="0" smtClean="0"/>
          </a:p>
          <a:p>
            <a:endParaRPr lang="en-US" altLang="ko-KR" b="1" u="sng" dirty="0" smtClean="0"/>
          </a:p>
          <a:p>
            <a:r>
              <a:rPr lang="en-US" altLang="ko-KR" b="1" u="sng" dirty="0" smtClean="0"/>
              <a:t>Proposal</a:t>
            </a:r>
            <a:r>
              <a:rPr lang="en-US" altLang="ko-KR" dirty="0" smtClean="0"/>
              <a:t>: </a:t>
            </a:r>
            <a:r>
              <a:rPr lang="en-US" altLang="ko-KR" dirty="0" smtClean="0"/>
              <a:t>Modification to enable detecting lost slice earlier</a:t>
            </a:r>
          </a:p>
          <a:p>
            <a:pPr lvl="1"/>
            <a:r>
              <a:rPr lang="en-US" altLang="ko-KR" dirty="0" smtClean="0"/>
              <a:t>Instead of </a:t>
            </a:r>
            <a:r>
              <a:rPr lang="en-US" altLang="ko-KR" dirty="0" err="1" smtClean="0"/>
              <a:t>first_slice_in_pic_flag</a:t>
            </a:r>
            <a:r>
              <a:rPr lang="en-US" altLang="ko-KR" dirty="0" smtClean="0"/>
              <a:t> (u(1))</a:t>
            </a:r>
            <a:r>
              <a:rPr lang="en-US" altLang="ko-KR" dirty="0" smtClean="0"/>
              <a:t>, signal </a:t>
            </a:r>
            <a:r>
              <a:rPr lang="en-US" altLang="ko-KR" dirty="0" err="1" smtClean="0"/>
              <a:t>slice_idx_in_pic</a:t>
            </a:r>
            <a:r>
              <a:rPr lang="en-US" altLang="ko-KR" dirty="0" smtClean="0"/>
              <a:t>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ue</a:t>
            </a:r>
            <a:r>
              <a:rPr lang="en-US" altLang="ko-KR" dirty="0" smtClean="0"/>
              <a:t>(v))</a:t>
            </a:r>
          </a:p>
          <a:p>
            <a:pPr lvl="1"/>
            <a:r>
              <a:rPr lang="en-US" altLang="ko-KR" dirty="0" smtClean="0"/>
              <a:t>Signal indication of last slice in pic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en-US" altLang="ko-KR" dirty="0" err="1" smtClean="0">
                <a:sym typeface="Wingdings" pitchFamily="2" charset="2"/>
              </a:rPr>
              <a:t>last_slice_in_pic_flag</a:t>
            </a:r>
            <a:r>
              <a:rPr lang="en-US" altLang="ko-KR" dirty="0" smtClean="0">
                <a:sym typeface="Wingdings" pitchFamily="2" charset="2"/>
              </a:rPr>
              <a:t> (u(1))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Detecting lost slices earlier</a:t>
            </a:r>
            <a:endParaRPr lang="ko-KR" altLang="en-US" dirty="0"/>
          </a:p>
        </p:txBody>
      </p:sp>
      <p:pic>
        <p:nvPicPr>
          <p:cNvPr id="3" name="개체 1"/>
          <p:cNvPicPr>
            <a:picLocks noChangeArrowheads="1"/>
          </p:cNvPicPr>
          <p:nvPr/>
        </p:nvPicPr>
        <p:blipFill>
          <a:blip r:embed="rId2" cstate="print"/>
          <a:srcRect l="-1883" t="-1682" b="-327"/>
          <a:stretch>
            <a:fillRect/>
          </a:stretch>
        </p:blipFill>
        <p:spPr bwMode="auto">
          <a:xfrm>
            <a:off x="0" y="1124744"/>
            <a:ext cx="91440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Detecting lost slices earlier</a:t>
            </a:r>
            <a:endParaRPr lang="ko-KR" altLang="en-US" dirty="0"/>
          </a:p>
        </p:txBody>
      </p:sp>
      <p:pic>
        <p:nvPicPr>
          <p:cNvPr id="1029" name="개체 6"/>
          <p:cNvPicPr>
            <a:picLocks noChangeArrowheads="1"/>
          </p:cNvPicPr>
          <p:nvPr/>
        </p:nvPicPr>
        <p:blipFill>
          <a:blip r:embed="rId2" cstate="print"/>
          <a:srcRect t="-5908" b="-75"/>
          <a:stretch>
            <a:fillRect/>
          </a:stretch>
        </p:blipFill>
        <p:spPr bwMode="auto">
          <a:xfrm>
            <a:off x="1619672" y="2708920"/>
            <a:ext cx="597666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1656184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err="1" smtClean="0"/>
              <a:t>Signalling</a:t>
            </a:r>
            <a:r>
              <a:rPr lang="en-US" altLang="ko-KR" dirty="0" smtClean="0"/>
              <a:t> slice index only may not be enough</a:t>
            </a:r>
          </a:p>
          <a:p>
            <a:pPr lvl="1"/>
            <a:r>
              <a:rPr lang="en-US" altLang="ko-KR" dirty="0" smtClean="0"/>
              <a:t>When the lost slice is the last one, having index does not help to detect this lost</a:t>
            </a:r>
            <a:endParaRPr lang="en-US" altLang="ko-KR" dirty="0" smtClean="0"/>
          </a:p>
          <a:p>
            <a:r>
              <a:rPr lang="en-US" altLang="ko-KR" dirty="0" smtClean="0"/>
              <a:t>Need to signal indication of last slice as well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Proposed modification</a:t>
            </a:r>
            <a:endParaRPr lang="ko-KR" altLang="en-US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797544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Effect to coding performance</a:t>
            </a:r>
            <a:endParaRPr lang="ko-KR" altLang="en-US" dirty="0"/>
          </a:p>
        </p:txBody>
      </p:sp>
      <p:sp>
        <p:nvSpPr>
          <p:cNvPr id="57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1656184"/>
          </a:xfrm>
        </p:spPr>
        <p:txBody>
          <a:bodyPr>
            <a:normAutofit/>
          </a:bodyPr>
          <a:lstStyle/>
          <a:p>
            <a:r>
              <a:rPr lang="en-US" altLang="ko-KR" sz="1600" dirty="0" smtClean="0"/>
              <a:t>Tested with Slice mode 2 (1500 bytes per slice)</a:t>
            </a:r>
          </a:p>
          <a:p>
            <a:r>
              <a:rPr lang="en-US" altLang="ko-KR" sz="1600" dirty="0" smtClean="0"/>
              <a:t>Effect to coding performance is small. Only 0.1% when there are many slices in a picture (e.g., Class A and B test sequences)</a:t>
            </a:r>
          </a:p>
          <a:p>
            <a:endParaRPr lang="en-US" altLang="ko-K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Currently we can detect lost slice only after all received slices of a picture have been decoded</a:t>
            </a:r>
          </a:p>
          <a:p>
            <a:r>
              <a:rPr lang="en-US" altLang="ko-KR" sz="1800" dirty="0" smtClean="0"/>
              <a:t>This contribution proposes modification to enable lost slice detection earlier, that is when parsing slice header.</a:t>
            </a:r>
          </a:p>
          <a:p>
            <a:r>
              <a:rPr lang="en-US" altLang="ko-KR" sz="1800" dirty="0" smtClean="0"/>
              <a:t>Adv of detecting lost slice earlier:</a:t>
            </a:r>
          </a:p>
          <a:p>
            <a:pPr lvl="1"/>
            <a:r>
              <a:rPr lang="en-CA" altLang="ko-KR" sz="1600" dirty="0" smtClean="0"/>
              <a:t>Decoder can decide whether or not to decode other received </a:t>
            </a:r>
            <a:r>
              <a:rPr lang="en-CA" altLang="ko-KR" sz="1600" dirty="0" smtClean="0"/>
              <a:t>slices to save coding resource</a:t>
            </a:r>
            <a:endParaRPr lang="en-CA" altLang="ko-KR" sz="1600" dirty="0" smtClean="0"/>
          </a:p>
          <a:p>
            <a:pPr lvl="1"/>
            <a:r>
              <a:rPr lang="en-CA" altLang="ko-KR" sz="1600" dirty="0" smtClean="0"/>
              <a:t>Decoder can try to conceal the lost slice earlier.</a:t>
            </a:r>
            <a:r>
              <a:rPr lang="en-US" altLang="ko-KR" sz="1600" dirty="0" smtClean="0"/>
              <a:t> </a:t>
            </a:r>
          </a:p>
          <a:p>
            <a:r>
              <a:rPr lang="en-US" altLang="ko-KR" sz="1800" dirty="0" smtClean="0"/>
              <a:t>The proposed modification has very small impact to coding performance</a:t>
            </a:r>
          </a:p>
          <a:p>
            <a:pPr lvl="1"/>
            <a:r>
              <a:rPr lang="en-US" altLang="ko-KR" sz="1600" dirty="0" smtClean="0"/>
              <a:t>0.1% lost when there are many slices exists</a:t>
            </a:r>
            <a:endParaRPr lang="en-US" altLang="ko-KR" sz="1600" dirty="0" smtClean="0"/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Considering the enabled feature,  request the proposed modification to be adopted.</a:t>
            </a:r>
            <a:endParaRPr lang="ko-KR" altLang="en-US" sz="1800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30853</TotalTime>
  <Words>324</Words>
  <Application>Microsoft Office PowerPoint</Application>
  <PresentationFormat>화면 슬라이드 쇼(4:3)</PresentationFormat>
  <Paragraphs>40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JCTVC-J0216 AHG 9: Signalling slice index to detect lost slice earlier</vt:lpstr>
      <vt:lpstr>Summary</vt:lpstr>
      <vt:lpstr>Detecting lost slices earlier</vt:lpstr>
      <vt:lpstr>Detecting lost slices earlier</vt:lpstr>
      <vt:lpstr>Proposed modification</vt:lpstr>
      <vt:lpstr>Effect to coding performance</vt:lpstr>
      <vt:lpstr>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HendryHendry/선임연구원/Convergence(연)ATS그룹(hendry.hendry</cp:lastModifiedBy>
  <cp:revision>1081</cp:revision>
  <dcterms:created xsi:type="dcterms:W3CDTF">2006-10-05T04:04:58Z</dcterms:created>
  <dcterms:modified xsi:type="dcterms:W3CDTF">2012-07-06T07:09:48Z</dcterms:modified>
</cp:coreProperties>
</file>