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20" r:id="rId2"/>
    <p:sldId id="429" r:id="rId3"/>
    <p:sldId id="449" r:id="rId4"/>
    <p:sldId id="450" r:id="rId5"/>
    <p:sldId id="451" r:id="rId6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2012-07-14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2012-07-14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JCTVC-J0211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CA" altLang="ko-KR" sz="2400" dirty="0" smtClean="0"/>
              <a:t>On the reference picture comparison for boundary </a:t>
            </a:r>
            <a:r>
              <a:rPr lang="en-CA" altLang="ko-KR" sz="2400" dirty="0" smtClean="0"/>
              <a:t>strength</a:t>
            </a:r>
            <a:endParaRPr lang="ko-KR" altLang="en-US" sz="24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10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688632"/>
          </a:xfrm>
        </p:spPr>
        <p:txBody>
          <a:bodyPr>
            <a:normAutofit fontScale="85000" lnSpcReduction="10000"/>
          </a:bodyPr>
          <a:lstStyle/>
          <a:p>
            <a:r>
              <a:rPr lang="en-US" altLang="ko-KR" dirty="0" smtClean="0"/>
              <a:t>The BS decision for inter blocks </a:t>
            </a:r>
            <a:r>
              <a:rPr lang="en-US" altLang="ko-KR" dirty="0" smtClean="0"/>
              <a:t>needs motion vector and 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information</a:t>
            </a:r>
          </a:p>
          <a:p>
            <a:r>
              <a:rPr lang="en-US" altLang="ko-KR" dirty="0" smtClean="0"/>
              <a:t>The inclusion of </a:t>
            </a:r>
            <a:r>
              <a:rPr lang="en-US" altLang="ko-KR" dirty="0" smtClean="0"/>
              <a:t>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makes </a:t>
            </a:r>
            <a:r>
              <a:rPr lang="en-US" altLang="ko-KR" dirty="0" smtClean="0"/>
              <a:t>process more complicated</a:t>
            </a:r>
          </a:p>
          <a:p>
            <a:pPr lvl="1"/>
            <a:r>
              <a:rPr lang="en-US" altLang="ko-KR" dirty="0" smtClean="0"/>
              <a:t>Need to resolve POC of  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Decision process has to go many steps and checking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Problems:</a:t>
            </a:r>
          </a:p>
          <a:p>
            <a:pPr lvl="1"/>
            <a:r>
              <a:rPr lang="en-US" altLang="ko-KR" dirty="0" smtClean="0"/>
              <a:t>Having to resolve POC of 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</a:t>
            </a:r>
            <a:r>
              <a:rPr lang="en-US" altLang="ko-KR" dirty="0" smtClean="0"/>
              <a:t>may impose burden for HW implementation</a:t>
            </a:r>
          </a:p>
          <a:p>
            <a:pPr lvl="1"/>
            <a:r>
              <a:rPr lang="en-US" altLang="ko-KR" dirty="0" smtClean="0"/>
              <a:t>When weighted prediction is used, current BS decision process does not taken it into account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Proposals:</a:t>
            </a:r>
          </a:p>
          <a:p>
            <a:pPr lvl="1">
              <a:buNone/>
            </a:pPr>
            <a:r>
              <a:rPr lang="en-US" altLang="ko-KR" dirty="0" smtClean="0"/>
              <a:t>#1 Simplified BS decision process by removing 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</a:t>
            </a:r>
            <a:r>
              <a:rPr lang="en-US" altLang="ko-KR" dirty="0" smtClean="0"/>
              <a:t>from checking / calculation</a:t>
            </a:r>
          </a:p>
          <a:p>
            <a:pPr lvl="1">
              <a:buNone/>
            </a:pPr>
            <a:r>
              <a:rPr lang="en-US" altLang="ko-KR" dirty="0" smtClean="0"/>
              <a:t>	</a:t>
            </a:r>
            <a:r>
              <a:rPr lang="en-US" altLang="ko-KR" dirty="0" smtClean="0"/>
              <a:t>No loss notice</a:t>
            </a:r>
          </a:p>
          <a:p>
            <a:pPr lvl="1">
              <a:buNone/>
            </a:pPr>
            <a:r>
              <a:rPr lang="en-US" altLang="ko-KR" dirty="0" smtClean="0"/>
              <a:t>#2 If proposal 1 is not agreed, take WP value into account for BS decision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Current BS process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88380"/>
            <a:ext cx="8199240" cy="507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Simplified BS process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6139" y="1916832"/>
            <a:ext cx="628019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Experiment results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115616" y="895558"/>
          <a:ext cx="6768752" cy="5413767"/>
        </p:xfrm>
        <a:graphic>
          <a:graphicData uri="http://schemas.openxmlformats.org/drawingml/2006/table">
            <a:tbl>
              <a:tblPr/>
              <a:tblGrid>
                <a:gridCol w="1160458"/>
                <a:gridCol w="941770"/>
                <a:gridCol w="921489"/>
                <a:gridCol w="940888"/>
                <a:gridCol w="982333"/>
                <a:gridCol w="962052"/>
                <a:gridCol w="859762"/>
              </a:tblGrid>
              <a:tr h="210755"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Random Access Main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Random Access HE10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3927"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Y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U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V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Y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U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V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A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-0.2%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0.2%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B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C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E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Overall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39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Enc Time[%]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#NUM!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#NUM!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39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Dec Time[%]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#NUM!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#NUM!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3927"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Low delay B Main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Low delay B HE10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3927">
                <a:tc>
                  <a:txBody>
                    <a:bodyPr/>
                    <a:lstStyle/>
                    <a:p>
                      <a:endParaRPr lang="ko-KR" sz="10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Y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U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V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Y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U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V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A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B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-0.2%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C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-0.2%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0.3%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0.5%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9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E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-0.2%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-0.3%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Overall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39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80808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Class F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-0.1%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0.2%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0.1%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0.0%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1.2%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Enc Time[%]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#NUM!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#NUM!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39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Dec Time[%]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#NUM!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Times New Roman"/>
                        </a:rPr>
                        <a:t>#NUM!</a:t>
                      </a:r>
                      <a:endParaRPr lang="ko-KR" sz="11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30876</TotalTime>
  <Words>382</Words>
  <Application>Microsoft Office PowerPoint</Application>
  <PresentationFormat>화면 슬라이드 쇼(4:3)</PresentationFormat>
  <Paragraphs>163</Paragraphs>
  <Slides>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JCTVC-J0211 On the reference picture comparison for boundary strength</vt:lpstr>
      <vt:lpstr>Outline</vt:lpstr>
      <vt:lpstr>Current BS process</vt:lpstr>
      <vt:lpstr>Simplified BS process</vt:lpstr>
      <vt:lpstr>Experiment results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hendry.hendry</cp:lastModifiedBy>
  <cp:revision>1084</cp:revision>
  <dcterms:created xsi:type="dcterms:W3CDTF">2006-10-05T04:04:58Z</dcterms:created>
  <dcterms:modified xsi:type="dcterms:W3CDTF">2012-07-14T08:06:09Z</dcterms:modified>
</cp:coreProperties>
</file>