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91A27-5339-4B19-9440-A5E7B5EA06B5}" type="datetimeFigureOut">
              <a:rPr kumimoji="1" lang="ja-JP" altLang="en-US" smtClean="0"/>
              <a:pPr/>
              <a:t>2012/7/13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AB5B3-0662-4F53-BF3F-D4F45F16032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91A27-5339-4B19-9440-A5E7B5EA06B5}" type="datetimeFigureOut">
              <a:rPr kumimoji="1" lang="ja-JP" altLang="en-US" smtClean="0"/>
              <a:pPr/>
              <a:t>2012/7/13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AB5B3-0662-4F53-BF3F-D4F45F16032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91A27-5339-4B19-9440-A5E7B5EA06B5}" type="datetimeFigureOut">
              <a:rPr kumimoji="1" lang="ja-JP" altLang="en-US" smtClean="0"/>
              <a:pPr/>
              <a:t>2012/7/13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AB5B3-0662-4F53-BF3F-D4F45F16032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91A27-5339-4B19-9440-A5E7B5EA06B5}" type="datetimeFigureOut">
              <a:rPr kumimoji="1" lang="ja-JP" altLang="en-US" smtClean="0"/>
              <a:pPr/>
              <a:t>2012/7/13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AB5B3-0662-4F53-BF3F-D4F45F16032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91A27-5339-4B19-9440-A5E7B5EA06B5}" type="datetimeFigureOut">
              <a:rPr kumimoji="1" lang="ja-JP" altLang="en-US" smtClean="0"/>
              <a:pPr/>
              <a:t>2012/7/13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AB5B3-0662-4F53-BF3F-D4F45F16032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91A27-5339-4B19-9440-A5E7B5EA06B5}" type="datetimeFigureOut">
              <a:rPr kumimoji="1" lang="ja-JP" altLang="en-US" smtClean="0"/>
              <a:pPr/>
              <a:t>2012/7/13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AB5B3-0662-4F53-BF3F-D4F45F16032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91A27-5339-4B19-9440-A5E7B5EA06B5}" type="datetimeFigureOut">
              <a:rPr kumimoji="1" lang="ja-JP" altLang="en-US" smtClean="0"/>
              <a:pPr/>
              <a:t>2012/7/13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AB5B3-0662-4F53-BF3F-D4F45F16032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91A27-5339-4B19-9440-A5E7B5EA06B5}" type="datetimeFigureOut">
              <a:rPr kumimoji="1" lang="ja-JP" altLang="en-US" smtClean="0"/>
              <a:pPr/>
              <a:t>2012/7/13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AB5B3-0662-4F53-BF3F-D4F45F16032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91A27-5339-4B19-9440-A5E7B5EA06B5}" type="datetimeFigureOut">
              <a:rPr kumimoji="1" lang="ja-JP" altLang="en-US" smtClean="0"/>
              <a:pPr/>
              <a:t>2012/7/13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AB5B3-0662-4F53-BF3F-D4F45F16032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91A27-5339-4B19-9440-A5E7B5EA06B5}" type="datetimeFigureOut">
              <a:rPr kumimoji="1" lang="ja-JP" altLang="en-US" smtClean="0"/>
              <a:pPr/>
              <a:t>2012/7/13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AB5B3-0662-4F53-BF3F-D4F45F16032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91A27-5339-4B19-9440-A5E7B5EA06B5}" type="datetimeFigureOut">
              <a:rPr kumimoji="1" lang="ja-JP" altLang="en-US" smtClean="0"/>
              <a:pPr/>
              <a:t>2012/7/13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AB5B3-0662-4F53-BF3F-D4F45F16032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91A27-5339-4B19-9440-A5E7B5EA06B5}" type="datetimeFigureOut">
              <a:rPr kumimoji="1" lang="ja-JP" altLang="en-US" smtClean="0"/>
              <a:pPr/>
              <a:t>2012/7/13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4AB5B3-0662-4F53-BF3F-D4F45F16032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14348" y="1928802"/>
            <a:ext cx="7772400" cy="1470025"/>
          </a:xfrm>
        </p:spPr>
        <p:txBody>
          <a:bodyPr/>
          <a:lstStyle/>
          <a:p>
            <a:r>
              <a:rPr lang="en-US" dirty="0" smtClean="0"/>
              <a:t>AHG10: Proposed modification to video parameter set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100514"/>
            <a:ext cx="6400800" cy="1752600"/>
          </a:xfrm>
        </p:spPr>
        <p:txBody>
          <a:bodyPr/>
          <a:lstStyle/>
          <a:p>
            <a:r>
              <a:rPr kumimoji="1" lang="en-US" altLang="ja-JP" dirty="0" smtClean="0"/>
              <a:t>Kazuo Sugimoto, Shun-</a:t>
            </a:r>
            <a:r>
              <a:rPr kumimoji="1" lang="en-US" altLang="ja-JP" dirty="0" err="1" smtClean="0"/>
              <a:t>ichi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Sekiguchi</a:t>
            </a:r>
            <a:endParaRPr kumimoji="1" lang="en-US" altLang="ja-JP" dirty="0" smtClean="0"/>
          </a:p>
          <a:p>
            <a:r>
              <a:rPr lang="en-US" altLang="ja-JP" dirty="0" smtClean="0"/>
              <a:t>Mitsubishi Electric Corporation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00100" y="785794"/>
            <a:ext cx="2012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JCTVC-J0196</a:t>
            </a:r>
            <a:endParaRPr kumimoji="1" lang="ja-JP" altLang="en-US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Proposal to have a flag in VPS indicating whether </a:t>
            </a:r>
            <a:r>
              <a:rPr kumimoji="1" lang="en-US" altLang="ja-JP" dirty="0" smtClean="0"/>
              <a:t>(scalable) base </a:t>
            </a:r>
            <a:r>
              <a:rPr kumimoji="1" lang="en-US" altLang="ja-JP" dirty="0" smtClean="0"/>
              <a:t>layer is “HEVC” or “non-HEVC”</a:t>
            </a:r>
          </a:p>
          <a:p>
            <a:pPr lvl="1"/>
            <a:r>
              <a:rPr lang="en-US" altLang="ja-JP" dirty="0" smtClean="0"/>
              <a:t>For consistent parsing of VPS before/after the support of scalable </a:t>
            </a:r>
            <a:r>
              <a:rPr lang="en-US" altLang="ja-JP" dirty="0" smtClean="0"/>
              <a:t>extension</a:t>
            </a:r>
            <a:endParaRPr lang="en-US" altLang="ja-JP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Problem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ja-JP" dirty="0" smtClean="0"/>
              <a:t>In draft 7, vps_max_layers_minus1 equal to 0 shall </a:t>
            </a:r>
            <a:r>
              <a:rPr lang="en-US" altLang="ja-JP" u="sng" dirty="0" smtClean="0"/>
              <a:t>always</a:t>
            </a:r>
            <a:r>
              <a:rPr lang="en-US" altLang="ja-JP" dirty="0" smtClean="0"/>
              <a:t> be considered that the </a:t>
            </a:r>
            <a:r>
              <a:rPr lang="en-US" altLang="ja-JP" dirty="0" err="1" smtClean="0"/>
              <a:t>bitstream</a:t>
            </a:r>
            <a:r>
              <a:rPr lang="en-US" altLang="ja-JP" dirty="0" smtClean="0"/>
              <a:t> conforms to HEVC base spec</a:t>
            </a:r>
          </a:p>
          <a:p>
            <a:r>
              <a:rPr lang="en-US" altLang="ja-JP" dirty="0" smtClean="0"/>
              <a:t>However…</a:t>
            </a:r>
          </a:p>
          <a:p>
            <a:pPr lvl="1"/>
            <a:r>
              <a:rPr lang="en-US" altLang="ja-JP" dirty="0" smtClean="0"/>
              <a:t>Requirements of HEVC scalable extension supports combined solution with non-HEVC base layer (AVC etc.)</a:t>
            </a:r>
          </a:p>
          <a:p>
            <a:pPr lvl="1"/>
            <a:r>
              <a:rPr lang="en-US" altLang="ja-JP" dirty="0" smtClean="0"/>
              <a:t>Some system may rely on existing transport and decoder for handling non-HEVC base layer stream, without using VPS </a:t>
            </a:r>
            <a:r>
              <a:rPr lang="en-US" altLang="ja-JP" dirty="0" smtClean="0"/>
              <a:t>based encapsulation</a:t>
            </a:r>
            <a:endParaRPr lang="en-US" altLang="ja-JP" dirty="0" smtClean="0"/>
          </a:p>
          <a:p>
            <a:pPr lvl="1"/>
            <a:endParaRPr lang="en-US" altLang="ja-JP" dirty="0" smtClean="0"/>
          </a:p>
          <a:p>
            <a:endParaRPr lang="en-US" altLang="ja-JP" dirty="0" smtClean="0"/>
          </a:p>
          <a:p>
            <a:endParaRPr kumimoji="1" lang="ja-JP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Proposed solution</a:t>
            </a:r>
            <a:endParaRPr kumimoji="1" lang="ja-JP" altLang="en-US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1285852" y="1357298"/>
          <a:ext cx="6929486" cy="4389120"/>
        </p:xfrm>
        <a:graphic>
          <a:graphicData uri="http://schemas.openxmlformats.org/drawingml/2006/table">
            <a:tbl>
              <a:tblPr/>
              <a:tblGrid>
                <a:gridCol w="5864891"/>
                <a:gridCol w="1064595"/>
              </a:tblGrid>
              <a:tr h="22622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 dirty="0" err="1">
                          <a:latin typeface="Times New Roman"/>
                          <a:ea typeface="Malgun Gothic"/>
                          <a:cs typeface="Times New Roman"/>
                        </a:rPr>
                        <a:t>video_parameter_set_rbsp</a:t>
                      </a:r>
                      <a:r>
                        <a:rPr lang="en-GB" sz="1600" kern="100" dirty="0">
                          <a:latin typeface="Times New Roman"/>
                          <a:ea typeface="Malgun Gothic"/>
                          <a:cs typeface="Times New Roman"/>
                        </a:rPr>
                        <a:t>( ) {</a:t>
                      </a:r>
                      <a:endParaRPr lang="ja-JP" sz="16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 b="0" kern="100"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  <a:endParaRPr lang="ja-JP" sz="1600" b="1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22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kern="100">
                          <a:latin typeface="Times New Roman"/>
                          <a:ea typeface="Malgun Gothic"/>
                          <a:cs typeface="Times New Roman"/>
                        </a:rPr>
                        <a:t>	vps_max_temporal_layers_minus1</a:t>
                      </a:r>
                      <a:endParaRPr lang="ja-JP" sz="16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 kern="100">
                          <a:latin typeface="Times New Roman"/>
                          <a:ea typeface="Malgun Gothic"/>
                          <a:cs typeface="Times New Roman"/>
                        </a:rPr>
                        <a:t>u(3)</a:t>
                      </a:r>
                      <a:endParaRPr lang="ja-JP" sz="16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22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600" b="1" kern="100">
                          <a:latin typeface="Times New Roman"/>
                          <a:ea typeface="Malgun Gothic"/>
                          <a:cs typeface="Times New Roman"/>
                        </a:rPr>
                        <a:t>vps_</a:t>
                      </a:r>
                      <a:r>
                        <a:rPr lang="en-GB" sz="1600" b="1" kern="100">
                          <a:latin typeface="Times New Roman"/>
                          <a:ea typeface="ＭＳ 明朝"/>
                          <a:cs typeface="Times New Roman"/>
                        </a:rPr>
                        <a:t>base_layer_present_flag</a:t>
                      </a:r>
                      <a:endParaRPr lang="ja-JP" sz="16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 kern="100">
                          <a:latin typeface="Times New Roman"/>
                          <a:ea typeface="Malgun Gothic"/>
                          <a:cs typeface="Times New Roman"/>
                        </a:rPr>
                        <a:t>u(</a:t>
                      </a:r>
                      <a:r>
                        <a:rPr lang="en-GB" sz="1600" kern="100">
                          <a:latin typeface="Times New Roman"/>
                          <a:ea typeface="ＭＳ 明朝"/>
                          <a:cs typeface="Times New Roman"/>
                        </a:rPr>
                        <a:t>1</a:t>
                      </a:r>
                      <a:r>
                        <a:rPr lang="en-GB" sz="1600" kern="100">
                          <a:latin typeface="Times New Roman"/>
                          <a:ea typeface="Malgun Gothic"/>
                          <a:cs typeface="Times New Roman"/>
                        </a:rPr>
                        <a:t>)</a:t>
                      </a:r>
                      <a:endParaRPr lang="ja-JP" sz="16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2622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 dirty="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600" b="1" kern="100" dirty="0">
                          <a:latin typeface="Times New Roman"/>
                          <a:ea typeface="Malgun Gothic"/>
                          <a:cs typeface="Times New Roman"/>
                        </a:rPr>
                        <a:t>vps_max_layers_minus1</a:t>
                      </a:r>
                      <a:endParaRPr lang="ja-JP" sz="16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 kern="100">
                          <a:latin typeface="Times New Roman"/>
                          <a:ea typeface="Malgun Gothic"/>
                          <a:cs typeface="Times New Roman"/>
                        </a:rPr>
                        <a:t>u(5)</a:t>
                      </a:r>
                      <a:endParaRPr lang="ja-JP" sz="16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22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 dirty="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600" b="1" kern="100" dirty="0" err="1">
                          <a:latin typeface="Times New Roman"/>
                          <a:ea typeface="Malgun Gothic"/>
                          <a:cs typeface="Times New Roman"/>
                        </a:rPr>
                        <a:t>video_parameter_set_id</a:t>
                      </a:r>
                      <a:endParaRPr lang="ja-JP" sz="16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 kern="100">
                          <a:latin typeface="Times New Roman"/>
                          <a:ea typeface="Malgun Gothic"/>
                          <a:cs typeface="Times New Roman"/>
                        </a:rPr>
                        <a:t>ue(v)</a:t>
                      </a:r>
                      <a:endParaRPr lang="ja-JP" sz="16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22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kern="100">
                          <a:latin typeface="Times New Roman"/>
                          <a:ea typeface="Malgun Gothic"/>
                          <a:cs typeface="Times New Roman"/>
                        </a:rPr>
                        <a:t>	vps_temporal_id_nesting_flag</a:t>
                      </a:r>
                      <a:endParaRPr lang="ja-JP" sz="16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 kern="1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ja-JP" sz="16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22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>
                          <a:latin typeface="Times New Roman"/>
                          <a:ea typeface="Malgun Gothic"/>
                          <a:cs typeface="Times New Roman"/>
                        </a:rPr>
                        <a:t>	for( i = 0; i &lt;= vps_max_temporal_layers_minus1; i++ ) {</a:t>
                      </a:r>
                      <a:endParaRPr lang="ja-JP" sz="16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6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22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kern="100">
                          <a:latin typeface="Times New Roman"/>
                          <a:ea typeface="Malgun Gothic"/>
                          <a:cs typeface="Times New Roman"/>
                        </a:rPr>
                        <a:t>		vps_max_dec_pic_buffering[</a:t>
                      </a:r>
                      <a:r>
                        <a:rPr lang="en-GB" sz="1600" kern="100">
                          <a:latin typeface="Times New Roman"/>
                          <a:ea typeface="Malgun Gothic"/>
                          <a:cs typeface="Times New Roman"/>
                        </a:rPr>
                        <a:t> i </a:t>
                      </a:r>
                      <a:r>
                        <a:rPr lang="en-GB" sz="1600" b="1" kern="100">
                          <a:latin typeface="Times New Roman"/>
                          <a:ea typeface="Malgun Gothic"/>
                          <a:cs typeface="Times New Roman"/>
                        </a:rPr>
                        <a:t>]</a:t>
                      </a:r>
                      <a:endParaRPr lang="ja-JP" sz="16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 kern="100">
                          <a:latin typeface="Times New Roman"/>
                          <a:ea typeface="Malgun Gothic"/>
                          <a:cs typeface="Times New Roman"/>
                        </a:rPr>
                        <a:t>ue(v)</a:t>
                      </a:r>
                      <a:endParaRPr lang="ja-JP" sz="16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22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kern="100">
                          <a:latin typeface="Times New Roman"/>
                          <a:ea typeface="Malgun Gothic"/>
                          <a:cs typeface="Times New Roman"/>
                        </a:rPr>
                        <a:t>		vps_num_reorder_pics[</a:t>
                      </a:r>
                      <a:r>
                        <a:rPr lang="en-GB" sz="1600" kern="100">
                          <a:latin typeface="Times New Roman"/>
                          <a:ea typeface="Malgun Gothic"/>
                          <a:cs typeface="Times New Roman"/>
                        </a:rPr>
                        <a:t> i </a:t>
                      </a:r>
                      <a:r>
                        <a:rPr lang="en-GB" sz="1600" b="1" kern="100">
                          <a:latin typeface="Times New Roman"/>
                          <a:ea typeface="Malgun Gothic"/>
                          <a:cs typeface="Times New Roman"/>
                        </a:rPr>
                        <a:t>]</a:t>
                      </a:r>
                      <a:endParaRPr lang="ja-JP" sz="16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 kern="100">
                          <a:latin typeface="Times New Roman"/>
                          <a:ea typeface="Malgun Gothic"/>
                          <a:cs typeface="Times New Roman"/>
                        </a:rPr>
                        <a:t>ue(v)</a:t>
                      </a:r>
                      <a:endParaRPr lang="ja-JP" sz="16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22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kern="100">
                          <a:latin typeface="Times New Roman"/>
                          <a:ea typeface="Malgun Gothic"/>
                          <a:cs typeface="Times New Roman"/>
                        </a:rPr>
                        <a:t>		vps_max_latency_increase[</a:t>
                      </a:r>
                      <a:r>
                        <a:rPr lang="en-GB" sz="1600" kern="100">
                          <a:latin typeface="Times New Roman"/>
                          <a:ea typeface="Malgun Gothic"/>
                          <a:cs typeface="Times New Roman"/>
                        </a:rPr>
                        <a:t> i </a:t>
                      </a:r>
                      <a:r>
                        <a:rPr lang="en-GB" sz="1600" b="1" kern="100">
                          <a:latin typeface="Times New Roman"/>
                          <a:ea typeface="Malgun Gothic"/>
                          <a:cs typeface="Times New Roman"/>
                        </a:rPr>
                        <a:t>]</a:t>
                      </a:r>
                      <a:endParaRPr lang="ja-JP" sz="16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 kern="100">
                          <a:latin typeface="Times New Roman"/>
                          <a:ea typeface="Malgun Gothic"/>
                          <a:cs typeface="Times New Roman"/>
                        </a:rPr>
                        <a:t>ue(v)</a:t>
                      </a:r>
                      <a:endParaRPr lang="ja-JP" sz="16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22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>
                          <a:latin typeface="Times New Roman"/>
                          <a:ea typeface="Malgun Gothic"/>
                          <a:cs typeface="Times New Roman"/>
                        </a:rPr>
                        <a:t>	}</a:t>
                      </a:r>
                      <a:endParaRPr lang="ja-JP" sz="16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6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22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600" b="1" kern="100">
                          <a:latin typeface="Times New Roman"/>
                          <a:ea typeface="Malgun Gothic"/>
                          <a:cs typeface="Times New Roman"/>
                        </a:rPr>
                        <a:t>vps_extension_flag</a:t>
                      </a:r>
                      <a:endParaRPr lang="ja-JP" sz="16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 kern="1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ja-JP" sz="16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22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>
                          <a:latin typeface="Times New Roman"/>
                          <a:ea typeface="Malgun Gothic"/>
                          <a:cs typeface="Times New Roman"/>
                        </a:rPr>
                        <a:t>	if( vps_extension_flag )</a:t>
                      </a:r>
                      <a:endParaRPr lang="ja-JP" sz="16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6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22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kern="10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600" kern="100">
                          <a:latin typeface="Times New Roman"/>
                          <a:ea typeface="Malgun Gothic"/>
                          <a:cs typeface="Times New Roman"/>
                        </a:rPr>
                        <a:t>while( more_rbsp_data( ) )</a:t>
                      </a:r>
                      <a:endParaRPr lang="ja-JP" sz="16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6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22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kern="100">
                          <a:latin typeface="Times New Roman"/>
                          <a:ea typeface="Malgun Gothic"/>
                          <a:cs typeface="Times New Roman"/>
                        </a:rPr>
                        <a:t>			vps_extension_data_flag</a:t>
                      </a:r>
                      <a:endParaRPr lang="ja-JP" sz="16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 kern="1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ja-JP" sz="16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22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>
                          <a:latin typeface="Times New Roman"/>
                          <a:ea typeface="Malgun Gothic"/>
                          <a:cs typeface="Times New Roman"/>
                        </a:rPr>
                        <a:t>	}</a:t>
                      </a:r>
                      <a:endParaRPr lang="ja-JP" sz="16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6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22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>
                          <a:latin typeface="Times New Roman"/>
                          <a:ea typeface="Malgun Gothic"/>
                          <a:cs typeface="Times New Roman"/>
                        </a:rPr>
                        <a:t>	rbsp_trailing_bits( )</a:t>
                      </a:r>
                      <a:endParaRPr lang="ja-JP" sz="16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6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22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 dirty="0"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ja-JP" sz="16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6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714348" y="2928934"/>
            <a:ext cx="8001056" cy="3693319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pPr hangingPunct="0"/>
            <a:r>
              <a:rPr lang="en-US" b="1" dirty="0" err="1"/>
              <a:t>vps_base_layer_present_flag</a:t>
            </a:r>
            <a:r>
              <a:rPr lang="en-US" dirty="0"/>
              <a:t> specifies whether the coded video sequence contains </a:t>
            </a:r>
            <a:r>
              <a:rPr lang="en-US" dirty="0" err="1"/>
              <a:t>bitstream</a:t>
            </a:r>
            <a:r>
              <a:rPr lang="en-US" dirty="0"/>
              <a:t> constituting base layer conforming to this Recommendation | International Standard. The value of </a:t>
            </a:r>
            <a:r>
              <a:rPr lang="en-US" dirty="0" err="1"/>
              <a:t>vps_base_layer_present_flag</a:t>
            </a:r>
            <a:r>
              <a:rPr lang="en-US" dirty="0"/>
              <a:t> shall be equal to 1 in </a:t>
            </a:r>
            <a:r>
              <a:rPr lang="en-US" dirty="0" err="1"/>
              <a:t>bitstreams</a:t>
            </a:r>
            <a:r>
              <a:rPr lang="en-US" dirty="0"/>
              <a:t> conforming to this Recommendation | International Standard. When the value of </a:t>
            </a:r>
            <a:r>
              <a:rPr lang="en-US" dirty="0" err="1"/>
              <a:t>vps_base_layer_present_flag</a:t>
            </a:r>
            <a:r>
              <a:rPr lang="en-US" dirty="0"/>
              <a:t> is equal to 0, the value of vps_num_layers_minus1 shall be greater than or equal to 1 and the base layer stream should be transmitted via proper system layer mechanism outside the scope of this Recommendation | International Standard.</a:t>
            </a:r>
            <a:endParaRPr lang="ja-JP" altLang="en-US" dirty="0"/>
          </a:p>
          <a:p>
            <a:pPr hangingPunct="0"/>
            <a:r>
              <a:rPr lang="en-US" b="1" dirty="0"/>
              <a:t>vps_max_layers_minus1</a:t>
            </a:r>
            <a:r>
              <a:rPr lang="en-US" dirty="0"/>
              <a:t> plus 1 specifies the maximum number of layers that may be present in the coded video sequence. Decoders conforming to this Recommendation | International Standard should ignore vps_num_layers_minus1 not equal to 0 in a video parameter set NAL unit.</a:t>
            </a:r>
            <a:endParaRPr lang="ja-JP" altLang="en-US" dirty="0"/>
          </a:p>
          <a:p>
            <a:endParaRPr kumimoji="1" lang="ja-JP" altLang="en-US" dirty="0"/>
          </a:p>
        </p:txBody>
      </p:sp>
      <p:sp>
        <p:nvSpPr>
          <p:cNvPr id="6" name="円/楕円 5"/>
          <p:cNvSpPr/>
          <p:nvPr/>
        </p:nvSpPr>
        <p:spPr>
          <a:xfrm>
            <a:off x="928662" y="1785926"/>
            <a:ext cx="7500990" cy="64294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矢印コネクタ 7"/>
          <p:cNvCxnSpPr>
            <a:stCxn id="6" idx="4"/>
          </p:cNvCxnSpPr>
          <p:nvPr/>
        </p:nvCxnSpPr>
        <p:spPr>
          <a:xfrm rot="5400000">
            <a:off x="4125513" y="2446728"/>
            <a:ext cx="571504" cy="53578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165</Words>
  <Application>Microsoft Office PowerPoint</Application>
  <PresentationFormat>画面に合わせる (4:3)</PresentationFormat>
  <Paragraphs>45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Office テーマ</vt:lpstr>
      <vt:lpstr>AHG10: Proposed modification to video parameter set</vt:lpstr>
      <vt:lpstr>Summary</vt:lpstr>
      <vt:lpstr>Problem</vt:lpstr>
      <vt:lpstr>Proposed solution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AHG10: Proposed modification to video parameter set</dc:title>
  <dc:creator>GB72714</dc:creator>
  <cp:lastModifiedBy>GB72714</cp:lastModifiedBy>
  <cp:revision>13</cp:revision>
  <dcterms:created xsi:type="dcterms:W3CDTF">2012-07-13T04:11:50Z</dcterms:created>
  <dcterms:modified xsi:type="dcterms:W3CDTF">2012-07-13T07:56:44Z</dcterms:modified>
</cp:coreProperties>
</file>