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26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04807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76983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3097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46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15592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41323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93006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5327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52006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09994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9B13D-361A-4233-830F-B63751C5AFD6}" type="datetimeFigureOut">
              <a:rPr lang="zh-CN" altLang="en-US" smtClean="0"/>
              <a:pPr/>
              <a:t>2012/7/10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6ACA0-4ACF-42E5-8EB0-BD4CDAE55C8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7388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 dirty="0"/>
              <a:t>Zero merge candidate simplification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altLang="zh-CN" sz="2400" dirty="0" smtClean="0"/>
              <a:t>USTC &amp; </a:t>
            </a:r>
            <a:r>
              <a:rPr lang="en-US" altLang="zh-CN" sz="2400" dirty="0" err="1" smtClean="0"/>
              <a:t>Huawei</a:t>
            </a:r>
            <a:endParaRPr lang="en-CA" altLang="zh-CN" sz="2400" dirty="0" smtClean="0"/>
          </a:p>
          <a:p>
            <a:r>
              <a:rPr lang="en-CA" altLang="zh-CN" sz="2400" dirty="0" smtClean="0"/>
              <a:t>Presented by </a:t>
            </a:r>
            <a:r>
              <a:rPr lang="en-CA" altLang="zh-CN" sz="2400" dirty="0" err="1" smtClean="0"/>
              <a:t>Haitao</a:t>
            </a:r>
            <a:r>
              <a:rPr lang="en-CA" altLang="zh-CN" sz="2400" dirty="0" smtClean="0"/>
              <a:t> Yang</a:t>
            </a:r>
            <a:endParaRPr lang="zh-CN" alt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422247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Simplified Zero Merge Candidate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Current method</a:t>
            </a:r>
          </a:p>
          <a:p>
            <a:pPr lvl="1"/>
            <a:r>
              <a:rPr lang="en-US" altLang="zh-CN" dirty="0" err="1" smtClean="0"/>
              <a:t>Uni</a:t>
            </a:r>
            <a:r>
              <a:rPr lang="en-US" altLang="zh-CN" dirty="0" smtClean="0"/>
              <a:t>-directional zero merge candidates for P slices, bi-directional zero merge candidates for B slices.</a:t>
            </a:r>
          </a:p>
          <a:p>
            <a:r>
              <a:rPr lang="en-US" altLang="zh-CN" dirty="0" smtClean="0"/>
              <a:t>Proposed</a:t>
            </a:r>
          </a:p>
          <a:p>
            <a:pPr lvl="1"/>
            <a:r>
              <a:rPr lang="en-US" altLang="zh-CN" dirty="0" smtClean="0"/>
              <a:t>Always use </a:t>
            </a:r>
            <a:r>
              <a:rPr lang="en-US" altLang="zh-CN" dirty="0" err="1" smtClean="0"/>
              <a:t>uni</a:t>
            </a:r>
            <a:r>
              <a:rPr lang="en-US" altLang="zh-CN" dirty="0" smtClean="0"/>
              <a:t>-directional zero merge candidate, regardless of the slice type</a:t>
            </a:r>
          </a:p>
          <a:p>
            <a:r>
              <a:rPr lang="en-US" altLang="zh-CN" dirty="0" smtClean="0"/>
              <a:t>Benefits</a:t>
            </a:r>
          </a:p>
          <a:p>
            <a:pPr lvl="1"/>
            <a:r>
              <a:rPr lang="en-US" altLang="zh-CN" dirty="0" smtClean="0"/>
              <a:t>Simplify the derivation process for zero merge candidate</a:t>
            </a:r>
          </a:p>
          <a:p>
            <a:pPr lvl="1"/>
            <a:r>
              <a:rPr lang="en-US" altLang="zh-CN" dirty="0" smtClean="0"/>
              <a:t>Simplify the Text</a:t>
            </a:r>
          </a:p>
          <a:p>
            <a:pPr lvl="1"/>
            <a:r>
              <a:rPr lang="en-US" altLang="zh-CN" dirty="0" smtClean="0"/>
              <a:t>Simplify the motion compensation process when zero merge candidate is used</a:t>
            </a:r>
          </a:p>
          <a:p>
            <a:r>
              <a:rPr lang="en-US" altLang="zh-CN" dirty="0" smtClean="0"/>
              <a:t>The same simplification wa</a:t>
            </a:r>
            <a:r>
              <a:rPr lang="en-US" altLang="zh-CN" dirty="0" smtClean="0"/>
              <a:t>s also proposed in </a:t>
            </a:r>
            <a:r>
              <a:rPr lang="en-US" altLang="zh-CN" dirty="0" smtClean="0"/>
              <a:t>JCTVC-J0203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66059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16721411"/>
              </p:ext>
            </p:extLst>
          </p:nvPr>
        </p:nvGraphicFramePr>
        <p:xfrm>
          <a:off x="1115617" y="1484784"/>
          <a:ext cx="7200801" cy="36003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010"/>
                <a:gridCol w="1440010"/>
                <a:gridCol w="1440010"/>
                <a:gridCol w="1440010"/>
                <a:gridCol w="1440761"/>
              </a:tblGrid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RA-Main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RA-HE10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LD-Main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LD-HE10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-0.1%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zh-CN" sz="2000">
                          <a:effectLst/>
                        </a:rPr>
                        <a:t>　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zh-CN" sz="2000">
                          <a:effectLst/>
                        </a:rPr>
                        <a:t>　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-0.1%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Overall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0.0%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Enc. Time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00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Dec. Time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99%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100%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effectLst/>
                        </a:rPr>
                        <a:t>99%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100%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5373216"/>
            <a:ext cx="568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/>
              <a:t>Thanks I2R for cross-verification (JCTVC-J0188)</a:t>
            </a:r>
            <a:endParaRPr lang="zh-CN" altLang="en-US" sz="2200" dirty="0"/>
          </a:p>
        </p:txBody>
      </p:sp>
    </p:spTree>
    <p:extLst>
      <p:ext uri="{BB962C8B-B14F-4D97-AF65-F5344CB8AC3E}">
        <p14:creationId xmlns="" xmlns:p14="http://schemas.microsoft.com/office/powerpoint/2010/main" val="4481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Benefits of the proposed simplification of zero merge candidate simplification</a:t>
            </a:r>
          </a:p>
          <a:p>
            <a:pPr lvl="1"/>
            <a:r>
              <a:rPr lang="en-US" altLang="zh-CN" dirty="0" smtClean="0"/>
              <a:t>Simplify the derivation process for zero merge candidate</a:t>
            </a:r>
          </a:p>
          <a:p>
            <a:pPr lvl="1"/>
            <a:r>
              <a:rPr lang="en-US" altLang="zh-CN" dirty="0" smtClean="0"/>
              <a:t>Simplify the Text</a:t>
            </a:r>
          </a:p>
          <a:p>
            <a:pPr lvl="1"/>
            <a:r>
              <a:rPr lang="en-US" altLang="zh-CN" dirty="0" smtClean="0"/>
              <a:t>Simplify the motion compensation process when zero merge candidate is used</a:t>
            </a:r>
          </a:p>
          <a:p>
            <a:r>
              <a:rPr lang="en-US" altLang="zh-CN" dirty="0" smtClean="0"/>
              <a:t>Suggest adopting this simplification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7124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pPr marL="0" indent="0" algn="ctr">
              <a:buNone/>
            </a:pPr>
            <a:r>
              <a:rPr lang="en-US" altLang="zh-CN" sz="6000" dirty="0" smtClean="0"/>
              <a:t>Thank you!</a:t>
            </a:r>
            <a:endParaRPr lang="zh-CN" altLang="en-US" sz="6000" dirty="0"/>
          </a:p>
        </p:txBody>
      </p:sp>
    </p:spTree>
    <p:extLst>
      <p:ext uri="{BB962C8B-B14F-4D97-AF65-F5344CB8AC3E}">
        <p14:creationId xmlns="" xmlns:p14="http://schemas.microsoft.com/office/powerpoint/2010/main" val="28296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205</Words>
  <Application>Microsoft Office PowerPoint</Application>
  <PresentationFormat>全屏显示(4:3)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Zero merge candidate simplification</vt:lpstr>
      <vt:lpstr>Simplified Zero Merge Candidate</vt:lpstr>
      <vt:lpstr>Experimental Results</vt:lpstr>
      <vt:lpstr>Conclusion</vt:lpstr>
      <vt:lpstr>幻灯片 5</vt:lpstr>
    </vt:vector>
  </TitlesOfParts>
  <Company>USTC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Zero merge candidate simplification</dc:title>
  <dc:creator>Bin Li</dc:creator>
  <cp:lastModifiedBy>Haitao Yang</cp:lastModifiedBy>
  <cp:revision>8</cp:revision>
  <dcterms:created xsi:type="dcterms:W3CDTF">2012-07-08T15:10:55Z</dcterms:created>
  <dcterms:modified xsi:type="dcterms:W3CDTF">2012-07-10T15:07:06Z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1341932718</vt:lpwstr>
  </property>
</Properties>
</file>