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9957C-BFD1-4D86-86F8-CFF086F88E9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D4D26-D835-4A4D-A6E1-FEAD437099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Modification 1</a:t>
            </a:r>
          </a:p>
          <a:p>
            <a:pPr lvl="1"/>
            <a:r>
              <a:rPr lang="en-CA" dirty="0"/>
              <a:t>the SAO type index is coded with a truncated unary code (</a:t>
            </a:r>
            <a:r>
              <a:rPr lang="en-CA" dirty="0" err="1"/>
              <a:t>cMax</a:t>
            </a:r>
            <a:r>
              <a:rPr lang="en-CA" dirty="0"/>
              <a:t>=5) instead of a unary </a:t>
            </a:r>
            <a:r>
              <a:rPr lang="en-CA" dirty="0" smtClean="0"/>
              <a:t>code</a:t>
            </a:r>
          </a:p>
          <a:p>
            <a:pPr lvl="1"/>
            <a:r>
              <a:rPr lang="en-CA" dirty="0"/>
              <a:t>reduces the maximum number of context coded bins for each SAO type index syntax element </a:t>
            </a:r>
            <a:r>
              <a:rPr lang="en-CA" dirty="0" smtClean="0"/>
              <a:t>by 1</a:t>
            </a:r>
          </a:p>
          <a:p>
            <a:pPr lvl="1"/>
            <a:r>
              <a:rPr lang="en-US" sz="2800" dirty="0" smtClean="0"/>
              <a:t>Average (</a:t>
            </a:r>
            <a:r>
              <a:rPr lang="en-US" dirty="0" smtClean="0"/>
              <a:t>Main/HE10 </a:t>
            </a:r>
            <a:r>
              <a:rPr lang="en-US" dirty="0"/>
              <a:t>AL, RA, </a:t>
            </a:r>
            <a:r>
              <a:rPr lang="en-US" dirty="0" smtClean="0"/>
              <a:t>LB): 		0.0%, </a:t>
            </a:r>
            <a:r>
              <a:rPr lang="en-US" dirty="0"/>
              <a:t>-0.3</a:t>
            </a:r>
            <a:r>
              <a:rPr lang="en-US" dirty="0" smtClean="0"/>
              <a:t>%, </a:t>
            </a:r>
            <a:r>
              <a:rPr lang="en-US" dirty="0"/>
              <a:t>-0.2</a:t>
            </a:r>
            <a:r>
              <a:rPr lang="en-US" dirty="0" smtClean="0"/>
              <a:t>%</a:t>
            </a:r>
            <a:endParaRPr lang="en-US" sz="24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Truncated Unary -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799" y="1219200"/>
          <a:ext cx="5089279" cy="5459156"/>
        </p:xfrm>
        <a:graphic>
          <a:graphicData uri="http://schemas.openxmlformats.org/drawingml/2006/table">
            <a:tbl>
              <a:tblPr/>
              <a:tblGrid>
                <a:gridCol w="863095"/>
                <a:gridCol w="704364"/>
                <a:gridCol w="704364"/>
                <a:gridCol w="704364"/>
                <a:gridCol w="704364"/>
                <a:gridCol w="704364"/>
                <a:gridCol w="704364"/>
              </a:tblGrid>
              <a:tr h="14036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HE10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HE10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HE10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Modification 2</a:t>
            </a:r>
          </a:p>
          <a:p>
            <a:pPr lvl="1"/>
            <a:r>
              <a:rPr lang="en-US" sz="2400" dirty="0" smtClean="0"/>
              <a:t>first </a:t>
            </a:r>
            <a:r>
              <a:rPr lang="en-US" sz="2400" dirty="0"/>
              <a:t>bin </a:t>
            </a:r>
            <a:r>
              <a:rPr lang="en-CA" sz="2400" dirty="0"/>
              <a:t>signaling SAO on/off is coded with the first context </a:t>
            </a:r>
            <a:endParaRPr lang="en-CA" sz="2400" dirty="0" smtClean="0"/>
          </a:p>
          <a:p>
            <a:pPr lvl="1"/>
            <a:r>
              <a:rPr lang="en-CA" sz="2400" dirty="0" smtClean="0"/>
              <a:t>second </a:t>
            </a:r>
            <a:r>
              <a:rPr lang="en-CA" sz="2400" dirty="0"/>
              <a:t>bin signaling band/edge offset is coded with the second </a:t>
            </a:r>
            <a:r>
              <a:rPr lang="en-CA" sz="2400" dirty="0" smtClean="0"/>
              <a:t>context</a:t>
            </a:r>
          </a:p>
          <a:p>
            <a:pPr lvl="1"/>
            <a:r>
              <a:rPr lang="en-CA" sz="2400" dirty="0" smtClean="0"/>
              <a:t>If </a:t>
            </a:r>
            <a:r>
              <a:rPr lang="en-CA" sz="2400" dirty="0"/>
              <a:t>edge offset is used, the remaining bins signal the edge offset type which is coded with a fixed length code of 2 bins in bypass </a:t>
            </a:r>
            <a:r>
              <a:rPr lang="en-CA" sz="2400" dirty="0" smtClean="0"/>
              <a:t>mode</a:t>
            </a:r>
          </a:p>
          <a:p>
            <a:pPr lvl="1"/>
            <a:r>
              <a:rPr lang="en-CA" sz="2400" dirty="0"/>
              <a:t>limits the number of context coded bins for each </a:t>
            </a:r>
            <a:r>
              <a:rPr lang="en-CA" sz="2400" dirty="0" smtClean="0"/>
              <a:t>syntax </a:t>
            </a:r>
            <a:r>
              <a:rPr lang="en-CA" sz="2400" dirty="0"/>
              <a:t>element to </a:t>
            </a:r>
            <a:r>
              <a:rPr lang="en-CA" sz="2400" dirty="0" smtClean="0"/>
              <a:t>2 and the total number of bins to 4</a:t>
            </a:r>
          </a:p>
          <a:p>
            <a:pPr lvl="1"/>
            <a:r>
              <a:rPr lang="en-US" sz="2400" dirty="0" smtClean="0"/>
              <a:t>Average (Main/HE10 AL, RA, LB): 				0.0%, -0.3%, -0.4%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2 bins + FLC - results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33600" y="1143000"/>
          <a:ext cx="4692159" cy="5459156"/>
        </p:xfrm>
        <a:graphic>
          <a:graphicData uri="http://schemas.openxmlformats.org/drawingml/2006/table">
            <a:tbl>
              <a:tblPr/>
              <a:tblGrid>
                <a:gridCol w="795747"/>
                <a:gridCol w="649402"/>
                <a:gridCol w="649402"/>
                <a:gridCol w="649402"/>
                <a:gridCol w="649402"/>
                <a:gridCol w="649402"/>
                <a:gridCol w="649402"/>
              </a:tblGrid>
              <a:tr h="10403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HE10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HE10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HE10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02" marR="6502" marT="65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3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54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502" marR="6502" marT="6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1088</Words>
  <Application>Microsoft Office PowerPoint</Application>
  <PresentationFormat>On-screen Show (4:3)</PresentationFormat>
  <Paragraphs>430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Modification 1</vt:lpstr>
      <vt:lpstr>Truncated Unary - results</vt:lpstr>
      <vt:lpstr>Modification 2</vt:lpstr>
      <vt:lpstr>2 bins + FLC - results</vt:lpstr>
    </vt:vector>
  </TitlesOfParts>
  <Company>I2R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Modification 1</dc:title>
  <dc:creator>H0250/H0164</dc:creator>
  <cp:lastModifiedBy>H0250/H0164</cp:lastModifiedBy>
  <cp:revision>4</cp:revision>
  <dcterms:created xsi:type="dcterms:W3CDTF">2012-07-12T01:27:57Z</dcterms:created>
  <dcterms:modified xsi:type="dcterms:W3CDTF">2012-07-12T13:59:48Z</dcterms:modified>
</cp:coreProperties>
</file>