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sldIdLst>
    <p:sldId id="256" r:id="rId2"/>
    <p:sldId id="264" r:id="rId3"/>
    <p:sldId id="265" r:id="rId4"/>
    <p:sldId id="260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03AD"/>
    <a:srgbClr val="FF7C80"/>
    <a:srgbClr val="BCF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7AC701F-FDE0-49BD-A446-251C4232DF06}" type="datetimeFigureOut">
              <a:rPr lang="ko-KR" altLang="en-US" smtClean="0"/>
              <a:pPr/>
              <a:t>2012-07-11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D0C2C4E-24FE-400A-89E2-83B47E04899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1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1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1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1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Book Antiqua" pitchFamily="18" charset="0"/>
              </a:rPr>
              <a:t>AHG6: On left band position coding in SAO</a:t>
            </a:r>
            <a:endParaRPr lang="ko-KR" altLang="en-US" dirty="0">
              <a:latin typeface="Book Antiqua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ko-KR" dirty="0" smtClean="0"/>
              <a:t>E. </a:t>
            </a:r>
            <a:r>
              <a:rPr lang="en-CA" altLang="ko-KR" dirty="0" err="1" smtClean="0"/>
              <a:t>Alshina</a:t>
            </a:r>
            <a:r>
              <a:rPr lang="en-CA" altLang="ko-KR" dirty="0" smtClean="0"/>
              <a:t>, A. </a:t>
            </a:r>
            <a:r>
              <a:rPr lang="en-CA" altLang="ko-KR" dirty="0" err="1" smtClean="0"/>
              <a:t>Alshin</a:t>
            </a:r>
            <a:r>
              <a:rPr lang="en-CA" altLang="ko-KR" dirty="0" smtClean="0"/>
              <a:t>, J.H. Park</a:t>
            </a:r>
          </a:p>
          <a:p>
            <a:r>
              <a:rPr lang="en-CA" altLang="ko-KR" dirty="0" smtClean="0"/>
              <a:t>Samsung Electronics Ltd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1 condition check: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503884"/>
              </p:ext>
            </p:extLst>
          </p:nvPr>
        </p:nvGraphicFramePr>
        <p:xfrm>
          <a:off x="827584" y="2420889"/>
          <a:ext cx="7416824" cy="3528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20837"/>
                <a:gridCol w="1195987"/>
              </a:tblGrid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effectLst/>
                        </a:rPr>
                        <a:t>sao_param</a:t>
                      </a:r>
                      <a:r>
                        <a:rPr lang="en-GB" sz="1400" dirty="0">
                          <a:effectLst/>
                        </a:rPr>
                        <a:t>(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,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,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) {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Descriptor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</a:t>
                      </a:r>
                      <a:r>
                        <a:rPr lang="en-GB" sz="1400" dirty="0" err="1">
                          <a:effectLst/>
                        </a:rPr>
                        <a:t>sao_type_idx</a:t>
                      </a:r>
                      <a:r>
                        <a:rPr lang="en-GB" sz="1400" dirty="0">
                          <a:effectLst/>
                        </a:rPr>
                        <a:t>[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 ]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ae(v)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	if( 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sao_type_idx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[ 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cIdx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 ][ 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rx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 ][ 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ry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 ] = =5 )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u="none" strike="noStrike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		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sao_band_position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[ 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cIdx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 ][ 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rx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 ][ 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ry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 ]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strike="sngStrike">
                          <a:effectLst/>
                          <a:highlight>
                            <a:srgbClr val="00FFFF"/>
                          </a:highlight>
                        </a:rPr>
                        <a:t>ae(v) 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if( </a:t>
                      </a:r>
                      <a:r>
                        <a:rPr lang="en-GB" sz="1400" dirty="0" err="1">
                          <a:effectLst/>
                        </a:rPr>
                        <a:t>sao_type_idx</a:t>
                      </a:r>
                      <a:r>
                        <a:rPr lang="en-GB" sz="1400" dirty="0">
                          <a:effectLst/>
                        </a:rPr>
                        <a:t>[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 ] != 0 )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for(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= 0;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&lt; 4;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++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	</a:t>
                      </a:r>
                      <a:r>
                        <a:rPr lang="en-GB" sz="1400" dirty="0" err="1">
                          <a:effectLst/>
                        </a:rPr>
                        <a:t>sao_offset_abs</a:t>
                      </a:r>
                      <a:r>
                        <a:rPr lang="en-GB" sz="1400" dirty="0">
                          <a:effectLst/>
                        </a:rPr>
                        <a:t>[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][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 ]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ae(v)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if( </a:t>
                      </a:r>
                      <a:r>
                        <a:rPr lang="en-GB" sz="1400" dirty="0" err="1">
                          <a:effectLst/>
                        </a:rPr>
                        <a:t>sao_type_idx</a:t>
                      </a:r>
                      <a:r>
                        <a:rPr lang="en-GB" sz="1400" dirty="0">
                          <a:effectLst/>
                        </a:rPr>
                        <a:t>[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 ] = = 5 ) {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for(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= 0;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&lt; 4;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++ ) {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	if( </a:t>
                      </a:r>
                      <a:r>
                        <a:rPr lang="en-GB" sz="1400" dirty="0" err="1">
                          <a:effectLst/>
                        </a:rPr>
                        <a:t>sao_offset_abs</a:t>
                      </a:r>
                      <a:r>
                        <a:rPr lang="en-GB" sz="1400" dirty="0">
                          <a:effectLst/>
                        </a:rPr>
                        <a:t>[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 ][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] != 0 )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		</a:t>
                      </a:r>
                      <a:r>
                        <a:rPr lang="en-GB" sz="1400" dirty="0" err="1">
                          <a:effectLst/>
                        </a:rPr>
                        <a:t>sao_offset_sign</a:t>
                      </a:r>
                      <a:r>
                        <a:rPr lang="en-GB" sz="1400" dirty="0">
                          <a:effectLst/>
                        </a:rPr>
                        <a:t>[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 ]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ae(v)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}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sao_band_position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cIdx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ry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ae(v) 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}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52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}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89150" y="3268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376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No redundant </a:t>
            </a:r>
            <a:r>
              <a:rPr lang="en-US" dirty="0" err="1" smtClean="0"/>
              <a:t>left_band_position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647122"/>
              </p:ext>
            </p:extLst>
          </p:nvPr>
        </p:nvGraphicFramePr>
        <p:xfrm>
          <a:off x="251520" y="2348876"/>
          <a:ext cx="8712968" cy="42427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07974"/>
                <a:gridCol w="1404994"/>
              </a:tblGrid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effectLst/>
                        </a:rPr>
                        <a:t>sao_param</a:t>
                      </a:r>
                      <a:r>
                        <a:rPr lang="en-GB" sz="1400" dirty="0">
                          <a:effectLst/>
                        </a:rPr>
                        <a:t>(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,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,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) {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Descriptor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</a:t>
                      </a:r>
                      <a:r>
                        <a:rPr lang="en-GB" sz="1400" dirty="0" err="1">
                          <a:effectLst/>
                        </a:rPr>
                        <a:t>sao_type_idx</a:t>
                      </a:r>
                      <a:r>
                        <a:rPr lang="en-GB" sz="1400" dirty="0">
                          <a:effectLst/>
                        </a:rPr>
                        <a:t>[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 ]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ae(v)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	if( 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sao_type_idx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[ 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cIdx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 ][ 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rx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 ][ </a:t>
                      </a:r>
                      <a:r>
                        <a:rPr lang="en-GB" sz="1400" strike="sngStrike" dirty="0" err="1">
                          <a:effectLst/>
                          <a:highlight>
                            <a:srgbClr val="00FFFF"/>
                          </a:highlight>
                        </a:rPr>
                        <a:t>ry</a:t>
                      </a:r>
                      <a:r>
                        <a:rPr lang="en-GB" sz="1400" strike="sngStrike" dirty="0">
                          <a:effectLst/>
                          <a:highlight>
                            <a:srgbClr val="00FFFF"/>
                          </a:highlight>
                        </a:rPr>
                        <a:t> ] = =5 )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u="none" strike="noStrike">
                          <a:effectLst/>
                          <a:highlight>
                            <a:srgbClr val="00FFFF"/>
                          </a:highlight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strike="sngStrike">
                          <a:effectLst/>
                          <a:highlight>
                            <a:srgbClr val="00FFFF"/>
                          </a:highlight>
                        </a:rPr>
                        <a:t>		sao_band_position[ cIdx ][ rx ][ ry ]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strike="sngStrike">
                          <a:effectLst/>
                          <a:highlight>
                            <a:srgbClr val="00FFFF"/>
                          </a:highlight>
                        </a:rPr>
                        <a:t>ae(v) 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if( </a:t>
                      </a:r>
                      <a:r>
                        <a:rPr lang="en-GB" sz="1400" dirty="0" err="1">
                          <a:effectLst/>
                        </a:rPr>
                        <a:t>sao_type_idx</a:t>
                      </a:r>
                      <a:r>
                        <a:rPr lang="en-GB" sz="1400" dirty="0">
                          <a:effectLst/>
                        </a:rPr>
                        <a:t>[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 ] != 0 )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for(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= 0;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&lt; 4;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++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		sao_offset_abs[ cIdx ][ rx][ ry ][ i ]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ae(v)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if( sao_type_idx[ cIdx ][ rx ][ ry ] = = 5 ) {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for(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= 0;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 &lt; 4; 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++ ) {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	if( </a:t>
                      </a:r>
                      <a:r>
                        <a:rPr lang="en-GB" sz="1400" dirty="0" err="1">
                          <a:effectLst/>
                        </a:rPr>
                        <a:t>sao_offset_abs</a:t>
                      </a:r>
                      <a:r>
                        <a:rPr lang="en-GB" sz="1400" dirty="0">
                          <a:effectLst/>
                        </a:rPr>
                        <a:t>[ </a:t>
                      </a:r>
                      <a:r>
                        <a:rPr lang="en-GB" sz="1400" dirty="0" err="1">
                          <a:effectLst/>
                        </a:rPr>
                        <a:t>cIdx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rx</a:t>
                      </a:r>
                      <a:r>
                        <a:rPr lang="en-GB" sz="1400" dirty="0">
                          <a:effectLst/>
                        </a:rPr>
                        <a:t> ][ </a:t>
                      </a:r>
                      <a:r>
                        <a:rPr lang="en-GB" sz="1400" dirty="0" err="1">
                          <a:effectLst/>
                        </a:rPr>
                        <a:t>ry</a:t>
                      </a:r>
                      <a:r>
                        <a:rPr lang="en-GB" sz="1400" dirty="0">
                          <a:effectLst/>
                        </a:rPr>
                        <a:t> ][</a:t>
                      </a:r>
                      <a:r>
                        <a:rPr lang="en-GB" sz="1400" dirty="0" err="1">
                          <a:effectLst/>
                        </a:rPr>
                        <a:t>i</a:t>
                      </a:r>
                      <a:r>
                        <a:rPr lang="en-GB" sz="1400" dirty="0">
                          <a:effectLst/>
                        </a:rPr>
                        <a:t>] != 0 )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				sao_offset_sign[ cIdx ][ rx ][ ry ][ i ]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ae(v)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	}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615669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if( 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sao_offset_abs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cIdx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ry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][0] != 0 &amp;&amp; 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sao_offset_abs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cIdx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ry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][1] != 0 &amp;&amp; 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sao_offset_abs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cIdx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ry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][2] != 0 &amp;&amp; 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sao_offset_abs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cIdx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ry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][3] != 0  )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sao_band_position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cIdx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ry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ae(v) 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else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sao_band_position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cIdx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rx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][ </a:t>
                      </a:r>
                      <a:r>
                        <a:rPr lang="en-GB" sz="1400" dirty="0" err="1">
                          <a:effectLst/>
                          <a:highlight>
                            <a:srgbClr val="FFFF00"/>
                          </a:highlight>
                        </a:rPr>
                        <a:t>ry</a:t>
                      </a:r>
                      <a:r>
                        <a:rPr lang="en-GB" sz="1400" dirty="0">
                          <a:effectLst/>
                          <a:highlight>
                            <a:srgbClr val="FFFF00"/>
                          </a:highlight>
                        </a:rPr>
                        <a:t> ] = 0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</a:rPr>
                        <a:t>	}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05223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</a:rPr>
                        <a:t>}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026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2249424"/>
            <a:ext cx="8003232" cy="3987888"/>
          </a:xfrm>
        </p:spPr>
        <p:txBody>
          <a:bodyPr>
            <a:normAutofit/>
          </a:bodyPr>
          <a:lstStyle/>
          <a:p>
            <a:pPr marL="109728" indent="0" hangingPunct="0">
              <a:buNone/>
            </a:pPr>
            <a:r>
              <a:rPr lang="en-CA" dirty="0" smtClean="0"/>
              <a:t>Samsung recommends encode </a:t>
            </a:r>
          </a:p>
          <a:p>
            <a:pPr marL="109728" indent="0" hangingPunct="0">
              <a:buNone/>
            </a:pPr>
            <a:r>
              <a:rPr lang="en-CA" b="1" dirty="0" err="1" smtClean="0"/>
              <a:t>sao_band_position</a:t>
            </a:r>
            <a:r>
              <a:rPr lang="en-GB" dirty="0" smtClean="0">
                <a:highlight>
                  <a:srgbClr val="FFFF00"/>
                </a:highlight>
              </a:rPr>
              <a:t> </a:t>
            </a:r>
            <a:r>
              <a:rPr lang="en-CA" dirty="0" smtClean="0"/>
              <a:t>after SAO magnitudes </a:t>
            </a:r>
          </a:p>
          <a:p>
            <a:pPr marL="109728" indent="0" hangingPunct="0">
              <a:buNone/>
            </a:pPr>
            <a:r>
              <a:rPr lang="en-CA" dirty="0" smtClean="0"/>
              <a:t>and signs.</a:t>
            </a:r>
            <a:endParaRPr lang="en-US" dirty="0"/>
          </a:p>
          <a:p>
            <a:pPr marL="109728" indent="0">
              <a:buNone/>
            </a:pPr>
            <a:endParaRPr lang="ko-KR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2655</TotalTime>
  <Words>75</Words>
  <Application>Microsoft Office PowerPoint</Application>
  <PresentationFormat>On-screen Show (4:3)</PresentationFormat>
  <Paragraphs>75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도시</vt:lpstr>
      <vt:lpstr>AHG6: On left band position coding in SAO</vt:lpstr>
      <vt:lpstr>Remove 1 condition check:</vt:lpstr>
      <vt:lpstr>No redundant left_band_position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SAO activity for 10th JCTVC</dc:title>
  <dc:creator>Windows 사용자</dc:creator>
  <cp:lastModifiedBy>Lena</cp:lastModifiedBy>
  <cp:revision>135</cp:revision>
  <dcterms:created xsi:type="dcterms:W3CDTF">2012-05-30T02:48:30Z</dcterms:created>
  <dcterms:modified xsi:type="dcterms:W3CDTF">2012-07-11T10:50:05Z</dcterms:modified>
</cp:coreProperties>
</file>