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80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1A9E4-C90F-4096-9D79-5D89F1639677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78800-3313-44F6-A826-8CFD1BD5022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433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4668-DAC8-42E9-ABF3-85FB9F6990D1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68069-8458-48A0-ABCF-D97CAED8BD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20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68069-8458-48A0-ABCF-D97CAED8BD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8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296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9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6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5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1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0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0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0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0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9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8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D1BAC-9A1B-468E-A6E0-43ABE8801228}" type="datetimeFigureOut">
              <a:rPr lang="en-US" smtClean="0"/>
              <a:t>10.07.2012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00A72-3AD2-46AB-9891-D0622317A1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626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ALF coefficient coding with a single k-table</a:t>
            </a:r>
            <a:br>
              <a:rPr lang="en-US" dirty="0" smtClean="0"/>
            </a:br>
            <a:r>
              <a:rPr lang="en-US" dirty="0" smtClean="0"/>
              <a:t>JCT-VC J0036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K. Ugur (Nokia), M. Budagavi (TI)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04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ALF coefficient coding </a:t>
            </a:r>
            <a:r>
              <a:rPr lang="en-US" dirty="0" smtClean="0"/>
              <a:t>is </a:t>
            </a:r>
            <a:r>
              <a:rPr lang="en-US" dirty="0" smtClean="0"/>
              <a:t>currently done using </a:t>
            </a:r>
            <a:r>
              <a:rPr lang="en-US" dirty="0" smtClean="0"/>
              <a:t>k-</a:t>
            </a:r>
            <a:r>
              <a:rPr lang="en-US" dirty="0" err="1" smtClean="0"/>
              <a:t>th</a:t>
            </a:r>
            <a:r>
              <a:rPr lang="en-US" dirty="0" smtClean="0"/>
              <a:t> order </a:t>
            </a:r>
            <a:r>
              <a:rPr lang="en-US" dirty="0" err="1" smtClean="0"/>
              <a:t>Exp-Golomb</a:t>
            </a:r>
            <a:r>
              <a:rPr lang="en-US" dirty="0" smtClean="0"/>
              <a:t> codes (</a:t>
            </a:r>
            <a:r>
              <a:rPr lang="en-US" dirty="0" err="1" smtClean="0"/>
              <a:t>kes</a:t>
            </a:r>
            <a:r>
              <a:rPr lang="en-US" dirty="0" smtClean="0"/>
              <a:t>(v)), where </a:t>
            </a:r>
            <a:r>
              <a:rPr lang="en-US" dirty="0" smtClean="0">
                <a:solidFill>
                  <a:srgbClr val="FF0000"/>
                </a:solidFill>
              </a:rPr>
              <a:t>k is different for different coefficients</a:t>
            </a:r>
            <a:r>
              <a:rPr lang="en-US" dirty="0" smtClean="0"/>
              <a:t>. </a:t>
            </a:r>
          </a:p>
          <a:p>
            <a:pPr lvl="1"/>
            <a:r>
              <a:rPr lang="en-US" sz="1700" dirty="0" err="1" smtClean="0"/>
              <a:t>alf_filt_coeff</a:t>
            </a:r>
            <a:r>
              <a:rPr lang="en-US" sz="1700" dirty="0" smtClean="0"/>
              <a:t>[ </a:t>
            </a:r>
            <a:r>
              <a:rPr lang="en-US" sz="1700" dirty="0" err="1" smtClean="0"/>
              <a:t>cIdx</a:t>
            </a:r>
            <a:r>
              <a:rPr lang="en-US" sz="1700" dirty="0" smtClean="0"/>
              <a:t> ][ </a:t>
            </a:r>
            <a:r>
              <a:rPr lang="en-US" sz="1700" dirty="0" err="1" smtClean="0"/>
              <a:t>i</a:t>
            </a:r>
            <a:r>
              <a:rPr lang="en-US" sz="1700" dirty="0" smtClean="0"/>
              <a:t> ][ j ] specifies the j-</a:t>
            </a:r>
            <a:r>
              <a:rPr lang="en-US" sz="1700" dirty="0" err="1" smtClean="0"/>
              <a:t>th</a:t>
            </a:r>
            <a:r>
              <a:rPr lang="en-US" sz="1700" dirty="0" smtClean="0"/>
              <a:t> filter coefficient of </a:t>
            </a:r>
            <a:r>
              <a:rPr lang="en-US" sz="1700" dirty="0" err="1" smtClean="0"/>
              <a:t>i-th</a:t>
            </a:r>
            <a:r>
              <a:rPr lang="en-US" sz="1700" dirty="0" smtClean="0"/>
              <a:t> filter used in the adaptive loop filtering process for the </a:t>
            </a:r>
            <a:r>
              <a:rPr lang="en-US" sz="1700" dirty="0" err="1" smtClean="0"/>
              <a:t>colour</a:t>
            </a:r>
            <a:r>
              <a:rPr lang="en-US" sz="1700" dirty="0" smtClean="0"/>
              <a:t> component </a:t>
            </a:r>
            <a:r>
              <a:rPr lang="en-US" sz="1700" dirty="0" err="1" smtClean="0"/>
              <a:t>cIdx</a:t>
            </a:r>
            <a:r>
              <a:rPr lang="en-US" sz="1700" dirty="0" smtClean="0"/>
              <a:t>. When </a:t>
            </a:r>
            <a:r>
              <a:rPr lang="en-US" sz="1700" dirty="0" err="1" smtClean="0"/>
              <a:t>cIdx</a:t>
            </a:r>
            <a:r>
              <a:rPr lang="en-US" sz="1700" dirty="0" smtClean="0"/>
              <a:t> is equal to 0, exponential-</a:t>
            </a:r>
            <a:r>
              <a:rPr lang="en-US" sz="1700" dirty="0" err="1" smtClean="0"/>
              <a:t>golomb</a:t>
            </a:r>
            <a:r>
              <a:rPr lang="en-US" sz="1700" dirty="0" smtClean="0"/>
              <a:t> (</a:t>
            </a:r>
            <a:r>
              <a:rPr lang="en-US" sz="1700" dirty="0" err="1" smtClean="0"/>
              <a:t>Exp-Golomb</a:t>
            </a:r>
            <a:r>
              <a:rPr lang="en-US" sz="1700" dirty="0" smtClean="0"/>
              <a:t>) code with parameter k is used. The k value for the j-</a:t>
            </a:r>
            <a:r>
              <a:rPr lang="en-US" sz="1700" dirty="0" err="1" smtClean="0"/>
              <a:t>th</a:t>
            </a:r>
            <a:r>
              <a:rPr lang="en-US" sz="1700" dirty="0" smtClean="0"/>
              <a:t> filter coefficient is specified by </a:t>
            </a:r>
            <a:r>
              <a:rPr lang="en-US" sz="1700" dirty="0" err="1" smtClean="0"/>
              <a:t>alfkMap</a:t>
            </a:r>
            <a:r>
              <a:rPr lang="en-US" sz="1700" dirty="0" smtClean="0"/>
              <a:t>[j] as follows:</a:t>
            </a:r>
          </a:p>
          <a:p>
            <a:pPr marL="457200" lvl="1" indent="0">
              <a:buNone/>
            </a:pPr>
            <a:r>
              <a:rPr lang="en-US" sz="1700" dirty="0"/>
              <a:t>	</a:t>
            </a:r>
            <a:r>
              <a:rPr lang="en-US" sz="1700" dirty="0" err="1" smtClean="0"/>
              <a:t>alfkMap</a:t>
            </a:r>
            <a:r>
              <a:rPr lang="en-US" sz="1700" dirty="0" smtClean="0"/>
              <a:t>[ j ] = {1, 2, 3, 4, 3, 1, 3, 3, 5, 0 } with j = 0..9  (7 67)</a:t>
            </a:r>
          </a:p>
          <a:p>
            <a:endParaRPr lang="fi-FI" dirty="0" smtClean="0"/>
          </a:p>
          <a:p>
            <a:r>
              <a:rPr lang="fi-FI" dirty="0" smtClean="0"/>
              <a:t>This brings unnecessary complexity as follows: </a:t>
            </a:r>
          </a:p>
          <a:p>
            <a:pPr lvl="1"/>
            <a:r>
              <a:rPr lang="fi-FI" dirty="0" smtClean="0"/>
              <a:t>ALF coefficients are the </a:t>
            </a:r>
            <a:r>
              <a:rPr lang="fi-FI" dirty="0" smtClean="0">
                <a:solidFill>
                  <a:srgbClr val="FF0000"/>
                </a:solidFill>
              </a:rPr>
              <a:t>only </a:t>
            </a:r>
            <a:r>
              <a:rPr lang="fi-FI" dirty="0" smtClean="0">
                <a:solidFill>
                  <a:srgbClr val="FF0000"/>
                </a:solidFill>
              </a:rPr>
              <a:t>syntax </a:t>
            </a:r>
            <a:r>
              <a:rPr lang="fi-FI" dirty="0" smtClean="0">
                <a:solidFill>
                  <a:srgbClr val="FF0000"/>
                </a:solidFill>
              </a:rPr>
              <a:t>elements </a:t>
            </a:r>
            <a:r>
              <a:rPr lang="fi-FI" dirty="0" smtClean="0">
                <a:solidFill>
                  <a:srgbClr val="FF0000"/>
                </a:solidFill>
              </a:rPr>
              <a:t>that uses </a:t>
            </a:r>
            <a:r>
              <a:rPr lang="en-GB" dirty="0" err="1">
                <a:solidFill>
                  <a:srgbClr val="FF0000"/>
                </a:solidFill>
              </a:rPr>
              <a:t>kes</a:t>
            </a:r>
            <a:r>
              <a:rPr lang="en-GB" dirty="0">
                <a:solidFill>
                  <a:srgbClr val="FF0000"/>
                </a:solidFill>
              </a:rPr>
              <a:t>(v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:</a:t>
            </a:r>
          </a:p>
          <a:p>
            <a:pPr lvl="2"/>
            <a:r>
              <a:rPr lang="fi-FI" dirty="0" smtClean="0"/>
              <a:t>Additional text in the draft to specify kes(v) process</a:t>
            </a:r>
          </a:p>
          <a:p>
            <a:pPr lvl="1"/>
            <a:r>
              <a:rPr lang="fi-FI" dirty="0" smtClean="0"/>
              <a:t>Luma coefficients are parsed differently than chroma</a:t>
            </a:r>
          </a:p>
          <a:p>
            <a:pPr lvl="1"/>
            <a:r>
              <a:rPr lang="fi-FI" dirty="0" smtClean="0"/>
              <a:t>Position </a:t>
            </a:r>
            <a:r>
              <a:rPr lang="fi-FI" dirty="0" smtClean="0"/>
              <a:t>dependency</a:t>
            </a:r>
            <a:endParaRPr lang="fi-FI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60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smtClean="0"/>
              <a:t>Two simplifications are presented in the document</a:t>
            </a:r>
          </a:p>
          <a:p>
            <a:pPr marL="971550" lvl="1" indent="-514350">
              <a:buFont typeface="+mj-lt"/>
              <a:buAutoNum type="arabicPeriod"/>
            </a:pPr>
            <a:r>
              <a:rPr lang="fi-FI" sz="2400" dirty="0" smtClean="0"/>
              <a:t>Code all luma ALF coefficients using EG(0)</a:t>
            </a:r>
          </a:p>
          <a:p>
            <a:pPr marL="971550" lvl="1" indent="-514350">
              <a:buFont typeface="+mj-lt"/>
              <a:buAutoNum type="arabicPeriod"/>
            </a:pPr>
            <a:r>
              <a:rPr lang="fi-FI" sz="2400" dirty="0" smtClean="0"/>
              <a:t>Code all luma ALF coefficients using se(v) </a:t>
            </a:r>
            <a:r>
              <a:rPr lang="fi-FI" sz="2400" b="1" dirty="0" smtClean="0"/>
              <a:t>Our proposal</a:t>
            </a:r>
            <a:endParaRPr lang="fi-FI" sz="2400" dirty="0"/>
          </a:p>
          <a:p>
            <a:pPr marL="514350" indent="-457200"/>
            <a:endParaRPr lang="fi-FI" dirty="0" smtClean="0"/>
          </a:p>
          <a:p>
            <a:pPr marL="514350" indent="-457200"/>
            <a:r>
              <a:rPr lang="fi-FI" dirty="0" smtClean="0"/>
              <a:t>Average results:</a:t>
            </a:r>
          </a:p>
          <a:p>
            <a:pPr marL="914400" lvl="1" indent="-457200"/>
            <a:r>
              <a:rPr lang="fi-FI" dirty="0" smtClean="0"/>
              <a:t>Proposal 1 has 0.06% percent loss</a:t>
            </a:r>
          </a:p>
          <a:p>
            <a:pPr marL="914400" lvl="1" indent="-457200"/>
            <a:r>
              <a:rPr lang="fi-FI" dirty="0" smtClean="0"/>
              <a:t>Proposal 2 has 0.07% percent loss</a:t>
            </a:r>
            <a:endParaRPr lang="fi-FI" dirty="0"/>
          </a:p>
          <a:p>
            <a:pPr marL="457200" lvl="1" indent="0">
              <a:buNone/>
            </a:pPr>
            <a:endParaRPr lang="fi-FI" dirty="0" smtClean="0"/>
          </a:p>
          <a:p>
            <a:pPr marL="457200" lvl="1" indent="0">
              <a:buNone/>
            </a:pPr>
            <a:endParaRPr lang="fi-FI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3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Detailed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407615"/>
              </p:ext>
            </p:extLst>
          </p:nvPr>
        </p:nvGraphicFramePr>
        <p:xfrm>
          <a:off x="323528" y="1772816"/>
          <a:ext cx="2849880" cy="156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58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All Intra HE10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8376"/>
              </p:ext>
            </p:extLst>
          </p:nvPr>
        </p:nvGraphicFramePr>
        <p:xfrm>
          <a:off x="3954368" y="1772816"/>
          <a:ext cx="2849880" cy="156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58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Random Access HE10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210833"/>
              </p:ext>
            </p:extLst>
          </p:nvPr>
        </p:nvGraphicFramePr>
        <p:xfrm>
          <a:off x="323528" y="3861048"/>
          <a:ext cx="2849880" cy="156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58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Low delay B HE10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1.1%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23009"/>
              </p:ext>
            </p:extLst>
          </p:nvPr>
        </p:nvGraphicFramePr>
        <p:xfrm>
          <a:off x="3923928" y="3861048"/>
          <a:ext cx="2849880" cy="156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58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Low delay P HE10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39752" y="1372126"/>
            <a:ext cx="2676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Use se(v) instead of kes(v)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7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Code all luma coefficients with se(v</a:t>
            </a:r>
            <a:r>
              <a:rPr lang="fi-FI" dirty="0" smtClean="0"/>
              <a:t>) instead of kes(v)</a:t>
            </a:r>
            <a:endParaRPr lang="fi-FI" dirty="0" smtClean="0"/>
          </a:p>
          <a:p>
            <a:pPr lvl="1"/>
            <a:r>
              <a:rPr lang="fi-FI" dirty="0" smtClean="0"/>
              <a:t>Luma </a:t>
            </a:r>
            <a:r>
              <a:rPr lang="fi-FI" dirty="0" smtClean="0"/>
              <a:t>&amp; chroma coefficient </a:t>
            </a:r>
            <a:r>
              <a:rPr lang="fi-FI" dirty="0" smtClean="0"/>
              <a:t>coding consistent</a:t>
            </a:r>
            <a:endParaRPr lang="fi-FI" dirty="0" smtClean="0"/>
          </a:p>
          <a:p>
            <a:pPr lvl="1"/>
            <a:r>
              <a:rPr lang="fi-FI" dirty="0" smtClean="0"/>
              <a:t>Removes kes(v) parsing process </a:t>
            </a:r>
            <a:r>
              <a:rPr lang="fi-FI" dirty="0" smtClean="0"/>
              <a:t>entirely from </a:t>
            </a:r>
            <a:r>
              <a:rPr lang="fi-FI" dirty="0" smtClean="0"/>
              <a:t>the specification</a:t>
            </a:r>
          </a:p>
          <a:p>
            <a:pPr lvl="1"/>
            <a:r>
              <a:rPr lang="fi-FI" dirty="0"/>
              <a:t>Removes position dependency k-tables</a:t>
            </a:r>
          </a:p>
          <a:p>
            <a:pPr lvl="1"/>
            <a:r>
              <a:rPr lang="fi-FI" dirty="0" smtClean="0"/>
              <a:t>Minor </a:t>
            </a:r>
            <a:r>
              <a:rPr lang="fi-FI" dirty="0" smtClean="0"/>
              <a:t>coding efficiency loss: 0.07%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84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460</Words>
  <Application>Microsoft Office PowerPoint</Application>
  <PresentationFormat>On-screen Show (4:3)</PresentationFormat>
  <Paragraphs>173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ALF coefficient coding with a single k-table JCT-VC J0036</vt:lpstr>
      <vt:lpstr>Introduction</vt:lpstr>
      <vt:lpstr>Proposal</vt:lpstr>
      <vt:lpstr>Detailed results</vt:lpstr>
      <vt:lpstr>Conclusion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 coefficient coding with a single k-table JCT-VC J0036</dc:title>
  <dc:creator>Ugur Kemal</dc:creator>
  <cp:lastModifiedBy>Ugur Kemal</cp:lastModifiedBy>
  <cp:revision>3</cp:revision>
  <dcterms:created xsi:type="dcterms:W3CDTF">2012-07-10T07:52:30Z</dcterms:created>
  <dcterms:modified xsi:type="dcterms:W3CDTF">2012-07-10T08:21:37Z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a5d8434f-ea3e-457a-a57d-6203976fcd07</vt:lpwstr>
  </property>
  <property fmtid="{D5CDD505-2E9C-101B-9397-08002B2CF9AE}" pid="3" name="NokiaConfidentiality">
    <vt:lpwstr>Public</vt:lpwstr>
  </property>
</Properties>
</file>