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5"/>
  </p:notesMasterIdLst>
  <p:handoutMasterIdLst>
    <p:handoutMasterId r:id="rId6"/>
  </p:handoutMasterIdLst>
  <p:sldIdLst>
    <p:sldId id="376" r:id="rId2"/>
    <p:sldId id="393" r:id="rId3"/>
    <p:sldId id="39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7B0"/>
    <a:srgbClr val="646464"/>
    <a:srgbClr val="C9C9C9"/>
    <a:srgbClr val="124191"/>
    <a:srgbClr val="11357C"/>
    <a:srgbClr val="196FB0"/>
    <a:srgbClr val="6D32BC"/>
    <a:srgbClr val="122DA5"/>
    <a:srgbClr val="FFFFFF"/>
    <a:srgbClr val="122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1986" y="-396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28/04/2012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28/04/2012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  <p:sldLayoutId id="2147483860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751488"/>
          </a:xfrm>
        </p:spPr>
        <p:txBody>
          <a:bodyPr/>
          <a:lstStyle/>
          <a:p>
            <a:pPr algn="ctr"/>
            <a:r>
              <a:rPr lang="fi-FI" dirty="0" smtClean="0"/>
              <a:t>Oguz </a:t>
            </a:r>
            <a:r>
              <a:rPr lang="fi-FI" dirty="0" smtClean="0"/>
              <a:t>Bici, </a:t>
            </a:r>
            <a:r>
              <a:rPr lang="fi-FI" dirty="0" smtClean="0"/>
              <a:t>Kemal </a:t>
            </a:r>
            <a:r>
              <a:rPr lang="fi-FI" dirty="0" smtClean="0"/>
              <a:t>Ugur, </a:t>
            </a:r>
            <a:r>
              <a:rPr lang="fi-FI" dirty="0"/>
              <a:t>Jani Lainema</a:t>
            </a:r>
            <a:endParaRPr lang="fi-FI" dirty="0"/>
          </a:p>
          <a:p>
            <a:pPr algn="ctr"/>
            <a:r>
              <a:rPr lang="fi-FI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dirty="0" smtClean="0"/>
              <a:t>JCTVC-I0414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Nokia 2012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73866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Removal of the restriction on the number of combined merge candidates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8407400" cy="4521684"/>
          </a:xfrm>
        </p:spPr>
        <p:txBody>
          <a:bodyPr>
            <a:normAutofit/>
          </a:bodyPr>
          <a:lstStyle/>
          <a:p>
            <a:r>
              <a:rPr lang="en-US" dirty="0" smtClean="0"/>
              <a:t>Combined merge candidates introduced in HM4</a:t>
            </a:r>
          </a:p>
          <a:p>
            <a:pPr lvl="1"/>
            <a:r>
              <a:rPr lang="en-US" dirty="0" smtClean="0"/>
              <a:t>Maximum number to be tested for pruning process is limited to 5.</a:t>
            </a:r>
          </a:p>
          <a:p>
            <a:r>
              <a:rPr lang="en-US" dirty="0" smtClean="0"/>
              <a:t>Pruning process removed in HM5</a:t>
            </a:r>
          </a:p>
          <a:p>
            <a:pPr lvl="1"/>
            <a:r>
              <a:rPr lang="en-US" dirty="0" smtClean="0"/>
              <a:t>Every valid combined candidate is directly inserted into the merge list</a:t>
            </a:r>
          </a:p>
          <a:p>
            <a:pPr lvl="1"/>
            <a:r>
              <a:rPr lang="en-US" dirty="0" smtClean="0"/>
              <a:t>Maximum combined candidates will never reach 5.</a:t>
            </a:r>
          </a:p>
          <a:p>
            <a:pPr lvl="2"/>
            <a:r>
              <a:rPr lang="en-US" dirty="0" smtClean="0"/>
              <a:t>Therefore, this limitation is obsolete.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843218"/>
              </p:ext>
            </p:extLst>
          </p:nvPr>
        </p:nvGraphicFramePr>
        <p:xfrm>
          <a:off x="1619672" y="4473912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initial candidates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Maximum combined candidates</a:t>
                      </a:r>
                      <a:r>
                        <a:rPr lang="en-US" baseline="0" dirty="0" smtClean="0"/>
                        <a:t> to be added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15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8407400" cy="4521684"/>
          </a:xfrm>
        </p:spPr>
        <p:txBody>
          <a:bodyPr>
            <a:normAutofit/>
          </a:bodyPr>
          <a:lstStyle/>
          <a:p>
            <a:r>
              <a:rPr lang="en-US" dirty="0" smtClean="0"/>
              <a:t>Proposed</a:t>
            </a:r>
            <a:r>
              <a:rPr lang="en-US" dirty="0" smtClean="0"/>
              <a:t>: </a:t>
            </a:r>
            <a:r>
              <a:rPr lang="en-US" dirty="0" smtClean="0"/>
              <a:t>Remove the limit in the text as a clean-up.</a:t>
            </a:r>
          </a:p>
          <a:p>
            <a:endParaRPr lang="en-US" dirty="0" smtClean="0"/>
          </a:p>
          <a:p>
            <a:r>
              <a:rPr lang="en-US" dirty="0" smtClean="0"/>
              <a:t>Results: No effect on </a:t>
            </a:r>
            <a:r>
              <a:rPr lang="en-US" dirty="0" err="1" smtClean="0"/>
              <a:t>bitstream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Text change: When </a:t>
            </a:r>
            <a:r>
              <a:rPr lang="en-US" dirty="0" err="1"/>
              <a:t>combIdx</a:t>
            </a:r>
            <a:r>
              <a:rPr lang="en-US" dirty="0"/>
              <a:t> is equal to ( </a:t>
            </a:r>
            <a:r>
              <a:rPr lang="en-US" dirty="0" err="1"/>
              <a:t>numOrigMergeCand</a:t>
            </a:r>
            <a:r>
              <a:rPr lang="en-US" dirty="0"/>
              <a:t> * ( </a:t>
            </a:r>
            <a:r>
              <a:rPr lang="en-US" dirty="0" err="1"/>
              <a:t>numOrigMergeCand</a:t>
            </a:r>
            <a:r>
              <a:rPr lang="en-US" dirty="0"/>
              <a:t> − 1 ) ) or </a:t>
            </a:r>
            <a:r>
              <a:rPr lang="en-US" dirty="0" err="1"/>
              <a:t>numMergeCand</a:t>
            </a:r>
            <a:r>
              <a:rPr lang="en-US" dirty="0"/>
              <a:t> is equal to </a:t>
            </a:r>
            <a:r>
              <a:rPr lang="en-US" dirty="0" err="1"/>
              <a:t>MaxNumMergeCand</a:t>
            </a:r>
            <a:r>
              <a:rPr lang="en-US" dirty="0"/>
              <a:t> </a:t>
            </a:r>
            <a:r>
              <a:rPr lang="en-US" strike="sngStrike" dirty="0">
                <a:solidFill>
                  <a:srgbClr val="FF0000"/>
                </a:solidFill>
              </a:rPr>
              <a:t>or </a:t>
            </a:r>
            <a:r>
              <a:rPr lang="en-US" strike="sngStrike" dirty="0" err="1">
                <a:solidFill>
                  <a:srgbClr val="FF0000"/>
                </a:solidFill>
              </a:rPr>
              <a:t>combCnt</a:t>
            </a:r>
            <a:r>
              <a:rPr lang="en-US" strike="sngStrike" dirty="0">
                <a:solidFill>
                  <a:srgbClr val="FF0000"/>
                </a:solidFill>
              </a:rPr>
              <a:t> is equal to 5</a:t>
            </a:r>
            <a:r>
              <a:rPr lang="en-US" dirty="0"/>
              <a:t>, </a:t>
            </a:r>
            <a:r>
              <a:rPr lang="en-US" dirty="0" err="1"/>
              <a:t>combStop</a:t>
            </a:r>
            <a:r>
              <a:rPr lang="en-US" dirty="0"/>
              <a:t> is set to TRUE.</a:t>
            </a:r>
            <a:endParaRPr lang="en-GB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604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2253</TotalTime>
  <Words>123</Words>
  <Application>Microsoft Office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Nokia-Long-v1</vt:lpstr>
      <vt:lpstr>JCTVC-I0414</vt:lpstr>
      <vt:lpstr>Summary</vt:lpstr>
      <vt:lpstr>Summary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Oguz Bici</cp:lastModifiedBy>
  <cp:revision>63</cp:revision>
  <dcterms:created xsi:type="dcterms:W3CDTF">2011-10-26T07:03:57Z</dcterms:created>
  <dcterms:modified xsi:type="dcterms:W3CDTF">2012-04-28T13:35:40Z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Public</vt:lpwstr>
  </property>
</Properties>
</file>