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71" r:id="rId2"/>
    <p:sldId id="340" r:id="rId3"/>
    <p:sldId id="342" r:id="rId4"/>
    <p:sldId id="341" r:id="rId5"/>
    <p:sldId id="343" r:id="rId6"/>
    <p:sldId id="344" r:id="rId7"/>
    <p:sldId id="345" r:id="rId8"/>
    <p:sldId id="346" r:id="rId9"/>
    <p:sldId id="347" r:id="rId10"/>
    <p:sldId id="348" r:id="rId11"/>
    <p:sldId id="349" r:id="rId12"/>
    <p:sldId id="350" r:id="rId13"/>
    <p:sldId id="351" r:id="rId14"/>
    <p:sldId id="352" r:id="rId15"/>
    <p:sldId id="353" r:id="rId16"/>
    <p:sldId id="354" r:id="rId17"/>
    <p:sldId id="355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150" d="100"/>
          <a:sy n="150" d="100"/>
        </p:scale>
        <p:origin x="-424" y="2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28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handoutMaster" Target="handoutMasters/handout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01D2B70-8553-9E49-879F-441A38DFC2C8}" type="doc">
      <dgm:prSet loTypeId="urn:microsoft.com/office/officeart/2005/8/layout/hierarchy6" loCatId="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8C2F6DB-F575-2B44-95DA-6F41F87E60F1}">
      <dgm:prSet phldrT="[Text]" custT="1"/>
      <dgm:spPr>
        <a:solidFill>
          <a:schemeClr val="bg1"/>
        </a:solidFill>
        <a:ln w="25400">
          <a:solidFill>
            <a:schemeClr val="tx1"/>
          </a:solidFill>
        </a:ln>
        <a:effectLst/>
      </dgm:spPr>
      <dgm:t>
        <a:bodyPr/>
        <a:lstStyle/>
        <a:p>
          <a:r>
            <a:rPr lang="en-US" sz="900"/>
            <a:t>sequence</a:t>
          </a:r>
        </a:p>
      </dgm:t>
    </dgm:pt>
    <dgm:pt modelId="{F0647A7B-02E2-534A-865B-CD80436B9F27}" type="parTrans" cxnId="{599B2152-7C60-6447-8AAB-21BA02D0800E}">
      <dgm:prSet/>
      <dgm:spPr/>
      <dgm:t>
        <a:bodyPr/>
        <a:lstStyle/>
        <a:p>
          <a:endParaRPr lang="en-US"/>
        </a:p>
      </dgm:t>
    </dgm:pt>
    <dgm:pt modelId="{F25BF413-BF97-8F49-A75F-FC14260CEDC5}" type="sibTrans" cxnId="{599B2152-7C60-6447-8AAB-21BA02D0800E}">
      <dgm:prSet/>
      <dgm:spPr/>
      <dgm:t>
        <a:bodyPr/>
        <a:lstStyle/>
        <a:p>
          <a:endParaRPr lang="en-US"/>
        </a:p>
      </dgm:t>
    </dgm:pt>
    <dgm:pt modelId="{7E02A5DF-97D2-0644-91C3-1006EC0EE676}">
      <dgm:prSet phldrT="[Text]" custT="1"/>
      <dgm:spPr>
        <a:solidFill>
          <a:schemeClr val="bg1"/>
        </a:solidFill>
        <a:ln w="25400">
          <a:solidFill>
            <a:schemeClr val="tx1"/>
          </a:solidFill>
        </a:ln>
        <a:effectLst/>
      </dgm:spPr>
      <dgm:t>
        <a:bodyPr/>
        <a:lstStyle/>
        <a:p>
          <a:r>
            <a:rPr lang="en-US" sz="900"/>
            <a:t>frame sequence</a:t>
          </a:r>
        </a:p>
      </dgm:t>
    </dgm:pt>
    <dgm:pt modelId="{6D264F25-22FE-D04A-95AE-F575ECE9345E}" type="parTrans" cxnId="{668EAFBF-EDA9-4A4B-9FEC-1F4C44B53739}">
      <dgm:prSet/>
      <dgm:spPr>
        <a:ln>
          <a:solidFill>
            <a:schemeClr val="tx1"/>
          </a:solidFill>
        </a:ln>
      </dgm:spPr>
      <dgm:t>
        <a:bodyPr/>
        <a:lstStyle/>
        <a:p>
          <a:endParaRPr lang="en-US" sz="900"/>
        </a:p>
      </dgm:t>
    </dgm:pt>
    <dgm:pt modelId="{5B1C9D7B-53EB-7246-92EE-B562CF053F59}" type="sibTrans" cxnId="{668EAFBF-EDA9-4A4B-9FEC-1F4C44B53739}">
      <dgm:prSet/>
      <dgm:spPr/>
      <dgm:t>
        <a:bodyPr/>
        <a:lstStyle/>
        <a:p>
          <a:endParaRPr lang="en-US"/>
        </a:p>
      </dgm:t>
    </dgm:pt>
    <dgm:pt modelId="{29DEE58D-D157-054A-B5A7-3F25561EA234}">
      <dgm:prSet phldrT="[Text]" custT="1"/>
      <dgm:spPr>
        <a:solidFill>
          <a:schemeClr val="bg1"/>
        </a:solidFill>
        <a:ln w="25400">
          <a:solidFill>
            <a:schemeClr val="tx1"/>
          </a:solidFill>
        </a:ln>
        <a:effectLst/>
      </dgm:spPr>
      <dgm:t>
        <a:bodyPr/>
        <a:lstStyle/>
        <a:p>
          <a:r>
            <a:rPr lang="en-US" sz="900"/>
            <a:t>bottom</a:t>
          </a:r>
        </a:p>
        <a:p>
          <a:r>
            <a:rPr lang="en-US" sz="900"/>
            <a:t>first</a:t>
          </a:r>
        </a:p>
      </dgm:t>
    </dgm:pt>
    <dgm:pt modelId="{6842F3DE-3378-C24F-AE95-B3F959A97EB4}" type="parTrans" cxnId="{9DFDFA02-5BDA-9543-976A-E426EFA801B2}">
      <dgm:prSet/>
      <dgm:spPr>
        <a:ln>
          <a:solidFill>
            <a:schemeClr val="tx1"/>
          </a:solidFill>
        </a:ln>
      </dgm:spPr>
      <dgm:t>
        <a:bodyPr/>
        <a:lstStyle/>
        <a:p>
          <a:endParaRPr lang="en-US" sz="900"/>
        </a:p>
      </dgm:t>
    </dgm:pt>
    <dgm:pt modelId="{A9AE7E2F-6F28-A745-81C5-C19CE3F17BF6}" type="sibTrans" cxnId="{9DFDFA02-5BDA-9543-976A-E426EFA801B2}">
      <dgm:prSet/>
      <dgm:spPr/>
      <dgm:t>
        <a:bodyPr/>
        <a:lstStyle/>
        <a:p>
          <a:endParaRPr lang="en-US"/>
        </a:p>
      </dgm:t>
    </dgm:pt>
    <dgm:pt modelId="{E60641A2-6A93-9E42-A825-6593B6DCE2BE}">
      <dgm:prSet phldrT="[Text]" custT="1"/>
      <dgm:spPr>
        <a:solidFill>
          <a:schemeClr val="bg1"/>
        </a:solidFill>
        <a:ln w="25400">
          <a:solidFill>
            <a:schemeClr val="tx1"/>
          </a:solidFill>
        </a:ln>
        <a:effectLst/>
      </dgm:spPr>
      <dgm:t>
        <a:bodyPr/>
        <a:lstStyle/>
        <a:p>
          <a:r>
            <a:rPr lang="en-US" sz="900"/>
            <a:t>prog</a:t>
          </a:r>
        </a:p>
        <a:p>
          <a:r>
            <a:rPr lang="en-US" sz="900"/>
            <a:t>frame</a:t>
          </a:r>
        </a:p>
      </dgm:t>
    </dgm:pt>
    <dgm:pt modelId="{28C20D10-1781-0745-8AA1-2020A11A73B0}" type="parTrans" cxnId="{3FB0054A-B8B6-4E49-9814-3F30A454AF60}">
      <dgm:prSet/>
      <dgm:spPr>
        <a:ln>
          <a:solidFill>
            <a:schemeClr val="tx1"/>
          </a:solidFill>
        </a:ln>
      </dgm:spPr>
      <dgm:t>
        <a:bodyPr/>
        <a:lstStyle/>
        <a:p>
          <a:endParaRPr lang="en-US" sz="900"/>
        </a:p>
      </dgm:t>
    </dgm:pt>
    <dgm:pt modelId="{58A2080C-329B-0E4A-98A8-30C99D67534D}" type="sibTrans" cxnId="{3FB0054A-B8B6-4E49-9814-3F30A454AF60}">
      <dgm:prSet/>
      <dgm:spPr/>
      <dgm:t>
        <a:bodyPr/>
        <a:lstStyle/>
        <a:p>
          <a:endParaRPr lang="en-US"/>
        </a:p>
      </dgm:t>
    </dgm:pt>
    <dgm:pt modelId="{A64CF767-A49D-7C4F-A525-77C97527326E}">
      <dgm:prSet phldrT="[Text]" custT="1"/>
      <dgm:spPr>
        <a:solidFill>
          <a:schemeClr val="bg1"/>
        </a:solidFill>
        <a:ln w="25400">
          <a:solidFill>
            <a:schemeClr val="tx1"/>
          </a:solidFill>
        </a:ln>
        <a:effectLst/>
      </dgm:spPr>
      <dgm:t>
        <a:bodyPr/>
        <a:lstStyle/>
        <a:p>
          <a:r>
            <a:rPr lang="en-US" sz="900"/>
            <a:t>field sequence</a:t>
          </a:r>
        </a:p>
      </dgm:t>
    </dgm:pt>
    <dgm:pt modelId="{41246627-E844-334C-A516-07486920CD55}" type="parTrans" cxnId="{0916E771-7851-C940-A351-D41617F1457C}">
      <dgm:prSet/>
      <dgm:spPr>
        <a:ln>
          <a:solidFill>
            <a:schemeClr val="tx1"/>
          </a:solidFill>
        </a:ln>
      </dgm:spPr>
      <dgm:t>
        <a:bodyPr/>
        <a:lstStyle/>
        <a:p>
          <a:endParaRPr lang="en-US" sz="900"/>
        </a:p>
      </dgm:t>
    </dgm:pt>
    <dgm:pt modelId="{98F69157-2714-E44F-8765-3AEBEBB02639}" type="sibTrans" cxnId="{0916E771-7851-C940-A351-D41617F1457C}">
      <dgm:prSet/>
      <dgm:spPr/>
      <dgm:t>
        <a:bodyPr/>
        <a:lstStyle/>
        <a:p>
          <a:endParaRPr lang="en-US"/>
        </a:p>
      </dgm:t>
    </dgm:pt>
    <dgm:pt modelId="{0CFB4816-2BE0-2743-B244-08B46C7DC486}">
      <dgm:prSet phldrT="[Text]" custT="1"/>
      <dgm:spPr>
        <a:solidFill>
          <a:schemeClr val="bg1"/>
        </a:solidFill>
        <a:ln w="25400">
          <a:solidFill>
            <a:schemeClr val="tx1"/>
          </a:solidFill>
        </a:ln>
        <a:effectLst/>
      </dgm:spPr>
      <dgm:t>
        <a:bodyPr/>
        <a:lstStyle/>
        <a:p>
          <a:r>
            <a:rPr lang="en-US" sz="900"/>
            <a:t>field picture</a:t>
          </a:r>
        </a:p>
      </dgm:t>
    </dgm:pt>
    <dgm:pt modelId="{CFD1F55F-A557-F745-BF66-C8B86A039D23}" type="parTrans" cxnId="{72AC6241-5A04-BC48-9CF0-82628ECFC1E3}">
      <dgm:prSet/>
      <dgm:spPr>
        <a:ln>
          <a:solidFill>
            <a:schemeClr val="tx1"/>
          </a:solidFill>
        </a:ln>
      </dgm:spPr>
      <dgm:t>
        <a:bodyPr/>
        <a:lstStyle/>
        <a:p>
          <a:endParaRPr lang="en-US" sz="900"/>
        </a:p>
      </dgm:t>
    </dgm:pt>
    <dgm:pt modelId="{DD33C3F7-D8F2-354B-8534-A7241C07E51D}" type="sibTrans" cxnId="{72AC6241-5A04-BC48-9CF0-82628ECFC1E3}">
      <dgm:prSet/>
      <dgm:spPr/>
      <dgm:t>
        <a:bodyPr/>
        <a:lstStyle/>
        <a:p>
          <a:endParaRPr lang="en-US"/>
        </a:p>
      </dgm:t>
    </dgm:pt>
    <dgm:pt modelId="{9024779D-0B22-4545-A5AD-BDAB4C8863D1}">
      <dgm:prSet phldrT="[Text]" custT="1"/>
      <dgm:spPr/>
      <dgm:t>
        <a:bodyPr/>
        <a:lstStyle/>
        <a:p>
          <a:pPr algn="r"/>
          <a:r>
            <a:rPr lang="en-US" sz="1200"/>
            <a:t>progressive_source_flag</a:t>
          </a:r>
        </a:p>
      </dgm:t>
    </dgm:pt>
    <dgm:pt modelId="{6FB0E635-7D26-5F48-A3FC-004C45744465}" type="parTrans" cxnId="{212DADC3-E206-6B40-ABC7-6D7CB70D12DA}">
      <dgm:prSet/>
      <dgm:spPr/>
      <dgm:t>
        <a:bodyPr/>
        <a:lstStyle/>
        <a:p>
          <a:endParaRPr lang="en-US"/>
        </a:p>
      </dgm:t>
    </dgm:pt>
    <dgm:pt modelId="{02AD6C1E-9D44-784F-A95E-070B0A2E8374}" type="sibTrans" cxnId="{212DADC3-E206-6B40-ABC7-6D7CB70D12DA}">
      <dgm:prSet/>
      <dgm:spPr/>
      <dgm:t>
        <a:bodyPr/>
        <a:lstStyle/>
        <a:p>
          <a:endParaRPr lang="en-US"/>
        </a:p>
      </dgm:t>
    </dgm:pt>
    <dgm:pt modelId="{EA10CCD3-E579-5144-BF0A-A7AC00F1397D}">
      <dgm:prSet phldrT="[Text]" custT="1"/>
      <dgm:spPr/>
      <dgm:t>
        <a:bodyPr/>
        <a:lstStyle/>
        <a:p>
          <a:pPr algn="r"/>
          <a:r>
            <a:rPr lang="en-US" sz="1200"/>
            <a:t>bottom_field_flag</a:t>
          </a:r>
        </a:p>
      </dgm:t>
    </dgm:pt>
    <dgm:pt modelId="{0940BB0B-3169-1D41-9D3E-8EE29A7C3851}" type="parTrans" cxnId="{F365B81E-4A60-454E-BD32-2FB0AAB1492D}">
      <dgm:prSet/>
      <dgm:spPr/>
      <dgm:t>
        <a:bodyPr/>
        <a:lstStyle/>
        <a:p>
          <a:endParaRPr lang="en-US"/>
        </a:p>
      </dgm:t>
    </dgm:pt>
    <dgm:pt modelId="{D457BE05-E9BB-8C4B-BED2-DE71E170DBCA}" type="sibTrans" cxnId="{F365B81E-4A60-454E-BD32-2FB0AAB1492D}">
      <dgm:prSet/>
      <dgm:spPr/>
      <dgm:t>
        <a:bodyPr/>
        <a:lstStyle/>
        <a:p>
          <a:endParaRPr lang="en-US"/>
        </a:p>
      </dgm:t>
    </dgm:pt>
    <dgm:pt modelId="{E820BBF5-6AC3-C245-850D-EC3ED818DBA8}">
      <dgm:prSet phldrT="[Text]" custT="1"/>
      <dgm:spPr/>
      <dgm:t>
        <a:bodyPr/>
        <a:lstStyle/>
        <a:p>
          <a:pPr algn="r"/>
          <a:r>
            <a:rPr lang="en-US" sz="1200"/>
            <a:t>top_field_first_flag</a:t>
          </a:r>
        </a:p>
      </dgm:t>
    </dgm:pt>
    <dgm:pt modelId="{3E38626F-23E3-A342-B6A9-47AC0B433638}" type="parTrans" cxnId="{CE5C57D8-D28A-FA41-A764-0140C1B5242C}">
      <dgm:prSet/>
      <dgm:spPr/>
      <dgm:t>
        <a:bodyPr/>
        <a:lstStyle/>
        <a:p>
          <a:endParaRPr lang="en-US"/>
        </a:p>
      </dgm:t>
    </dgm:pt>
    <dgm:pt modelId="{D73A9EF0-0BD0-8D42-A299-7B9145865FD5}" type="sibTrans" cxnId="{CE5C57D8-D28A-FA41-A764-0140C1B5242C}">
      <dgm:prSet/>
      <dgm:spPr/>
      <dgm:t>
        <a:bodyPr/>
        <a:lstStyle/>
        <a:p>
          <a:endParaRPr lang="en-US"/>
        </a:p>
      </dgm:t>
    </dgm:pt>
    <dgm:pt modelId="{57C7E60D-E779-D743-AF56-09DFEFADA915}">
      <dgm:prSet phldrT="[Text]" custT="1"/>
      <dgm:spPr>
        <a:solidFill>
          <a:schemeClr val="bg1"/>
        </a:solidFill>
        <a:ln w="25400">
          <a:solidFill>
            <a:schemeClr val="tx1"/>
          </a:solidFill>
        </a:ln>
        <a:effectLst/>
      </dgm:spPr>
      <dgm:t>
        <a:bodyPr/>
        <a:lstStyle/>
        <a:p>
          <a:r>
            <a:rPr lang="en-US" sz="900"/>
            <a:t>top</a:t>
          </a:r>
        </a:p>
        <a:p>
          <a:r>
            <a:rPr lang="en-US" sz="900"/>
            <a:t>first</a:t>
          </a:r>
        </a:p>
      </dgm:t>
    </dgm:pt>
    <dgm:pt modelId="{BF2DED21-9888-D449-8C25-5BE291892A23}" type="parTrans" cxnId="{36A6036B-9E90-1842-9F9C-6B3DB1E70E2B}">
      <dgm:prSet/>
      <dgm:spPr>
        <a:ln>
          <a:solidFill>
            <a:schemeClr val="tx1"/>
          </a:solidFill>
        </a:ln>
      </dgm:spPr>
      <dgm:t>
        <a:bodyPr/>
        <a:lstStyle/>
        <a:p>
          <a:endParaRPr lang="en-US" sz="900"/>
        </a:p>
      </dgm:t>
    </dgm:pt>
    <dgm:pt modelId="{9B276008-C4C1-284B-9B9C-EA8EC104D3B6}" type="sibTrans" cxnId="{36A6036B-9E90-1842-9F9C-6B3DB1E70E2B}">
      <dgm:prSet/>
      <dgm:spPr/>
      <dgm:t>
        <a:bodyPr/>
        <a:lstStyle/>
        <a:p>
          <a:endParaRPr lang="en-US"/>
        </a:p>
      </dgm:t>
    </dgm:pt>
    <dgm:pt modelId="{4A3C4E1C-079E-FD47-B752-CA30283B0D4B}">
      <dgm:prSet phldrT="[Text]" custT="1"/>
      <dgm:spPr>
        <a:solidFill>
          <a:schemeClr val="bg1"/>
        </a:solidFill>
        <a:ln w="25400">
          <a:solidFill>
            <a:schemeClr val="tx1"/>
          </a:solidFill>
        </a:ln>
        <a:effectLst/>
      </dgm:spPr>
      <dgm:t>
        <a:bodyPr/>
        <a:lstStyle/>
        <a:p>
          <a:r>
            <a:rPr lang="en-US" sz="900"/>
            <a:t>inter-leaved</a:t>
          </a:r>
        </a:p>
      </dgm:t>
    </dgm:pt>
    <dgm:pt modelId="{18E7CFC1-BEE4-4F40-87D5-EF92A2D90D25}" type="sibTrans" cxnId="{14C6ACB8-6D27-3342-98D7-4347C0F7D407}">
      <dgm:prSet/>
      <dgm:spPr/>
      <dgm:t>
        <a:bodyPr/>
        <a:lstStyle/>
        <a:p>
          <a:endParaRPr lang="en-US"/>
        </a:p>
      </dgm:t>
    </dgm:pt>
    <dgm:pt modelId="{ED92CC5A-17B1-944B-AAF6-83AEBFA783E9}" type="parTrans" cxnId="{14C6ACB8-6D27-3342-98D7-4347C0F7D407}">
      <dgm:prSet/>
      <dgm:spPr>
        <a:ln>
          <a:solidFill>
            <a:schemeClr val="tx1"/>
          </a:solidFill>
        </a:ln>
      </dgm:spPr>
      <dgm:t>
        <a:bodyPr/>
        <a:lstStyle/>
        <a:p>
          <a:endParaRPr lang="en-US" sz="900"/>
        </a:p>
      </dgm:t>
    </dgm:pt>
    <dgm:pt modelId="{4BAFE77C-1D9F-3B47-9CA4-D0F8BFC5349F}">
      <dgm:prSet phldrT="[Text]" custT="1"/>
      <dgm:spPr>
        <a:solidFill>
          <a:schemeClr val="bg1"/>
        </a:solidFill>
        <a:ln w="25400">
          <a:solidFill>
            <a:schemeClr val="tx1"/>
          </a:solidFill>
        </a:ln>
        <a:effectLst/>
      </dgm:spPr>
      <dgm:t>
        <a:bodyPr/>
        <a:lstStyle/>
        <a:p>
          <a:r>
            <a:rPr lang="en-US" sz="900"/>
            <a:t>extracted field</a:t>
          </a:r>
        </a:p>
      </dgm:t>
    </dgm:pt>
    <dgm:pt modelId="{B8FB5606-BA49-7C4A-9E89-006932CE35AB}" type="parTrans" cxnId="{FC0BF825-EE1A-AE4B-9B83-41F4508DCD45}">
      <dgm:prSet/>
      <dgm:spPr>
        <a:ln>
          <a:solidFill>
            <a:schemeClr val="tx1"/>
          </a:solidFill>
        </a:ln>
      </dgm:spPr>
      <dgm:t>
        <a:bodyPr/>
        <a:lstStyle/>
        <a:p>
          <a:endParaRPr lang="en-US" sz="900"/>
        </a:p>
      </dgm:t>
    </dgm:pt>
    <dgm:pt modelId="{5927F284-CFFA-2446-BAD9-07A827A5C238}" type="sibTrans" cxnId="{FC0BF825-EE1A-AE4B-9B83-41F4508DCD45}">
      <dgm:prSet/>
      <dgm:spPr/>
      <dgm:t>
        <a:bodyPr/>
        <a:lstStyle/>
        <a:p>
          <a:endParaRPr lang="en-US"/>
        </a:p>
      </dgm:t>
    </dgm:pt>
    <dgm:pt modelId="{7810A65C-51CF-1845-B0E6-853FA0B040AE}">
      <dgm:prSet phldrT="[Text]" custT="1"/>
      <dgm:spPr>
        <a:solidFill>
          <a:schemeClr val="bg1"/>
        </a:solidFill>
        <a:ln w="25400">
          <a:solidFill>
            <a:schemeClr val="tx1"/>
          </a:solidFill>
        </a:ln>
        <a:effectLst/>
      </dgm:spPr>
      <dgm:t>
        <a:bodyPr/>
        <a:lstStyle/>
        <a:p>
          <a:r>
            <a:rPr lang="en-US" sz="900"/>
            <a:t>top</a:t>
          </a:r>
        </a:p>
      </dgm:t>
    </dgm:pt>
    <dgm:pt modelId="{F0505C2D-BE92-B549-B6D8-C34A91AF16D6}" type="parTrans" cxnId="{F4633689-27AF-5E47-8CEE-3CC1644E5287}">
      <dgm:prSet/>
      <dgm:spPr>
        <a:ln>
          <a:solidFill>
            <a:schemeClr val="tx1"/>
          </a:solidFill>
        </a:ln>
      </dgm:spPr>
      <dgm:t>
        <a:bodyPr/>
        <a:lstStyle/>
        <a:p>
          <a:endParaRPr lang="en-US" sz="900"/>
        </a:p>
      </dgm:t>
    </dgm:pt>
    <dgm:pt modelId="{09BE2066-4453-9E42-9E3A-BF80B8489882}" type="sibTrans" cxnId="{F4633689-27AF-5E47-8CEE-3CC1644E5287}">
      <dgm:prSet/>
      <dgm:spPr/>
      <dgm:t>
        <a:bodyPr/>
        <a:lstStyle/>
        <a:p>
          <a:endParaRPr lang="en-US"/>
        </a:p>
      </dgm:t>
    </dgm:pt>
    <dgm:pt modelId="{47239E14-DE3A-9E46-B9EA-85A3BFF2725F}">
      <dgm:prSet phldrT="[Text]" custT="1"/>
      <dgm:spPr/>
      <dgm:t>
        <a:bodyPr/>
        <a:lstStyle/>
        <a:p>
          <a:pPr algn="r"/>
          <a:r>
            <a:rPr lang="en-US" sz="1200"/>
            <a:t>FieldSequenceFlag</a:t>
          </a:r>
        </a:p>
      </dgm:t>
    </dgm:pt>
    <dgm:pt modelId="{C5D456B9-3F00-3543-BDB3-E308F9155515}" type="sibTrans" cxnId="{3229903D-9287-0F45-9106-845B8344FCB2}">
      <dgm:prSet/>
      <dgm:spPr/>
      <dgm:t>
        <a:bodyPr/>
        <a:lstStyle/>
        <a:p>
          <a:endParaRPr lang="en-US"/>
        </a:p>
      </dgm:t>
    </dgm:pt>
    <dgm:pt modelId="{756344C6-F731-3D4B-A25C-7EE999EC1691}" type="parTrans" cxnId="{3229903D-9287-0F45-9106-845B8344FCB2}">
      <dgm:prSet/>
      <dgm:spPr/>
      <dgm:t>
        <a:bodyPr/>
        <a:lstStyle/>
        <a:p>
          <a:endParaRPr lang="en-US"/>
        </a:p>
      </dgm:t>
    </dgm:pt>
    <dgm:pt modelId="{FA4D2E5D-FA8A-124D-AF02-4F4A1F9BB0E7}">
      <dgm:prSet phldrT="[Text]" custT="1"/>
      <dgm:spPr>
        <a:solidFill>
          <a:schemeClr val="bg1"/>
        </a:solidFill>
        <a:ln w="25400">
          <a:solidFill>
            <a:schemeClr val="tx1"/>
          </a:solidFill>
        </a:ln>
        <a:effectLst/>
      </dgm:spPr>
      <dgm:t>
        <a:bodyPr/>
        <a:lstStyle/>
        <a:p>
          <a:r>
            <a:rPr lang="en-US" sz="900"/>
            <a:t>bottom</a:t>
          </a:r>
        </a:p>
      </dgm:t>
    </dgm:pt>
    <dgm:pt modelId="{D23C73F4-1D90-C047-BF81-A0EE69C0D4A3}" type="sibTrans" cxnId="{FF374D6F-85F5-F24B-9918-F93759A71BC1}">
      <dgm:prSet/>
      <dgm:spPr/>
      <dgm:t>
        <a:bodyPr/>
        <a:lstStyle/>
        <a:p>
          <a:endParaRPr lang="en-US"/>
        </a:p>
      </dgm:t>
    </dgm:pt>
    <dgm:pt modelId="{591A9A59-E597-6146-B68C-79FDEA6911B4}" type="parTrans" cxnId="{FF374D6F-85F5-F24B-9918-F93759A71BC1}">
      <dgm:prSet/>
      <dgm:spPr>
        <a:ln>
          <a:solidFill>
            <a:schemeClr val="tx1"/>
          </a:solidFill>
        </a:ln>
      </dgm:spPr>
      <dgm:t>
        <a:bodyPr/>
        <a:lstStyle/>
        <a:p>
          <a:endParaRPr lang="en-US" sz="900"/>
        </a:p>
      </dgm:t>
    </dgm:pt>
    <dgm:pt modelId="{80F77096-5A13-2541-953F-7E6F0243CA78}">
      <dgm:prSet phldrT="[Text]" custT="1"/>
      <dgm:spPr>
        <a:solidFill>
          <a:schemeClr val="bg1"/>
        </a:solidFill>
        <a:ln w="25400">
          <a:solidFill>
            <a:schemeClr val="tx1"/>
          </a:solidFill>
        </a:ln>
        <a:effectLst/>
      </dgm:spPr>
      <dgm:t>
        <a:bodyPr/>
        <a:lstStyle/>
        <a:p>
          <a:r>
            <a:rPr lang="en-US" sz="900"/>
            <a:t>top</a:t>
          </a:r>
        </a:p>
      </dgm:t>
    </dgm:pt>
    <dgm:pt modelId="{0583F8FE-F915-574B-A64A-ABBFE3EC00E7}" type="parTrans" cxnId="{E3D96E7D-60C3-5344-BA6D-A01AA41BBC10}">
      <dgm:prSet/>
      <dgm:spPr>
        <a:ln>
          <a:solidFill>
            <a:schemeClr val="tx1"/>
          </a:solidFill>
        </a:ln>
      </dgm:spPr>
      <dgm:t>
        <a:bodyPr/>
        <a:lstStyle/>
        <a:p>
          <a:endParaRPr lang="en-US" sz="900"/>
        </a:p>
      </dgm:t>
    </dgm:pt>
    <dgm:pt modelId="{4638BC6D-4CE9-1D4E-9913-79D3AC875D78}" type="sibTrans" cxnId="{E3D96E7D-60C3-5344-BA6D-A01AA41BBC10}">
      <dgm:prSet/>
      <dgm:spPr/>
      <dgm:t>
        <a:bodyPr/>
        <a:lstStyle/>
        <a:p>
          <a:endParaRPr lang="en-US"/>
        </a:p>
      </dgm:t>
    </dgm:pt>
    <dgm:pt modelId="{AB28A373-BCDD-3A41-8B50-BF4A85BDCF68}">
      <dgm:prSet phldrT="[Text]" custT="1"/>
      <dgm:spPr>
        <a:solidFill>
          <a:schemeClr val="bg1"/>
        </a:solidFill>
        <a:ln w="25400">
          <a:solidFill>
            <a:schemeClr val="tx1"/>
          </a:solidFill>
        </a:ln>
        <a:effectLst/>
      </dgm:spPr>
      <dgm:t>
        <a:bodyPr/>
        <a:lstStyle/>
        <a:p>
          <a:r>
            <a:rPr lang="en-US" sz="900"/>
            <a:t>bottom</a:t>
          </a:r>
        </a:p>
      </dgm:t>
    </dgm:pt>
    <dgm:pt modelId="{C2CB76EF-B56C-A049-8B19-B9E22B5D3C30}" type="parTrans" cxnId="{F97170A3-52FC-4441-9BA6-BD7C00441DA7}">
      <dgm:prSet/>
      <dgm:spPr>
        <a:ln>
          <a:solidFill>
            <a:schemeClr val="tx1"/>
          </a:solidFill>
        </a:ln>
      </dgm:spPr>
      <dgm:t>
        <a:bodyPr/>
        <a:lstStyle/>
        <a:p>
          <a:endParaRPr lang="en-US" sz="900"/>
        </a:p>
      </dgm:t>
    </dgm:pt>
    <dgm:pt modelId="{A8474579-E3C0-1048-921B-D2D9DC1E58D0}" type="sibTrans" cxnId="{F97170A3-52FC-4441-9BA6-BD7C00441DA7}">
      <dgm:prSet/>
      <dgm:spPr/>
      <dgm:t>
        <a:bodyPr/>
        <a:lstStyle/>
        <a:p>
          <a:endParaRPr lang="en-US"/>
        </a:p>
      </dgm:t>
    </dgm:pt>
    <dgm:pt modelId="{1B04B922-21FE-1949-9D1E-1F830944DAF6}">
      <dgm:prSet phldrT="[Text]" custT="1"/>
      <dgm:spPr>
        <a:noFill/>
        <a:ln w="25400">
          <a:noFill/>
        </a:ln>
        <a:effectLst/>
      </dgm:spPr>
      <dgm:t>
        <a:bodyPr/>
        <a:lstStyle/>
        <a:p>
          <a:r>
            <a:rPr lang="en-US" sz="900"/>
            <a:t>X</a:t>
          </a:r>
        </a:p>
      </dgm:t>
    </dgm:pt>
    <dgm:pt modelId="{28C66A23-DA7E-2E45-9890-0B6439D22CDB}" type="parTrans" cxnId="{6C69145D-3CF7-2D40-8A12-A4190F05CC56}">
      <dgm:prSet/>
      <dgm:spPr>
        <a:ln>
          <a:solidFill>
            <a:schemeClr val="tx1"/>
          </a:solidFill>
        </a:ln>
      </dgm:spPr>
      <dgm:t>
        <a:bodyPr/>
        <a:lstStyle/>
        <a:p>
          <a:endParaRPr lang="en-US" sz="900"/>
        </a:p>
      </dgm:t>
    </dgm:pt>
    <dgm:pt modelId="{5E95CDAB-6262-604C-83C3-652F93206698}" type="sibTrans" cxnId="{6C69145D-3CF7-2D40-8A12-A4190F05CC56}">
      <dgm:prSet/>
      <dgm:spPr/>
      <dgm:t>
        <a:bodyPr/>
        <a:lstStyle/>
        <a:p>
          <a:endParaRPr lang="en-US"/>
        </a:p>
      </dgm:t>
    </dgm:pt>
    <dgm:pt modelId="{A60F09C0-5EE5-224D-ADB9-4C8202DE9824}" type="pres">
      <dgm:prSet presAssocID="{601D2B70-8553-9E49-879F-441A38DFC2C8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46CCCE4-C859-B148-B097-06385D7D26F7}" type="pres">
      <dgm:prSet presAssocID="{601D2B70-8553-9E49-879F-441A38DFC2C8}" presName="hierFlow" presStyleCnt="0"/>
      <dgm:spPr/>
    </dgm:pt>
    <dgm:pt modelId="{A84A0245-85BB-F34E-988C-9671F5A9B7C5}" type="pres">
      <dgm:prSet presAssocID="{601D2B70-8553-9E49-879F-441A38DFC2C8}" presName="firstBuf" presStyleCnt="0"/>
      <dgm:spPr/>
    </dgm:pt>
    <dgm:pt modelId="{D858BFF4-4431-C943-ACE8-EDD40E372574}" type="pres">
      <dgm:prSet presAssocID="{601D2B70-8553-9E49-879F-441A38DFC2C8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059CFA9B-F970-DB4E-88AF-2A74BCEAF914}" type="pres">
      <dgm:prSet presAssocID="{38C2F6DB-F575-2B44-95DA-6F41F87E60F1}" presName="Name14" presStyleCnt="0"/>
      <dgm:spPr/>
    </dgm:pt>
    <dgm:pt modelId="{1F47EC5A-2502-2245-8EF2-34AEB6DF195B}" type="pres">
      <dgm:prSet presAssocID="{38C2F6DB-F575-2B44-95DA-6F41F87E60F1}" presName="level1Shap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6B7AA6D-BAF4-1341-B061-C25A7A674A07}" type="pres">
      <dgm:prSet presAssocID="{38C2F6DB-F575-2B44-95DA-6F41F87E60F1}" presName="hierChild2" presStyleCnt="0"/>
      <dgm:spPr/>
    </dgm:pt>
    <dgm:pt modelId="{A4714856-E07F-1B48-A308-54766AE1DBB0}" type="pres">
      <dgm:prSet presAssocID="{6D264F25-22FE-D04A-95AE-F575ECE9345E}" presName="Name19" presStyleLbl="parChTrans1D2" presStyleIdx="0" presStyleCnt="2"/>
      <dgm:spPr/>
      <dgm:t>
        <a:bodyPr/>
        <a:lstStyle/>
        <a:p>
          <a:endParaRPr lang="en-US"/>
        </a:p>
      </dgm:t>
    </dgm:pt>
    <dgm:pt modelId="{E20FFF9D-C5DE-D441-AF10-7B77ACF59A7A}" type="pres">
      <dgm:prSet presAssocID="{7E02A5DF-97D2-0644-91C3-1006EC0EE676}" presName="Name21" presStyleCnt="0"/>
      <dgm:spPr/>
    </dgm:pt>
    <dgm:pt modelId="{82F7F1CB-D5E0-3E44-A570-C751B38A3A3F}" type="pres">
      <dgm:prSet presAssocID="{7E02A5DF-97D2-0644-91C3-1006EC0EE676}" presName="level2Shape" presStyleLbl="node2" presStyleIdx="0" presStyleCnt="2"/>
      <dgm:spPr/>
      <dgm:t>
        <a:bodyPr/>
        <a:lstStyle/>
        <a:p>
          <a:endParaRPr lang="en-US"/>
        </a:p>
      </dgm:t>
    </dgm:pt>
    <dgm:pt modelId="{338DBF09-E9ED-634A-BF62-166067266B6D}" type="pres">
      <dgm:prSet presAssocID="{7E02A5DF-97D2-0644-91C3-1006EC0EE676}" presName="hierChild3" presStyleCnt="0"/>
      <dgm:spPr/>
    </dgm:pt>
    <dgm:pt modelId="{A0E90886-8862-9B4B-89BC-692FCC5B2DD7}" type="pres">
      <dgm:prSet presAssocID="{ED92CC5A-17B1-944B-AAF6-83AEBFA783E9}" presName="Name19" presStyleLbl="parChTrans1D3" presStyleIdx="0" presStyleCnt="4"/>
      <dgm:spPr/>
      <dgm:t>
        <a:bodyPr/>
        <a:lstStyle/>
        <a:p>
          <a:endParaRPr lang="en-US"/>
        </a:p>
      </dgm:t>
    </dgm:pt>
    <dgm:pt modelId="{EA60831A-A158-6B4E-899B-5640030C4D3F}" type="pres">
      <dgm:prSet presAssocID="{4A3C4E1C-079E-FD47-B752-CA30283B0D4B}" presName="Name21" presStyleCnt="0"/>
      <dgm:spPr/>
    </dgm:pt>
    <dgm:pt modelId="{2B224B9E-C795-0E42-BDE6-FD4A0D066941}" type="pres">
      <dgm:prSet presAssocID="{4A3C4E1C-079E-FD47-B752-CA30283B0D4B}" presName="level2Shape" presStyleLbl="node3" presStyleIdx="0" presStyleCnt="4"/>
      <dgm:spPr/>
      <dgm:t>
        <a:bodyPr/>
        <a:lstStyle/>
        <a:p>
          <a:endParaRPr lang="en-US"/>
        </a:p>
      </dgm:t>
    </dgm:pt>
    <dgm:pt modelId="{2A3E680B-638F-AD43-83CD-BCCA1E408BEC}" type="pres">
      <dgm:prSet presAssocID="{4A3C4E1C-079E-FD47-B752-CA30283B0D4B}" presName="hierChild3" presStyleCnt="0"/>
      <dgm:spPr/>
    </dgm:pt>
    <dgm:pt modelId="{0ABE3049-82E4-1A4E-A0A1-DCDD6B221400}" type="pres">
      <dgm:prSet presAssocID="{28C66A23-DA7E-2E45-9890-0B6439D22CDB}" presName="Name19" presStyleLbl="parChTrans1D4" presStyleIdx="0" presStyleCnt="7"/>
      <dgm:spPr/>
      <dgm:t>
        <a:bodyPr/>
        <a:lstStyle/>
        <a:p>
          <a:endParaRPr lang="en-US"/>
        </a:p>
      </dgm:t>
    </dgm:pt>
    <dgm:pt modelId="{CE1777A2-40A5-534C-8691-20CD2FF21797}" type="pres">
      <dgm:prSet presAssocID="{1B04B922-21FE-1949-9D1E-1F830944DAF6}" presName="Name21" presStyleCnt="0"/>
      <dgm:spPr/>
    </dgm:pt>
    <dgm:pt modelId="{77E40B9E-8713-A240-8085-E35794BE0891}" type="pres">
      <dgm:prSet presAssocID="{1B04B922-21FE-1949-9D1E-1F830944DAF6}" presName="level2Shape" presStyleLbl="node4" presStyleIdx="0" presStyleCnt="7"/>
      <dgm:spPr/>
      <dgm:t>
        <a:bodyPr/>
        <a:lstStyle/>
        <a:p>
          <a:endParaRPr lang="en-US"/>
        </a:p>
      </dgm:t>
    </dgm:pt>
    <dgm:pt modelId="{DC3AF210-1585-C74E-9A61-2321751C76BE}" type="pres">
      <dgm:prSet presAssocID="{1B04B922-21FE-1949-9D1E-1F830944DAF6}" presName="hierChild3" presStyleCnt="0"/>
      <dgm:spPr/>
    </dgm:pt>
    <dgm:pt modelId="{8401C7EC-B568-CE42-ADF1-E39E708E777D}" type="pres">
      <dgm:prSet presAssocID="{6842F3DE-3378-C24F-AE95-B3F959A97EB4}" presName="Name19" presStyleLbl="parChTrans1D4" presStyleIdx="1" presStyleCnt="7"/>
      <dgm:spPr/>
      <dgm:t>
        <a:bodyPr/>
        <a:lstStyle/>
        <a:p>
          <a:endParaRPr lang="en-US"/>
        </a:p>
      </dgm:t>
    </dgm:pt>
    <dgm:pt modelId="{32525C39-22D6-5F4A-B9BC-58278164C959}" type="pres">
      <dgm:prSet presAssocID="{29DEE58D-D157-054A-B5A7-3F25561EA234}" presName="Name21" presStyleCnt="0"/>
      <dgm:spPr/>
    </dgm:pt>
    <dgm:pt modelId="{7764CAEC-C326-1047-94BE-537166F441A6}" type="pres">
      <dgm:prSet presAssocID="{29DEE58D-D157-054A-B5A7-3F25561EA234}" presName="level2Shape" presStyleLbl="node4" presStyleIdx="1" presStyleCnt="7"/>
      <dgm:spPr/>
      <dgm:t>
        <a:bodyPr/>
        <a:lstStyle/>
        <a:p>
          <a:endParaRPr lang="en-US"/>
        </a:p>
      </dgm:t>
    </dgm:pt>
    <dgm:pt modelId="{49020CF4-9026-B446-AB49-E058F2626D55}" type="pres">
      <dgm:prSet presAssocID="{29DEE58D-D157-054A-B5A7-3F25561EA234}" presName="hierChild3" presStyleCnt="0"/>
      <dgm:spPr/>
    </dgm:pt>
    <dgm:pt modelId="{DEE6E38E-CCDF-DB43-B07D-7BF7351AF0DC}" type="pres">
      <dgm:prSet presAssocID="{BF2DED21-9888-D449-8C25-5BE291892A23}" presName="Name19" presStyleLbl="parChTrans1D4" presStyleIdx="2" presStyleCnt="7"/>
      <dgm:spPr/>
      <dgm:t>
        <a:bodyPr/>
        <a:lstStyle/>
        <a:p>
          <a:endParaRPr lang="en-US"/>
        </a:p>
      </dgm:t>
    </dgm:pt>
    <dgm:pt modelId="{27A8F6D4-6302-E847-A8B9-15E71B132C45}" type="pres">
      <dgm:prSet presAssocID="{57C7E60D-E779-D743-AF56-09DFEFADA915}" presName="Name21" presStyleCnt="0"/>
      <dgm:spPr/>
    </dgm:pt>
    <dgm:pt modelId="{DA84EE3D-977D-5544-A4EF-39D44808BDB3}" type="pres">
      <dgm:prSet presAssocID="{57C7E60D-E779-D743-AF56-09DFEFADA915}" presName="level2Shape" presStyleLbl="node4" presStyleIdx="2" presStyleCnt="7"/>
      <dgm:spPr/>
      <dgm:t>
        <a:bodyPr/>
        <a:lstStyle/>
        <a:p>
          <a:endParaRPr lang="en-US"/>
        </a:p>
      </dgm:t>
    </dgm:pt>
    <dgm:pt modelId="{C24DAD98-688B-E04D-93E8-6904ED0983B3}" type="pres">
      <dgm:prSet presAssocID="{57C7E60D-E779-D743-AF56-09DFEFADA915}" presName="hierChild3" presStyleCnt="0"/>
      <dgm:spPr/>
    </dgm:pt>
    <dgm:pt modelId="{6DCF20AD-83E8-D144-9056-42547D057CDB}" type="pres">
      <dgm:prSet presAssocID="{28C20D10-1781-0745-8AA1-2020A11A73B0}" presName="Name19" presStyleLbl="parChTrans1D3" presStyleIdx="1" presStyleCnt="4"/>
      <dgm:spPr/>
      <dgm:t>
        <a:bodyPr/>
        <a:lstStyle/>
        <a:p>
          <a:endParaRPr lang="en-US"/>
        </a:p>
      </dgm:t>
    </dgm:pt>
    <dgm:pt modelId="{8DAEA08F-1693-134C-8921-3A516B36DFDE}" type="pres">
      <dgm:prSet presAssocID="{E60641A2-6A93-9E42-A825-6593B6DCE2BE}" presName="Name21" presStyleCnt="0"/>
      <dgm:spPr/>
    </dgm:pt>
    <dgm:pt modelId="{103622E6-7CA0-AB4D-9C58-0F0917F29678}" type="pres">
      <dgm:prSet presAssocID="{E60641A2-6A93-9E42-A825-6593B6DCE2BE}" presName="level2Shape" presStyleLbl="node3" presStyleIdx="1" presStyleCnt="4"/>
      <dgm:spPr/>
      <dgm:t>
        <a:bodyPr/>
        <a:lstStyle/>
        <a:p>
          <a:endParaRPr lang="en-US"/>
        </a:p>
      </dgm:t>
    </dgm:pt>
    <dgm:pt modelId="{1B86819A-F295-5942-B85D-D5CFF49FC53C}" type="pres">
      <dgm:prSet presAssocID="{E60641A2-6A93-9E42-A825-6593B6DCE2BE}" presName="hierChild3" presStyleCnt="0"/>
      <dgm:spPr/>
    </dgm:pt>
    <dgm:pt modelId="{4F86E96E-F0EE-CD47-A526-59A0CA325405}" type="pres">
      <dgm:prSet presAssocID="{41246627-E844-334C-A516-07486920CD55}" presName="Name19" presStyleLbl="parChTrans1D2" presStyleIdx="1" presStyleCnt="2"/>
      <dgm:spPr/>
      <dgm:t>
        <a:bodyPr/>
        <a:lstStyle/>
        <a:p>
          <a:endParaRPr lang="en-US"/>
        </a:p>
      </dgm:t>
    </dgm:pt>
    <dgm:pt modelId="{8A4D5FEC-714D-8E47-AC6F-95052F7DB5B6}" type="pres">
      <dgm:prSet presAssocID="{A64CF767-A49D-7C4F-A525-77C97527326E}" presName="Name21" presStyleCnt="0"/>
      <dgm:spPr/>
    </dgm:pt>
    <dgm:pt modelId="{40AB9196-4B27-CE41-9CB1-441CF3E9BFB7}" type="pres">
      <dgm:prSet presAssocID="{A64CF767-A49D-7C4F-A525-77C97527326E}" presName="level2Shape" presStyleLbl="node2" presStyleIdx="1" presStyleCnt="2"/>
      <dgm:spPr/>
      <dgm:t>
        <a:bodyPr/>
        <a:lstStyle/>
        <a:p>
          <a:endParaRPr lang="en-US"/>
        </a:p>
      </dgm:t>
    </dgm:pt>
    <dgm:pt modelId="{A1A31EC3-5EC1-3243-9133-A368479E6A07}" type="pres">
      <dgm:prSet presAssocID="{A64CF767-A49D-7C4F-A525-77C97527326E}" presName="hierChild3" presStyleCnt="0"/>
      <dgm:spPr/>
    </dgm:pt>
    <dgm:pt modelId="{02F7B818-D26B-D94E-9490-9BA9F581DFB8}" type="pres">
      <dgm:prSet presAssocID="{CFD1F55F-A557-F745-BF66-C8B86A039D23}" presName="Name19" presStyleLbl="parChTrans1D3" presStyleIdx="2" presStyleCnt="4"/>
      <dgm:spPr/>
      <dgm:t>
        <a:bodyPr/>
        <a:lstStyle/>
        <a:p>
          <a:endParaRPr lang="en-US"/>
        </a:p>
      </dgm:t>
    </dgm:pt>
    <dgm:pt modelId="{8EF821A0-D6BB-3D46-9744-F05ABE568318}" type="pres">
      <dgm:prSet presAssocID="{0CFB4816-2BE0-2743-B244-08B46C7DC486}" presName="Name21" presStyleCnt="0"/>
      <dgm:spPr/>
    </dgm:pt>
    <dgm:pt modelId="{FDEBA06B-9296-2C42-92D5-E7DFCB393B14}" type="pres">
      <dgm:prSet presAssocID="{0CFB4816-2BE0-2743-B244-08B46C7DC486}" presName="level2Shape" presStyleLbl="node3" presStyleIdx="2" presStyleCnt="4"/>
      <dgm:spPr/>
      <dgm:t>
        <a:bodyPr/>
        <a:lstStyle/>
        <a:p>
          <a:endParaRPr lang="en-US"/>
        </a:p>
      </dgm:t>
    </dgm:pt>
    <dgm:pt modelId="{196ED255-7B69-9346-B5C8-20E8A7C441FD}" type="pres">
      <dgm:prSet presAssocID="{0CFB4816-2BE0-2743-B244-08B46C7DC486}" presName="hierChild3" presStyleCnt="0"/>
      <dgm:spPr/>
    </dgm:pt>
    <dgm:pt modelId="{F92BD89D-8EB7-8544-909A-D96670238390}" type="pres">
      <dgm:prSet presAssocID="{0583F8FE-F915-574B-A64A-ABBFE3EC00E7}" presName="Name19" presStyleLbl="parChTrans1D4" presStyleIdx="3" presStyleCnt="7"/>
      <dgm:spPr/>
      <dgm:t>
        <a:bodyPr/>
        <a:lstStyle/>
        <a:p>
          <a:endParaRPr lang="en-US"/>
        </a:p>
      </dgm:t>
    </dgm:pt>
    <dgm:pt modelId="{761938F9-1E2E-434C-856D-5D7ADC648A87}" type="pres">
      <dgm:prSet presAssocID="{80F77096-5A13-2541-953F-7E6F0243CA78}" presName="Name21" presStyleCnt="0"/>
      <dgm:spPr/>
    </dgm:pt>
    <dgm:pt modelId="{05ACEB5C-D15A-624D-8D77-F1B64EE51EF1}" type="pres">
      <dgm:prSet presAssocID="{80F77096-5A13-2541-953F-7E6F0243CA78}" presName="level2Shape" presStyleLbl="node4" presStyleIdx="3" presStyleCnt="7"/>
      <dgm:spPr/>
      <dgm:t>
        <a:bodyPr/>
        <a:lstStyle/>
        <a:p>
          <a:endParaRPr lang="en-US"/>
        </a:p>
      </dgm:t>
    </dgm:pt>
    <dgm:pt modelId="{1C8B1BB8-79C4-C045-AE2E-A5289526AABE}" type="pres">
      <dgm:prSet presAssocID="{80F77096-5A13-2541-953F-7E6F0243CA78}" presName="hierChild3" presStyleCnt="0"/>
      <dgm:spPr/>
    </dgm:pt>
    <dgm:pt modelId="{70CEC5A7-7FD6-3B4E-AD40-72D963BA62B1}" type="pres">
      <dgm:prSet presAssocID="{C2CB76EF-B56C-A049-8B19-B9E22B5D3C30}" presName="Name19" presStyleLbl="parChTrans1D4" presStyleIdx="4" presStyleCnt="7"/>
      <dgm:spPr/>
      <dgm:t>
        <a:bodyPr/>
        <a:lstStyle/>
        <a:p>
          <a:endParaRPr lang="en-US"/>
        </a:p>
      </dgm:t>
    </dgm:pt>
    <dgm:pt modelId="{3DEB3A1D-5DB9-BD47-8E77-CD7E9AD21577}" type="pres">
      <dgm:prSet presAssocID="{AB28A373-BCDD-3A41-8B50-BF4A85BDCF68}" presName="Name21" presStyleCnt="0"/>
      <dgm:spPr/>
    </dgm:pt>
    <dgm:pt modelId="{2709BAB3-1961-0545-B985-329E53C4D7D5}" type="pres">
      <dgm:prSet presAssocID="{AB28A373-BCDD-3A41-8B50-BF4A85BDCF68}" presName="level2Shape" presStyleLbl="node4" presStyleIdx="4" presStyleCnt="7"/>
      <dgm:spPr/>
      <dgm:t>
        <a:bodyPr/>
        <a:lstStyle/>
        <a:p>
          <a:endParaRPr lang="en-US"/>
        </a:p>
      </dgm:t>
    </dgm:pt>
    <dgm:pt modelId="{9331B66A-06CF-A643-8209-CECF3E42F9C4}" type="pres">
      <dgm:prSet presAssocID="{AB28A373-BCDD-3A41-8B50-BF4A85BDCF68}" presName="hierChild3" presStyleCnt="0"/>
      <dgm:spPr/>
    </dgm:pt>
    <dgm:pt modelId="{D6591B03-0533-5242-8A8A-68065747C527}" type="pres">
      <dgm:prSet presAssocID="{B8FB5606-BA49-7C4A-9E89-006932CE35AB}" presName="Name19" presStyleLbl="parChTrans1D3" presStyleIdx="3" presStyleCnt="4"/>
      <dgm:spPr/>
      <dgm:t>
        <a:bodyPr/>
        <a:lstStyle/>
        <a:p>
          <a:endParaRPr lang="en-US"/>
        </a:p>
      </dgm:t>
    </dgm:pt>
    <dgm:pt modelId="{5C02F8B1-B8CA-9444-9D49-2818AF0E6F41}" type="pres">
      <dgm:prSet presAssocID="{4BAFE77C-1D9F-3B47-9CA4-D0F8BFC5349F}" presName="Name21" presStyleCnt="0"/>
      <dgm:spPr/>
    </dgm:pt>
    <dgm:pt modelId="{C64C64C5-897D-4442-85FE-78ADA45BE0AE}" type="pres">
      <dgm:prSet presAssocID="{4BAFE77C-1D9F-3B47-9CA4-D0F8BFC5349F}" presName="level2Shape" presStyleLbl="node3" presStyleIdx="3" presStyleCnt="4"/>
      <dgm:spPr/>
      <dgm:t>
        <a:bodyPr/>
        <a:lstStyle/>
        <a:p>
          <a:endParaRPr lang="en-US"/>
        </a:p>
      </dgm:t>
    </dgm:pt>
    <dgm:pt modelId="{9C56B6B7-62CE-354D-A714-393BDBF6A6A6}" type="pres">
      <dgm:prSet presAssocID="{4BAFE77C-1D9F-3B47-9CA4-D0F8BFC5349F}" presName="hierChild3" presStyleCnt="0"/>
      <dgm:spPr/>
    </dgm:pt>
    <dgm:pt modelId="{CA5E1699-891E-884C-AFA4-5E9B679E669E}" type="pres">
      <dgm:prSet presAssocID="{F0505C2D-BE92-B549-B6D8-C34A91AF16D6}" presName="Name19" presStyleLbl="parChTrans1D4" presStyleIdx="5" presStyleCnt="7"/>
      <dgm:spPr/>
      <dgm:t>
        <a:bodyPr/>
        <a:lstStyle/>
        <a:p>
          <a:endParaRPr lang="en-US"/>
        </a:p>
      </dgm:t>
    </dgm:pt>
    <dgm:pt modelId="{A2620810-56CF-274E-A46F-FAB6E814F030}" type="pres">
      <dgm:prSet presAssocID="{7810A65C-51CF-1845-B0E6-853FA0B040AE}" presName="Name21" presStyleCnt="0"/>
      <dgm:spPr/>
    </dgm:pt>
    <dgm:pt modelId="{9CEBF470-FAEC-EF42-AD67-CA5E9D3FC749}" type="pres">
      <dgm:prSet presAssocID="{7810A65C-51CF-1845-B0E6-853FA0B040AE}" presName="level2Shape" presStyleLbl="node4" presStyleIdx="5" presStyleCnt="7"/>
      <dgm:spPr/>
      <dgm:t>
        <a:bodyPr/>
        <a:lstStyle/>
        <a:p>
          <a:endParaRPr lang="en-US"/>
        </a:p>
      </dgm:t>
    </dgm:pt>
    <dgm:pt modelId="{0D16B52F-BE19-324B-8037-AE435D49F4EE}" type="pres">
      <dgm:prSet presAssocID="{7810A65C-51CF-1845-B0E6-853FA0B040AE}" presName="hierChild3" presStyleCnt="0"/>
      <dgm:spPr/>
    </dgm:pt>
    <dgm:pt modelId="{24A0E28D-3C65-CC4D-84D6-34D1B179A86E}" type="pres">
      <dgm:prSet presAssocID="{591A9A59-E597-6146-B68C-79FDEA6911B4}" presName="Name19" presStyleLbl="parChTrans1D4" presStyleIdx="6" presStyleCnt="7"/>
      <dgm:spPr/>
      <dgm:t>
        <a:bodyPr/>
        <a:lstStyle/>
        <a:p>
          <a:endParaRPr lang="en-US"/>
        </a:p>
      </dgm:t>
    </dgm:pt>
    <dgm:pt modelId="{A058D4D1-85CA-8D45-8EFA-58F987258F23}" type="pres">
      <dgm:prSet presAssocID="{FA4D2E5D-FA8A-124D-AF02-4F4A1F9BB0E7}" presName="Name21" presStyleCnt="0"/>
      <dgm:spPr/>
    </dgm:pt>
    <dgm:pt modelId="{8A53D24A-1382-2740-BE3C-F277D2186006}" type="pres">
      <dgm:prSet presAssocID="{FA4D2E5D-FA8A-124D-AF02-4F4A1F9BB0E7}" presName="level2Shape" presStyleLbl="node4" presStyleIdx="6" presStyleCnt="7"/>
      <dgm:spPr/>
      <dgm:t>
        <a:bodyPr/>
        <a:lstStyle/>
        <a:p>
          <a:endParaRPr lang="en-US"/>
        </a:p>
      </dgm:t>
    </dgm:pt>
    <dgm:pt modelId="{515BF2D0-EA70-164A-B39E-92E607DCE665}" type="pres">
      <dgm:prSet presAssocID="{FA4D2E5D-FA8A-124D-AF02-4F4A1F9BB0E7}" presName="hierChild3" presStyleCnt="0"/>
      <dgm:spPr/>
    </dgm:pt>
    <dgm:pt modelId="{5AB2DD6C-8846-4642-A7CA-2178039A9A39}" type="pres">
      <dgm:prSet presAssocID="{601D2B70-8553-9E49-879F-441A38DFC2C8}" presName="bgShapesFlow" presStyleCnt="0"/>
      <dgm:spPr/>
    </dgm:pt>
    <dgm:pt modelId="{36808FCC-D37D-4F4C-A2A3-B2A3C7FA04BF}" type="pres">
      <dgm:prSet presAssocID="{47239E14-DE3A-9E46-B9EA-85A3BFF2725F}" presName="rectComp" presStyleCnt="0"/>
      <dgm:spPr/>
    </dgm:pt>
    <dgm:pt modelId="{94B3BB18-5142-914F-8842-62FF05463522}" type="pres">
      <dgm:prSet presAssocID="{47239E14-DE3A-9E46-B9EA-85A3BFF2725F}" presName="bgRect" presStyleLbl="bgShp" presStyleIdx="0" presStyleCnt="4" custScaleY="47801" custLinFactNeighborX="4449" custLinFactNeighborY="83421"/>
      <dgm:spPr/>
      <dgm:t>
        <a:bodyPr/>
        <a:lstStyle/>
        <a:p>
          <a:endParaRPr lang="en-US"/>
        </a:p>
      </dgm:t>
    </dgm:pt>
    <dgm:pt modelId="{B3454598-15E6-3C4B-8056-93DCB53DC3A3}" type="pres">
      <dgm:prSet presAssocID="{47239E14-DE3A-9E46-B9EA-85A3BFF2725F}" presName="bgRectTx" presStyleLbl="bgShp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7742B6-C06D-D64E-973C-7D650F9E9D5B}" type="pres">
      <dgm:prSet presAssocID="{47239E14-DE3A-9E46-B9EA-85A3BFF2725F}" presName="spComp" presStyleCnt="0"/>
      <dgm:spPr/>
    </dgm:pt>
    <dgm:pt modelId="{A6CC6BDC-A69F-DE43-9F8C-DD337225FB8E}" type="pres">
      <dgm:prSet presAssocID="{47239E14-DE3A-9E46-B9EA-85A3BFF2725F}" presName="vSp" presStyleCnt="0"/>
      <dgm:spPr/>
    </dgm:pt>
    <dgm:pt modelId="{35A0BFF7-B385-2248-8300-2AF19AE380B5}" type="pres">
      <dgm:prSet presAssocID="{9024779D-0B22-4545-A5AD-BDAB4C8863D1}" presName="rectComp" presStyleCnt="0"/>
      <dgm:spPr/>
    </dgm:pt>
    <dgm:pt modelId="{2F9FE143-58E2-D44D-A355-FA3265464B9C}" type="pres">
      <dgm:prSet presAssocID="{9024779D-0B22-4545-A5AD-BDAB4C8863D1}" presName="bgRect" presStyleLbl="bgShp" presStyleIdx="1" presStyleCnt="4" custScaleY="47801" custLinFactY="23351" custLinFactNeighborX="-774" custLinFactNeighborY="100000"/>
      <dgm:spPr/>
      <dgm:t>
        <a:bodyPr/>
        <a:lstStyle/>
        <a:p>
          <a:endParaRPr lang="en-US"/>
        </a:p>
      </dgm:t>
    </dgm:pt>
    <dgm:pt modelId="{F4F4C265-8170-534D-9C07-342F510A7508}" type="pres">
      <dgm:prSet presAssocID="{9024779D-0B22-4545-A5AD-BDAB4C8863D1}" presName="bgRectTx" presStyleLbl="bgShp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32D10C-B09C-604F-AADE-5EEDDC6CA381}" type="pres">
      <dgm:prSet presAssocID="{9024779D-0B22-4545-A5AD-BDAB4C8863D1}" presName="spComp" presStyleCnt="0"/>
      <dgm:spPr/>
    </dgm:pt>
    <dgm:pt modelId="{FB2686C9-4545-684B-B156-11890EF0E04F}" type="pres">
      <dgm:prSet presAssocID="{9024779D-0B22-4545-A5AD-BDAB4C8863D1}" presName="vSp" presStyleCnt="0"/>
      <dgm:spPr/>
    </dgm:pt>
    <dgm:pt modelId="{51539E5F-5696-FD4C-85CA-21AF410220B3}" type="pres">
      <dgm:prSet presAssocID="{EA10CCD3-E579-5144-BF0A-A7AC00F1397D}" presName="rectComp" presStyleCnt="0"/>
      <dgm:spPr/>
    </dgm:pt>
    <dgm:pt modelId="{D73C5EBA-3E15-8843-88D4-CABEB27AD75E}" type="pres">
      <dgm:prSet presAssocID="{EA10CCD3-E579-5144-BF0A-A7AC00F1397D}" presName="bgRect" presStyleLbl="bgShp" presStyleIdx="2" presStyleCnt="4" custScaleY="47800" custLinFactY="89381" custLinFactNeighborX="2708" custLinFactNeighborY="100000"/>
      <dgm:spPr/>
      <dgm:t>
        <a:bodyPr/>
        <a:lstStyle/>
        <a:p>
          <a:endParaRPr lang="en-US"/>
        </a:p>
      </dgm:t>
    </dgm:pt>
    <dgm:pt modelId="{4DCD8EAA-B006-B84C-9C78-545BCBD5F8DE}" type="pres">
      <dgm:prSet presAssocID="{EA10CCD3-E579-5144-BF0A-A7AC00F1397D}" presName="bgRectTx" presStyleLbl="bgShp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0957A29-F9DE-8644-950C-87724164192A}" type="pres">
      <dgm:prSet presAssocID="{EA10CCD3-E579-5144-BF0A-A7AC00F1397D}" presName="spComp" presStyleCnt="0"/>
      <dgm:spPr/>
    </dgm:pt>
    <dgm:pt modelId="{485E2611-9B34-824F-8589-9518AA9F6E6D}" type="pres">
      <dgm:prSet presAssocID="{EA10CCD3-E579-5144-BF0A-A7AC00F1397D}" presName="vSp" presStyleCnt="0"/>
      <dgm:spPr/>
    </dgm:pt>
    <dgm:pt modelId="{59940279-6339-2E47-B5B2-2BC1FF38F280}" type="pres">
      <dgm:prSet presAssocID="{E820BBF5-6AC3-C245-850D-EC3ED818DBA8}" presName="rectComp" presStyleCnt="0"/>
      <dgm:spPr/>
    </dgm:pt>
    <dgm:pt modelId="{12ED817E-B8BB-3742-B1C7-93911D145932}" type="pres">
      <dgm:prSet presAssocID="{E820BBF5-6AC3-C245-850D-EC3ED818DBA8}" presName="bgRect" presStyleLbl="bgShp" presStyleIdx="3" presStyleCnt="4" custScaleY="47799" custLinFactY="100000" custLinFactNeighborX="967" custLinFactNeighborY="129312"/>
      <dgm:spPr/>
      <dgm:t>
        <a:bodyPr/>
        <a:lstStyle/>
        <a:p>
          <a:endParaRPr lang="en-US"/>
        </a:p>
      </dgm:t>
    </dgm:pt>
    <dgm:pt modelId="{8F8AAFA5-1BC8-A14F-8269-FB10DD9DA374}" type="pres">
      <dgm:prSet presAssocID="{E820BBF5-6AC3-C245-850D-EC3ED818DBA8}" presName="bgRectTx" presStyleLbl="bgShp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B7C70D8-7ED8-1D4E-85AF-D842C3FC87B8}" type="presOf" srcId="{EA10CCD3-E579-5144-BF0A-A7AC00F1397D}" destId="{D73C5EBA-3E15-8843-88D4-CABEB27AD75E}" srcOrd="0" destOrd="0" presId="urn:microsoft.com/office/officeart/2005/8/layout/hierarchy6"/>
    <dgm:cxn modelId="{97D7F3B7-B9C5-D148-AE78-CA020242DD1E}" type="presOf" srcId="{C2CB76EF-B56C-A049-8B19-B9E22B5D3C30}" destId="{70CEC5A7-7FD6-3B4E-AD40-72D963BA62B1}" srcOrd="0" destOrd="0" presId="urn:microsoft.com/office/officeart/2005/8/layout/hierarchy6"/>
    <dgm:cxn modelId="{DFEDB914-6074-FD45-B85F-4F8B3DDD8EF4}" type="presOf" srcId="{9024779D-0B22-4545-A5AD-BDAB4C8863D1}" destId="{F4F4C265-8170-534D-9C07-342F510A7508}" srcOrd="1" destOrd="0" presId="urn:microsoft.com/office/officeart/2005/8/layout/hierarchy6"/>
    <dgm:cxn modelId="{212DADC3-E206-6B40-ABC7-6D7CB70D12DA}" srcId="{601D2B70-8553-9E49-879F-441A38DFC2C8}" destId="{9024779D-0B22-4545-A5AD-BDAB4C8863D1}" srcOrd="2" destOrd="0" parTransId="{6FB0E635-7D26-5F48-A3FC-004C45744465}" sibTransId="{02AD6C1E-9D44-784F-A95E-070B0A2E8374}"/>
    <dgm:cxn modelId="{36A6036B-9E90-1842-9F9C-6B3DB1E70E2B}" srcId="{1B04B922-21FE-1949-9D1E-1F830944DAF6}" destId="{57C7E60D-E779-D743-AF56-09DFEFADA915}" srcOrd="1" destOrd="0" parTransId="{BF2DED21-9888-D449-8C25-5BE291892A23}" sibTransId="{9B276008-C4C1-284B-9B9C-EA8EC104D3B6}"/>
    <dgm:cxn modelId="{7D1A9E07-C4B8-8844-8BF1-B6A533B7D607}" type="presOf" srcId="{AB28A373-BCDD-3A41-8B50-BF4A85BDCF68}" destId="{2709BAB3-1961-0545-B985-329E53C4D7D5}" srcOrd="0" destOrd="0" presId="urn:microsoft.com/office/officeart/2005/8/layout/hierarchy6"/>
    <dgm:cxn modelId="{F4633689-27AF-5E47-8CEE-3CC1644E5287}" srcId="{4BAFE77C-1D9F-3B47-9CA4-D0F8BFC5349F}" destId="{7810A65C-51CF-1845-B0E6-853FA0B040AE}" srcOrd="0" destOrd="0" parTransId="{F0505C2D-BE92-B549-B6D8-C34A91AF16D6}" sibTransId="{09BE2066-4453-9E42-9E3A-BF80B8489882}"/>
    <dgm:cxn modelId="{6C69145D-3CF7-2D40-8A12-A4190F05CC56}" srcId="{4A3C4E1C-079E-FD47-B752-CA30283B0D4B}" destId="{1B04B922-21FE-1949-9D1E-1F830944DAF6}" srcOrd="0" destOrd="0" parTransId="{28C66A23-DA7E-2E45-9890-0B6439D22CDB}" sibTransId="{5E95CDAB-6262-604C-83C3-652F93206698}"/>
    <dgm:cxn modelId="{CF873ECA-5F4A-4F4A-9B78-30491F0D6D00}" type="presOf" srcId="{80F77096-5A13-2541-953F-7E6F0243CA78}" destId="{05ACEB5C-D15A-624D-8D77-F1B64EE51EF1}" srcOrd="0" destOrd="0" presId="urn:microsoft.com/office/officeart/2005/8/layout/hierarchy6"/>
    <dgm:cxn modelId="{7DA1559D-D621-AE4F-8BD2-B0450F2A0C36}" type="presOf" srcId="{7E02A5DF-97D2-0644-91C3-1006EC0EE676}" destId="{82F7F1CB-D5E0-3E44-A570-C751B38A3A3F}" srcOrd="0" destOrd="0" presId="urn:microsoft.com/office/officeart/2005/8/layout/hierarchy6"/>
    <dgm:cxn modelId="{A7989526-5C39-5F41-8CA1-FEC2D5EA41AD}" type="presOf" srcId="{28C66A23-DA7E-2E45-9890-0B6439D22CDB}" destId="{0ABE3049-82E4-1A4E-A0A1-DCDD6B221400}" srcOrd="0" destOrd="0" presId="urn:microsoft.com/office/officeart/2005/8/layout/hierarchy6"/>
    <dgm:cxn modelId="{9957349D-A5C4-9140-BC77-5C3F811F1592}" type="presOf" srcId="{B8FB5606-BA49-7C4A-9E89-006932CE35AB}" destId="{D6591B03-0533-5242-8A8A-68065747C527}" srcOrd="0" destOrd="0" presId="urn:microsoft.com/office/officeart/2005/8/layout/hierarchy6"/>
    <dgm:cxn modelId="{98A6AACB-DFC0-8741-8F4B-D96AB365600A}" type="presOf" srcId="{4A3C4E1C-079E-FD47-B752-CA30283B0D4B}" destId="{2B224B9E-C795-0E42-BDE6-FD4A0D066941}" srcOrd="0" destOrd="0" presId="urn:microsoft.com/office/officeart/2005/8/layout/hierarchy6"/>
    <dgm:cxn modelId="{C9917CE0-4810-1146-AF37-225402383687}" type="presOf" srcId="{47239E14-DE3A-9E46-B9EA-85A3BFF2725F}" destId="{94B3BB18-5142-914F-8842-62FF05463522}" srcOrd="0" destOrd="0" presId="urn:microsoft.com/office/officeart/2005/8/layout/hierarchy6"/>
    <dgm:cxn modelId="{0916E771-7851-C940-A351-D41617F1457C}" srcId="{38C2F6DB-F575-2B44-95DA-6F41F87E60F1}" destId="{A64CF767-A49D-7C4F-A525-77C97527326E}" srcOrd="1" destOrd="0" parTransId="{41246627-E844-334C-A516-07486920CD55}" sibTransId="{98F69157-2714-E44F-8765-3AEBEBB02639}"/>
    <dgm:cxn modelId="{06F533B2-5602-2049-8E58-FED96E86FB10}" type="presOf" srcId="{F0505C2D-BE92-B549-B6D8-C34A91AF16D6}" destId="{CA5E1699-891E-884C-AFA4-5E9B679E669E}" srcOrd="0" destOrd="0" presId="urn:microsoft.com/office/officeart/2005/8/layout/hierarchy6"/>
    <dgm:cxn modelId="{7CC78272-48A0-4440-9646-45DE8993C20D}" type="presOf" srcId="{41246627-E844-334C-A516-07486920CD55}" destId="{4F86E96E-F0EE-CD47-A526-59A0CA325405}" srcOrd="0" destOrd="0" presId="urn:microsoft.com/office/officeart/2005/8/layout/hierarchy6"/>
    <dgm:cxn modelId="{14C6ACB8-6D27-3342-98D7-4347C0F7D407}" srcId="{7E02A5DF-97D2-0644-91C3-1006EC0EE676}" destId="{4A3C4E1C-079E-FD47-B752-CA30283B0D4B}" srcOrd="0" destOrd="0" parTransId="{ED92CC5A-17B1-944B-AAF6-83AEBFA783E9}" sibTransId="{18E7CFC1-BEE4-4F40-87D5-EF92A2D90D25}"/>
    <dgm:cxn modelId="{3CD511B4-BEEF-284E-A33D-09962AFC1E06}" type="presOf" srcId="{38C2F6DB-F575-2B44-95DA-6F41F87E60F1}" destId="{1F47EC5A-2502-2245-8EF2-34AEB6DF195B}" srcOrd="0" destOrd="0" presId="urn:microsoft.com/office/officeart/2005/8/layout/hierarchy6"/>
    <dgm:cxn modelId="{8826B60E-F337-7745-A3CD-0465D8F5EBE8}" type="presOf" srcId="{29DEE58D-D157-054A-B5A7-3F25561EA234}" destId="{7764CAEC-C326-1047-94BE-537166F441A6}" srcOrd="0" destOrd="0" presId="urn:microsoft.com/office/officeart/2005/8/layout/hierarchy6"/>
    <dgm:cxn modelId="{FC0BF825-EE1A-AE4B-9B83-41F4508DCD45}" srcId="{A64CF767-A49D-7C4F-A525-77C97527326E}" destId="{4BAFE77C-1D9F-3B47-9CA4-D0F8BFC5349F}" srcOrd="1" destOrd="0" parTransId="{B8FB5606-BA49-7C4A-9E89-006932CE35AB}" sibTransId="{5927F284-CFFA-2446-BAD9-07A827A5C238}"/>
    <dgm:cxn modelId="{48DAB66F-0F2F-4A45-9D61-1684A4DA3A9D}" type="presOf" srcId="{E820BBF5-6AC3-C245-850D-EC3ED818DBA8}" destId="{12ED817E-B8BB-3742-B1C7-93911D145932}" srcOrd="0" destOrd="0" presId="urn:microsoft.com/office/officeart/2005/8/layout/hierarchy6"/>
    <dgm:cxn modelId="{0079D0A2-D225-BC47-A936-64E92DFD6F98}" type="presOf" srcId="{E820BBF5-6AC3-C245-850D-EC3ED818DBA8}" destId="{8F8AAFA5-1BC8-A14F-8269-FB10DD9DA374}" srcOrd="1" destOrd="0" presId="urn:microsoft.com/office/officeart/2005/8/layout/hierarchy6"/>
    <dgm:cxn modelId="{599B2152-7C60-6447-8AAB-21BA02D0800E}" srcId="{601D2B70-8553-9E49-879F-441A38DFC2C8}" destId="{38C2F6DB-F575-2B44-95DA-6F41F87E60F1}" srcOrd="0" destOrd="0" parTransId="{F0647A7B-02E2-534A-865B-CD80436B9F27}" sibTransId="{F25BF413-BF97-8F49-A75F-FC14260CEDC5}"/>
    <dgm:cxn modelId="{F2031225-D000-8E41-B617-F5A3E4A67E16}" type="presOf" srcId="{57C7E60D-E779-D743-AF56-09DFEFADA915}" destId="{DA84EE3D-977D-5544-A4EF-39D44808BDB3}" srcOrd="0" destOrd="0" presId="urn:microsoft.com/office/officeart/2005/8/layout/hierarchy6"/>
    <dgm:cxn modelId="{088FE89D-049E-554C-8CF0-1BD14CEE79E0}" type="presOf" srcId="{A64CF767-A49D-7C4F-A525-77C97527326E}" destId="{40AB9196-4B27-CE41-9CB1-441CF3E9BFB7}" srcOrd="0" destOrd="0" presId="urn:microsoft.com/office/officeart/2005/8/layout/hierarchy6"/>
    <dgm:cxn modelId="{F54EAE5F-F5BA-A24D-8926-070CD5798B24}" type="presOf" srcId="{E60641A2-6A93-9E42-A825-6593B6DCE2BE}" destId="{103622E6-7CA0-AB4D-9C58-0F0917F29678}" srcOrd="0" destOrd="0" presId="urn:microsoft.com/office/officeart/2005/8/layout/hierarchy6"/>
    <dgm:cxn modelId="{72AC6241-5A04-BC48-9CF0-82628ECFC1E3}" srcId="{A64CF767-A49D-7C4F-A525-77C97527326E}" destId="{0CFB4816-2BE0-2743-B244-08B46C7DC486}" srcOrd="0" destOrd="0" parTransId="{CFD1F55F-A557-F745-BF66-C8B86A039D23}" sibTransId="{DD33C3F7-D8F2-354B-8534-A7241C07E51D}"/>
    <dgm:cxn modelId="{AC3E3131-167A-4A44-839D-7B3DE26C6AC9}" type="presOf" srcId="{ED92CC5A-17B1-944B-AAF6-83AEBFA783E9}" destId="{A0E90886-8862-9B4B-89BC-692FCC5B2DD7}" srcOrd="0" destOrd="0" presId="urn:microsoft.com/office/officeart/2005/8/layout/hierarchy6"/>
    <dgm:cxn modelId="{F365B81E-4A60-454E-BD32-2FB0AAB1492D}" srcId="{601D2B70-8553-9E49-879F-441A38DFC2C8}" destId="{EA10CCD3-E579-5144-BF0A-A7AC00F1397D}" srcOrd="3" destOrd="0" parTransId="{0940BB0B-3169-1D41-9D3E-8EE29A7C3851}" sibTransId="{D457BE05-E9BB-8C4B-BED2-DE71E170DBCA}"/>
    <dgm:cxn modelId="{7671CEF0-66F3-2240-9387-EFE89FB45039}" type="presOf" srcId="{47239E14-DE3A-9E46-B9EA-85A3BFF2725F}" destId="{B3454598-15E6-3C4B-8056-93DCB53DC3A3}" srcOrd="1" destOrd="0" presId="urn:microsoft.com/office/officeart/2005/8/layout/hierarchy6"/>
    <dgm:cxn modelId="{136CF2CB-BC48-2448-B358-7AC0402E44C8}" type="presOf" srcId="{CFD1F55F-A557-F745-BF66-C8B86A039D23}" destId="{02F7B818-D26B-D94E-9490-9BA9F581DFB8}" srcOrd="0" destOrd="0" presId="urn:microsoft.com/office/officeart/2005/8/layout/hierarchy6"/>
    <dgm:cxn modelId="{9DFDFA02-5BDA-9543-976A-E426EFA801B2}" srcId="{1B04B922-21FE-1949-9D1E-1F830944DAF6}" destId="{29DEE58D-D157-054A-B5A7-3F25561EA234}" srcOrd="0" destOrd="0" parTransId="{6842F3DE-3378-C24F-AE95-B3F959A97EB4}" sibTransId="{A9AE7E2F-6F28-A745-81C5-C19CE3F17BF6}"/>
    <dgm:cxn modelId="{3229903D-9287-0F45-9106-845B8344FCB2}" srcId="{601D2B70-8553-9E49-879F-441A38DFC2C8}" destId="{47239E14-DE3A-9E46-B9EA-85A3BFF2725F}" srcOrd="1" destOrd="0" parTransId="{756344C6-F731-3D4B-A25C-7EE999EC1691}" sibTransId="{C5D456B9-3F00-3543-BDB3-E308F9155515}"/>
    <dgm:cxn modelId="{CE5C57D8-D28A-FA41-A764-0140C1B5242C}" srcId="{601D2B70-8553-9E49-879F-441A38DFC2C8}" destId="{E820BBF5-6AC3-C245-850D-EC3ED818DBA8}" srcOrd="4" destOrd="0" parTransId="{3E38626F-23E3-A342-B6A9-47AC0B433638}" sibTransId="{D73A9EF0-0BD0-8D42-A299-7B9145865FD5}"/>
    <dgm:cxn modelId="{FF374D6F-85F5-F24B-9918-F93759A71BC1}" srcId="{4BAFE77C-1D9F-3B47-9CA4-D0F8BFC5349F}" destId="{FA4D2E5D-FA8A-124D-AF02-4F4A1F9BB0E7}" srcOrd="1" destOrd="0" parTransId="{591A9A59-E597-6146-B68C-79FDEA6911B4}" sibTransId="{D23C73F4-1D90-C047-BF81-A0EE69C0D4A3}"/>
    <dgm:cxn modelId="{B2AE0EA2-6CE4-1B47-8331-91FF98D04F84}" type="presOf" srcId="{FA4D2E5D-FA8A-124D-AF02-4F4A1F9BB0E7}" destId="{8A53D24A-1382-2740-BE3C-F277D2186006}" srcOrd="0" destOrd="0" presId="urn:microsoft.com/office/officeart/2005/8/layout/hierarchy6"/>
    <dgm:cxn modelId="{D961ECE1-0A93-3B4B-9118-FC61EEAE1B87}" type="presOf" srcId="{601D2B70-8553-9E49-879F-441A38DFC2C8}" destId="{A60F09C0-5EE5-224D-ADB9-4C8202DE9824}" srcOrd="0" destOrd="0" presId="urn:microsoft.com/office/officeart/2005/8/layout/hierarchy6"/>
    <dgm:cxn modelId="{668EAFBF-EDA9-4A4B-9FEC-1F4C44B53739}" srcId="{38C2F6DB-F575-2B44-95DA-6F41F87E60F1}" destId="{7E02A5DF-97D2-0644-91C3-1006EC0EE676}" srcOrd="0" destOrd="0" parTransId="{6D264F25-22FE-D04A-95AE-F575ECE9345E}" sibTransId="{5B1C9D7B-53EB-7246-92EE-B562CF053F59}"/>
    <dgm:cxn modelId="{3601AC00-D4BB-8F43-BB44-184229AA6912}" type="presOf" srcId="{0CFB4816-2BE0-2743-B244-08B46C7DC486}" destId="{FDEBA06B-9296-2C42-92D5-E7DFCB393B14}" srcOrd="0" destOrd="0" presId="urn:microsoft.com/office/officeart/2005/8/layout/hierarchy6"/>
    <dgm:cxn modelId="{BD0256A0-2CBF-244D-811D-E321A969DCAA}" type="presOf" srcId="{4BAFE77C-1D9F-3B47-9CA4-D0F8BFC5349F}" destId="{C64C64C5-897D-4442-85FE-78ADA45BE0AE}" srcOrd="0" destOrd="0" presId="urn:microsoft.com/office/officeart/2005/8/layout/hierarchy6"/>
    <dgm:cxn modelId="{F97170A3-52FC-4441-9BA6-BD7C00441DA7}" srcId="{0CFB4816-2BE0-2743-B244-08B46C7DC486}" destId="{AB28A373-BCDD-3A41-8B50-BF4A85BDCF68}" srcOrd="1" destOrd="0" parTransId="{C2CB76EF-B56C-A049-8B19-B9E22B5D3C30}" sibTransId="{A8474579-E3C0-1048-921B-D2D9DC1E58D0}"/>
    <dgm:cxn modelId="{A7FD84D2-3B6B-2D44-8420-AAF5ECDB7AD4}" type="presOf" srcId="{9024779D-0B22-4545-A5AD-BDAB4C8863D1}" destId="{2F9FE143-58E2-D44D-A355-FA3265464B9C}" srcOrd="0" destOrd="0" presId="urn:microsoft.com/office/officeart/2005/8/layout/hierarchy6"/>
    <dgm:cxn modelId="{8BBE8386-CB06-7E41-BCDC-7E8CAEC3E468}" type="presOf" srcId="{BF2DED21-9888-D449-8C25-5BE291892A23}" destId="{DEE6E38E-CCDF-DB43-B07D-7BF7351AF0DC}" srcOrd="0" destOrd="0" presId="urn:microsoft.com/office/officeart/2005/8/layout/hierarchy6"/>
    <dgm:cxn modelId="{783B0017-9EE2-4541-AD94-A02D1712438C}" type="presOf" srcId="{0583F8FE-F915-574B-A64A-ABBFE3EC00E7}" destId="{F92BD89D-8EB7-8544-909A-D96670238390}" srcOrd="0" destOrd="0" presId="urn:microsoft.com/office/officeart/2005/8/layout/hierarchy6"/>
    <dgm:cxn modelId="{15B92A93-19EF-594B-9966-705AF5AF9E49}" type="presOf" srcId="{6D264F25-22FE-D04A-95AE-F575ECE9345E}" destId="{A4714856-E07F-1B48-A308-54766AE1DBB0}" srcOrd="0" destOrd="0" presId="urn:microsoft.com/office/officeart/2005/8/layout/hierarchy6"/>
    <dgm:cxn modelId="{E3D96E7D-60C3-5344-BA6D-A01AA41BBC10}" srcId="{0CFB4816-2BE0-2743-B244-08B46C7DC486}" destId="{80F77096-5A13-2541-953F-7E6F0243CA78}" srcOrd="0" destOrd="0" parTransId="{0583F8FE-F915-574B-A64A-ABBFE3EC00E7}" sibTransId="{4638BC6D-4CE9-1D4E-9913-79D3AC875D78}"/>
    <dgm:cxn modelId="{9EA928A8-208B-5E43-AABF-8B077523426A}" type="presOf" srcId="{28C20D10-1781-0745-8AA1-2020A11A73B0}" destId="{6DCF20AD-83E8-D144-9056-42547D057CDB}" srcOrd="0" destOrd="0" presId="urn:microsoft.com/office/officeart/2005/8/layout/hierarchy6"/>
    <dgm:cxn modelId="{206A459A-3503-1B47-A8CD-263316875276}" type="presOf" srcId="{1B04B922-21FE-1949-9D1E-1F830944DAF6}" destId="{77E40B9E-8713-A240-8085-E35794BE0891}" srcOrd="0" destOrd="0" presId="urn:microsoft.com/office/officeart/2005/8/layout/hierarchy6"/>
    <dgm:cxn modelId="{3FB0054A-B8B6-4E49-9814-3F30A454AF60}" srcId="{7E02A5DF-97D2-0644-91C3-1006EC0EE676}" destId="{E60641A2-6A93-9E42-A825-6593B6DCE2BE}" srcOrd="1" destOrd="0" parTransId="{28C20D10-1781-0745-8AA1-2020A11A73B0}" sibTransId="{58A2080C-329B-0E4A-98A8-30C99D67534D}"/>
    <dgm:cxn modelId="{9678B0CD-45BF-6243-81C0-9CDAE0D1FDCE}" type="presOf" srcId="{591A9A59-E597-6146-B68C-79FDEA6911B4}" destId="{24A0E28D-3C65-CC4D-84D6-34D1B179A86E}" srcOrd="0" destOrd="0" presId="urn:microsoft.com/office/officeart/2005/8/layout/hierarchy6"/>
    <dgm:cxn modelId="{A2DA85C6-90FC-8747-AF58-4663B3E57044}" type="presOf" srcId="{7810A65C-51CF-1845-B0E6-853FA0B040AE}" destId="{9CEBF470-FAEC-EF42-AD67-CA5E9D3FC749}" srcOrd="0" destOrd="0" presId="urn:microsoft.com/office/officeart/2005/8/layout/hierarchy6"/>
    <dgm:cxn modelId="{05D8030D-B612-AF46-83EB-23CB49D31718}" type="presOf" srcId="{6842F3DE-3378-C24F-AE95-B3F959A97EB4}" destId="{8401C7EC-B568-CE42-ADF1-E39E708E777D}" srcOrd="0" destOrd="0" presId="urn:microsoft.com/office/officeart/2005/8/layout/hierarchy6"/>
    <dgm:cxn modelId="{A1EA768D-EDBD-E849-8365-43C221A006BC}" type="presOf" srcId="{EA10CCD3-E579-5144-BF0A-A7AC00F1397D}" destId="{4DCD8EAA-B006-B84C-9C78-545BCBD5F8DE}" srcOrd="1" destOrd="0" presId="urn:microsoft.com/office/officeart/2005/8/layout/hierarchy6"/>
    <dgm:cxn modelId="{22847F1A-35E8-2344-B1AE-D97C4227EDA2}" type="presParOf" srcId="{A60F09C0-5EE5-224D-ADB9-4C8202DE9824}" destId="{346CCCE4-C859-B148-B097-06385D7D26F7}" srcOrd="0" destOrd="0" presId="urn:microsoft.com/office/officeart/2005/8/layout/hierarchy6"/>
    <dgm:cxn modelId="{9AD85A07-9349-2B49-A6DF-311329B05F49}" type="presParOf" srcId="{346CCCE4-C859-B148-B097-06385D7D26F7}" destId="{A84A0245-85BB-F34E-988C-9671F5A9B7C5}" srcOrd="0" destOrd="0" presId="urn:microsoft.com/office/officeart/2005/8/layout/hierarchy6"/>
    <dgm:cxn modelId="{92C34DD4-E1D0-A34D-ADD9-963B4A695B85}" type="presParOf" srcId="{346CCCE4-C859-B148-B097-06385D7D26F7}" destId="{D858BFF4-4431-C943-ACE8-EDD40E372574}" srcOrd="1" destOrd="0" presId="urn:microsoft.com/office/officeart/2005/8/layout/hierarchy6"/>
    <dgm:cxn modelId="{FBCA4DA3-BCDE-7A4F-93D4-D1BA21F15551}" type="presParOf" srcId="{D858BFF4-4431-C943-ACE8-EDD40E372574}" destId="{059CFA9B-F970-DB4E-88AF-2A74BCEAF914}" srcOrd="0" destOrd="0" presId="urn:microsoft.com/office/officeart/2005/8/layout/hierarchy6"/>
    <dgm:cxn modelId="{49B9193C-728E-1741-B233-26C3BC4CFC39}" type="presParOf" srcId="{059CFA9B-F970-DB4E-88AF-2A74BCEAF914}" destId="{1F47EC5A-2502-2245-8EF2-34AEB6DF195B}" srcOrd="0" destOrd="0" presId="urn:microsoft.com/office/officeart/2005/8/layout/hierarchy6"/>
    <dgm:cxn modelId="{54F8CDDA-AB2C-4045-BE55-6C1ABB3A4B8C}" type="presParOf" srcId="{059CFA9B-F970-DB4E-88AF-2A74BCEAF914}" destId="{16B7AA6D-BAF4-1341-B061-C25A7A674A07}" srcOrd="1" destOrd="0" presId="urn:microsoft.com/office/officeart/2005/8/layout/hierarchy6"/>
    <dgm:cxn modelId="{FB3D33DB-F9E1-4B49-BFD2-61913FE8E8FD}" type="presParOf" srcId="{16B7AA6D-BAF4-1341-B061-C25A7A674A07}" destId="{A4714856-E07F-1B48-A308-54766AE1DBB0}" srcOrd="0" destOrd="0" presId="urn:microsoft.com/office/officeart/2005/8/layout/hierarchy6"/>
    <dgm:cxn modelId="{52C4C188-1369-B947-BB0F-F37B10A66B5F}" type="presParOf" srcId="{16B7AA6D-BAF4-1341-B061-C25A7A674A07}" destId="{E20FFF9D-C5DE-D441-AF10-7B77ACF59A7A}" srcOrd="1" destOrd="0" presId="urn:microsoft.com/office/officeart/2005/8/layout/hierarchy6"/>
    <dgm:cxn modelId="{2B0350C4-9DD7-4346-BF79-018463011839}" type="presParOf" srcId="{E20FFF9D-C5DE-D441-AF10-7B77ACF59A7A}" destId="{82F7F1CB-D5E0-3E44-A570-C751B38A3A3F}" srcOrd="0" destOrd="0" presId="urn:microsoft.com/office/officeart/2005/8/layout/hierarchy6"/>
    <dgm:cxn modelId="{DA3543D8-7DCD-D540-B361-037030E5A1F0}" type="presParOf" srcId="{E20FFF9D-C5DE-D441-AF10-7B77ACF59A7A}" destId="{338DBF09-E9ED-634A-BF62-166067266B6D}" srcOrd="1" destOrd="0" presId="urn:microsoft.com/office/officeart/2005/8/layout/hierarchy6"/>
    <dgm:cxn modelId="{24CD17A3-7243-4047-B2A7-3DB08F4A9504}" type="presParOf" srcId="{338DBF09-E9ED-634A-BF62-166067266B6D}" destId="{A0E90886-8862-9B4B-89BC-692FCC5B2DD7}" srcOrd="0" destOrd="0" presId="urn:microsoft.com/office/officeart/2005/8/layout/hierarchy6"/>
    <dgm:cxn modelId="{973F2220-D860-6445-9A22-0A9C8A553506}" type="presParOf" srcId="{338DBF09-E9ED-634A-BF62-166067266B6D}" destId="{EA60831A-A158-6B4E-899B-5640030C4D3F}" srcOrd="1" destOrd="0" presId="urn:microsoft.com/office/officeart/2005/8/layout/hierarchy6"/>
    <dgm:cxn modelId="{3AA9869D-A72C-B348-96DE-471F7939EE35}" type="presParOf" srcId="{EA60831A-A158-6B4E-899B-5640030C4D3F}" destId="{2B224B9E-C795-0E42-BDE6-FD4A0D066941}" srcOrd="0" destOrd="0" presId="urn:microsoft.com/office/officeart/2005/8/layout/hierarchy6"/>
    <dgm:cxn modelId="{3BFC6ECE-3FF8-D04B-8599-F9FEEC5DD920}" type="presParOf" srcId="{EA60831A-A158-6B4E-899B-5640030C4D3F}" destId="{2A3E680B-638F-AD43-83CD-BCCA1E408BEC}" srcOrd="1" destOrd="0" presId="urn:microsoft.com/office/officeart/2005/8/layout/hierarchy6"/>
    <dgm:cxn modelId="{FDB208EC-E788-E147-971A-CA01C945B4DF}" type="presParOf" srcId="{2A3E680B-638F-AD43-83CD-BCCA1E408BEC}" destId="{0ABE3049-82E4-1A4E-A0A1-DCDD6B221400}" srcOrd="0" destOrd="0" presId="urn:microsoft.com/office/officeart/2005/8/layout/hierarchy6"/>
    <dgm:cxn modelId="{9CE74ACA-AEEC-7B49-8E25-F683BD9C136F}" type="presParOf" srcId="{2A3E680B-638F-AD43-83CD-BCCA1E408BEC}" destId="{CE1777A2-40A5-534C-8691-20CD2FF21797}" srcOrd="1" destOrd="0" presId="urn:microsoft.com/office/officeart/2005/8/layout/hierarchy6"/>
    <dgm:cxn modelId="{57C78DF2-AAC6-FC49-ABBD-80BFCE5230D7}" type="presParOf" srcId="{CE1777A2-40A5-534C-8691-20CD2FF21797}" destId="{77E40B9E-8713-A240-8085-E35794BE0891}" srcOrd="0" destOrd="0" presId="urn:microsoft.com/office/officeart/2005/8/layout/hierarchy6"/>
    <dgm:cxn modelId="{7375086D-D7BC-2C4A-8ECC-DB8D778E60F6}" type="presParOf" srcId="{CE1777A2-40A5-534C-8691-20CD2FF21797}" destId="{DC3AF210-1585-C74E-9A61-2321751C76BE}" srcOrd="1" destOrd="0" presId="urn:microsoft.com/office/officeart/2005/8/layout/hierarchy6"/>
    <dgm:cxn modelId="{CD875DAC-CFE2-CD45-A894-71680DA9D355}" type="presParOf" srcId="{DC3AF210-1585-C74E-9A61-2321751C76BE}" destId="{8401C7EC-B568-CE42-ADF1-E39E708E777D}" srcOrd="0" destOrd="0" presId="urn:microsoft.com/office/officeart/2005/8/layout/hierarchy6"/>
    <dgm:cxn modelId="{04537EDD-62FA-624D-900A-EC663EB74C83}" type="presParOf" srcId="{DC3AF210-1585-C74E-9A61-2321751C76BE}" destId="{32525C39-22D6-5F4A-B9BC-58278164C959}" srcOrd="1" destOrd="0" presId="urn:microsoft.com/office/officeart/2005/8/layout/hierarchy6"/>
    <dgm:cxn modelId="{BB25427A-90E2-7247-96C6-7895E53EDD2B}" type="presParOf" srcId="{32525C39-22D6-5F4A-B9BC-58278164C959}" destId="{7764CAEC-C326-1047-94BE-537166F441A6}" srcOrd="0" destOrd="0" presId="urn:microsoft.com/office/officeart/2005/8/layout/hierarchy6"/>
    <dgm:cxn modelId="{35C3BB8D-D18D-1548-A472-7F74AA12D6C2}" type="presParOf" srcId="{32525C39-22D6-5F4A-B9BC-58278164C959}" destId="{49020CF4-9026-B446-AB49-E058F2626D55}" srcOrd="1" destOrd="0" presId="urn:microsoft.com/office/officeart/2005/8/layout/hierarchy6"/>
    <dgm:cxn modelId="{4727F690-B383-3D40-BD84-A1C9BC4C4EAD}" type="presParOf" srcId="{DC3AF210-1585-C74E-9A61-2321751C76BE}" destId="{DEE6E38E-CCDF-DB43-B07D-7BF7351AF0DC}" srcOrd="2" destOrd="0" presId="urn:microsoft.com/office/officeart/2005/8/layout/hierarchy6"/>
    <dgm:cxn modelId="{3BC796D8-AA66-7642-A250-A0E96F5D4B09}" type="presParOf" srcId="{DC3AF210-1585-C74E-9A61-2321751C76BE}" destId="{27A8F6D4-6302-E847-A8B9-15E71B132C45}" srcOrd="3" destOrd="0" presId="urn:microsoft.com/office/officeart/2005/8/layout/hierarchy6"/>
    <dgm:cxn modelId="{69809ED1-E2FB-F74C-AE1C-46A1A10DDC1C}" type="presParOf" srcId="{27A8F6D4-6302-E847-A8B9-15E71B132C45}" destId="{DA84EE3D-977D-5544-A4EF-39D44808BDB3}" srcOrd="0" destOrd="0" presId="urn:microsoft.com/office/officeart/2005/8/layout/hierarchy6"/>
    <dgm:cxn modelId="{ED362FA1-606B-B94E-A4F0-303DC75C987A}" type="presParOf" srcId="{27A8F6D4-6302-E847-A8B9-15E71B132C45}" destId="{C24DAD98-688B-E04D-93E8-6904ED0983B3}" srcOrd="1" destOrd="0" presId="urn:microsoft.com/office/officeart/2005/8/layout/hierarchy6"/>
    <dgm:cxn modelId="{40B185A7-8691-AF47-9D90-9F360BE2D689}" type="presParOf" srcId="{338DBF09-E9ED-634A-BF62-166067266B6D}" destId="{6DCF20AD-83E8-D144-9056-42547D057CDB}" srcOrd="2" destOrd="0" presId="urn:microsoft.com/office/officeart/2005/8/layout/hierarchy6"/>
    <dgm:cxn modelId="{010210EC-0F31-C445-8F4C-B35F7005BA8B}" type="presParOf" srcId="{338DBF09-E9ED-634A-BF62-166067266B6D}" destId="{8DAEA08F-1693-134C-8921-3A516B36DFDE}" srcOrd="3" destOrd="0" presId="urn:microsoft.com/office/officeart/2005/8/layout/hierarchy6"/>
    <dgm:cxn modelId="{17789137-CCF1-7844-B7B5-8D1C69A21AF9}" type="presParOf" srcId="{8DAEA08F-1693-134C-8921-3A516B36DFDE}" destId="{103622E6-7CA0-AB4D-9C58-0F0917F29678}" srcOrd="0" destOrd="0" presId="urn:microsoft.com/office/officeart/2005/8/layout/hierarchy6"/>
    <dgm:cxn modelId="{69BD3F4A-CE13-A240-9490-91FC759BC3BA}" type="presParOf" srcId="{8DAEA08F-1693-134C-8921-3A516B36DFDE}" destId="{1B86819A-F295-5942-B85D-D5CFF49FC53C}" srcOrd="1" destOrd="0" presId="urn:microsoft.com/office/officeart/2005/8/layout/hierarchy6"/>
    <dgm:cxn modelId="{D0F45938-F505-0343-9B98-35D97908B311}" type="presParOf" srcId="{16B7AA6D-BAF4-1341-B061-C25A7A674A07}" destId="{4F86E96E-F0EE-CD47-A526-59A0CA325405}" srcOrd="2" destOrd="0" presId="urn:microsoft.com/office/officeart/2005/8/layout/hierarchy6"/>
    <dgm:cxn modelId="{0A8EEEA2-CFDC-2E45-8BD0-CE7BA701590F}" type="presParOf" srcId="{16B7AA6D-BAF4-1341-B061-C25A7A674A07}" destId="{8A4D5FEC-714D-8E47-AC6F-95052F7DB5B6}" srcOrd="3" destOrd="0" presId="urn:microsoft.com/office/officeart/2005/8/layout/hierarchy6"/>
    <dgm:cxn modelId="{CF72C4DC-D68C-5141-B6C6-7E3CBC53B3CA}" type="presParOf" srcId="{8A4D5FEC-714D-8E47-AC6F-95052F7DB5B6}" destId="{40AB9196-4B27-CE41-9CB1-441CF3E9BFB7}" srcOrd="0" destOrd="0" presId="urn:microsoft.com/office/officeart/2005/8/layout/hierarchy6"/>
    <dgm:cxn modelId="{64AD14AB-6515-354D-ACC8-F2F39F47291D}" type="presParOf" srcId="{8A4D5FEC-714D-8E47-AC6F-95052F7DB5B6}" destId="{A1A31EC3-5EC1-3243-9133-A368479E6A07}" srcOrd="1" destOrd="0" presId="urn:microsoft.com/office/officeart/2005/8/layout/hierarchy6"/>
    <dgm:cxn modelId="{69B1EFAE-2575-384B-A6FB-2930F567007C}" type="presParOf" srcId="{A1A31EC3-5EC1-3243-9133-A368479E6A07}" destId="{02F7B818-D26B-D94E-9490-9BA9F581DFB8}" srcOrd="0" destOrd="0" presId="urn:microsoft.com/office/officeart/2005/8/layout/hierarchy6"/>
    <dgm:cxn modelId="{BEB0C9CF-1217-784C-BEE2-0352B10CDA36}" type="presParOf" srcId="{A1A31EC3-5EC1-3243-9133-A368479E6A07}" destId="{8EF821A0-D6BB-3D46-9744-F05ABE568318}" srcOrd="1" destOrd="0" presId="urn:microsoft.com/office/officeart/2005/8/layout/hierarchy6"/>
    <dgm:cxn modelId="{821874DC-A8B2-104C-A473-15F93620EBB4}" type="presParOf" srcId="{8EF821A0-D6BB-3D46-9744-F05ABE568318}" destId="{FDEBA06B-9296-2C42-92D5-E7DFCB393B14}" srcOrd="0" destOrd="0" presId="urn:microsoft.com/office/officeart/2005/8/layout/hierarchy6"/>
    <dgm:cxn modelId="{0D866F0F-9A1C-F342-84BA-CA97EBC7D3C4}" type="presParOf" srcId="{8EF821A0-D6BB-3D46-9744-F05ABE568318}" destId="{196ED255-7B69-9346-B5C8-20E8A7C441FD}" srcOrd="1" destOrd="0" presId="urn:microsoft.com/office/officeart/2005/8/layout/hierarchy6"/>
    <dgm:cxn modelId="{7EF1E48A-D2A3-F748-98E5-5EF47A0D11AE}" type="presParOf" srcId="{196ED255-7B69-9346-B5C8-20E8A7C441FD}" destId="{F92BD89D-8EB7-8544-909A-D96670238390}" srcOrd="0" destOrd="0" presId="urn:microsoft.com/office/officeart/2005/8/layout/hierarchy6"/>
    <dgm:cxn modelId="{DE74F863-542E-5849-9237-09D0D426FC91}" type="presParOf" srcId="{196ED255-7B69-9346-B5C8-20E8A7C441FD}" destId="{761938F9-1E2E-434C-856D-5D7ADC648A87}" srcOrd="1" destOrd="0" presId="urn:microsoft.com/office/officeart/2005/8/layout/hierarchy6"/>
    <dgm:cxn modelId="{9674E48E-3F0F-654D-AED7-F19C879F7425}" type="presParOf" srcId="{761938F9-1E2E-434C-856D-5D7ADC648A87}" destId="{05ACEB5C-D15A-624D-8D77-F1B64EE51EF1}" srcOrd="0" destOrd="0" presId="urn:microsoft.com/office/officeart/2005/8/layout/hierarchy6"/>
    <dgm:cxn modelId="{0FE5DC08-1E71-6344-A30A-9E8DB3F20AAB}" type="presParOf" srcId="{761938F9-1E2E-434C-856D-5D7ADC648A87}" destId="{1C8B1BB8-79C4-C045-AE2E-A5289526AABE}" srcOrd="1" destOrd="0" presId="urn:microsoft.com/office/officeart/2005/8/layout/hierarchy6"/>
    <dgm:cxn modelId="{A4DD9F90-F6DB-CF42-A0DD-84C82283474B}" type="presParOf" srcId="{196ED255-7B69-9346-B5C8-20E8A7C441FD}" destId="{70CEC5A7-7FD6-3B4E-AD40-72D963BA62B1}" srcOrd="2" destOrd="0" presId="urn:microsoft.com/office/officeart/2005/8/layout/hierarchy6"/>
    <dgm:cxn modelId="{3AE0614C-16E3-364B-8EEB-56A203FCAE6F}" type="presParOf" srcId="{196ED255-7B69-9346-B5C8-20E8A7C441FD}" destId="{3DEB3A1D-5DB9-BD47-8E77-CD7E9AD21577}" srcOrd="3" destOrd="0" presId="urn:microsoft.com/office/officeart/2005/8/layout/hierarchy6"/>
    <dgm:cxn modelId="{5CA04776-1428-D64A-AECD-5E0D4B432980}" type="presParOf" srcId="{3DEB3A1D-5DB9-BD47-8E77-CD7E9AD21577}" destId="{2709BAB3-1961-0545-B985-329E53C4D7D5}" srcOrd="0" destOrd="0" presId="urn:microsoft.com/office/officeart/2005/8/layout/hierarchy6"/>
    <dgm:cxn modelId="{0BFDC973-D9B4-D746-B460-A043137A664F}" type="presParOf" srcId="{3DEB3A1D-5DB9-BD47-8E77-CD7E9AD21577}" destId="{9331B66A-06CF-A643-8209-CECF3E42F9C4}" srcOrd="1" destOrd="0" presId="urn:microsoft.com/office/officeart/2005/8/layout/hierarchy6"/>
    <dgm:cxn modelId="{81432F06-9234-354C-910E-1B95933AEDB4}" type="presParOf" srcId="{A1A31EC3-5EC1-3243-9133-A368479E6A07}" destId="{D6591B03-0533-5242-8A8A-68065747C527}" srcOrd="2" destOrd="0" presId="urn:microsoft.com/office/officeart/2005/8/layout/hierarchy6"/>
    <dgm:cxn modelId="{47AC7234-65C5-D341-8B1A-366D6022CB0D}" type="presParOf" srcId="{A1A31EC3-5EC1-3243-9133-A368479E6A07}" destId="{5C02F8B1-B8CA-9444-9D49-2818AF0E6F41}" srcOrd="3" destOrd="0" presId="urn:microsoft.com/office/officeart/2005/8/layout/hierarchy6"/>
    <dgm:cxn modelId="{2CD18C35-701C-A541-9C73-CA6D05F3C3E6}" type="presParOf" srcId="{5C02F8B1-B8CA-9444-9D49-2818AF0E6F41}" destId="{C64C64C5-897D-4442-85FE-78ADA45BE0AE}" srcOrd="0" destOrd="0" presId="urn:microsoft.com/office/officeart/2005/8/layout/hierarchy6"/>
    <dgm:cxn modelId="{D9629832-8B7A-074B-A0AD-ABABED04CA00}" type="presParOf" srcId="{5C02F8B1-B8CA-9444-9D49-2818AF0E6F41}" destId="{9C56B6B7-62CE-354D-A714-393BDBF6A6A6}" srcOrd="1" destOrd="0" presId="urn:microsoft.com/office/officeart/2005/8/layout/hierarchy6"/>
    <dgm:cxn modelId="{338CCD1B-CABB-5D4C-9A13-8249FBE62164}" type="presParOf" srcId="{9C56B6B7-62CE-354D-A714-393BDBF6A6A6}" destId="{CA5E1699-891E-884C-AFA4-5E9B679E669E}" srcOrd="0" destOrd="0" presId="urn:microsoft.com/office/officeart/2005/8/layout/hierarchy6"/>
    <dgm:cxn modelId="{0FFE6A0F-4A54-FD47-87D5-EF04AD09368B}" type="presParOf" srcId="{9C56B6B7-62CE-354D-A714-393BDBF6A6A6}" destId="{A2620810-56CF-274E-A46F-FAB6E814F030}" srcOrd="1" destOrd="0" presId="urn:microsoft.com/office/officeart/2005/8/layout/hierarchy6"/>
    <dgm:cxn modelId="{E2E24AD5-81B5-8648-B99A-E2674A8E4A7E}" type="presParOf" srcId="{A2620810-56CF-274E-A46F-FAB6E814F030}" destId="{9CEBF470-FAEC-EF42-AD67-CA5E9D3FC749}" srcOrd="0" destOrd="0" presId="urn:microsoft.com/office/officeart/2005/8/layout/hierarchy6"/>
    <dgm:cxn modelId="{487F4BEC-F5A1-AA40-9390-B2F33F730156}" type="presParOf" srcId="{A2620810-56CF-274E-A46F-FAB6E814F030}" destId="{0D16B52F-BE19-324B-8037-AE435D49F4EE}" srcOrd="1" destOrd="0" presId="urn:microsoft.com/office/officeart/2005/8/layout/hierarchy6"/>
    <dgm:cxn modelId="{377BFC01-9C71-0D42-BDF8-CBA0414497EC}" type="presParOf" srcId="{9C56B6B7-62CE-354D-A714-393BDBF6A6A6}" destId="{24A0E28D-3C65-CC4D-84D6-34D1B179A86E}" srcOrd="2" destOrd="0" presId="urn:microsoft.com/office/officeart/2005/8/layout/hierarchy6"/>
    <dgm:cxn modelId="{37801400-114A-0844-B636-E0F6E1A0FA01}" type="presParOf" srcId="{9C56B6B7-62CE-354D-A714-393BDBF6A6A6}" destId="{A058D4D1-85CA-8D45-8EFA-58F987258F23}" srcOrd="3" destOrd="0" presId="urn:microsoft.com/office/officeart/2005/8/layout/hierarchy6"/>
    <dgm:cxn modelId="{CDC0F652-C226-5C47-9FB4-4107DEA7D4F6}" type="presParOf" srcId="{A058D4D1-85CA-8D45-8EFA-58F987258F23}" destId="{8A53D24A-1382-2740-BE3C-F277D2186006}" srcOrd="0" destOrd="0" presId="urn:microsoft.com/office/officeart/2005/8/layout/hierarchy6"/>
    <dgm:cxn modelId="{BB5410BD-4A80-9E4F-9B95-E01571F4EF78}" type="presParOf" srcId="{A058D4D1-85CA-8D45-8EFA-58F987258F23}" destId="{515BF2D0-EA70-164A-B39E-92E607DCE665}" srcOrd="1" destOrd="0" presId="urn:microsoft.com/office/officeart/2005/8/layout/hierarchy6"/>
    <dgm:cxn modelId="{0CC6567C-4975-6246-8605-D3DAFA6BD8B5}" type="presParOf" srcId="{A60F09C0-5EE5-224D-ADB9-4C8202DE9824}" destId="{5AB2DD6C-8846-4642-A7CA-2178039A9A39}" srcOrd="1" destOrd="0" presId="urn:microsoft.com/office/officeart/2005/8/layout/hierarchy6"/>
    <dgm:cxn modelId="{C72E7CBD-D978-8B47-9F3F-5DDE56137B66}" type="presParOf" srcId="{5AB2DD6C-8846-4642-A7CA-2178039A9A39}" destId="{36808FCC-D37D-4F4C-A2A3-B2A3C7FA04BF}" srcOrd="0" destOrd="0" presId="urn:microsoft.com/office/officeart/2005/8/layout/hierarchy6"/>
    <dgm:cxn modelId="{6EC8FE30-4AD7-6743-BE7A-7D6E00D3BB01}" type="presParOf" srcId="{36808FCC-D37D-4F4C-A2A3-B2A3C7FA04BF}" destId="{94B3BB18-5142-914F-8842-62FF05463522}" srcOrd="0" destOrd="0" presId="urn:microsoft.com/office/officeart/2005/8/layout/hierarchy6"/>
    <dgm:cxn modelId="{FE0F657F-E6FE-2940-B5D9-9CFC67EB4FFD}" type="presParOf" srcId="{36808FCC-D37D-4F4C-A2A3-B2A3C7FA04BF}" destId="{B3454598-15E6-3C4B-8056-93DCB53DC3A3}" srcOrd="1" destOrd="0" presId="urn:microsoft.com/office/officeart/2005/8/layout/hierarchy6"/>
    <dgm:cxn modelId="{9B2463C9-7056-124D-9DFA-63FF6D25359D}" type="presParOf" srcId="{5AB2DD6C-8846-4642-A7CA-2178039A9A39}" destId="{BD7742B6-C06D-D64E-973C-7D650F9E9D5B}" srcOrd="1" destOrd="0" presId="urn:microsoft.com/office/officeart/2005/8/layout/hierarchy6"/>
    <dgm:cxn modelId="{2F646DB4-544C-BA4F-A4DA-CA5F578C4042}" type="presParOf" srcId="{BD7742B6-C06D-D64E-973C-7D650F9E9D5B}" destId="{A6CC6BDC-A69F-DE43-9F8C-DD337225FB8E}" srcOrd="0" destOrd="0" presId="urn:microsoft.com/office/officeart/2005/8/layout/hierarchy6"/>
    <dgm:cxn modelId="{A23DF93B-1FFA-9141-A9A5-3135CBBE42FF}" type="presParOf" srcId="{5AB2DD6C-8846-4642-A7CA-2178039A9A39}" destId="{35A0BFF7-B385-2248-8300-2AF19AE380B5}" srcOrd="2" destOrd="0" presId="urn:microsoft.com/office/officeart/2005/8/layout/hierarchy6"/>
    <dgm:cxn modelId="{6DA62AD3-D0B7-9A42-876A-93D1CEA2FE3D}" type="presParOf" srcId="{35A0BFF7-B385-2248-8300-2AF19AE380B5}" destId="{2F9FE143-58E2-D44D-A355-FA3265464B9C}" srcOrd="0" destOrd="0" presId="urn:microsoft.com/office/officeart/2005/8/layout/hierarchy6"/>
    <dgm:cxn modelId="{9FEAC66E-387D-E648-9593-17A53A876BAD}" type="presParOf" srcId="{35A0BFF7-B385-2248-8300-2AF19AE380B5}" destId="{F4F4C265-8170-534D-9C07-342F510A7508}" srcOrd="1" destOrd="0" presId="urn:microsoft.com/office/officeart/2005/8/layout/hierarchy6"/>
    <dgm:cxn modelId="{55C1327D-0B94-7A4A-A0DD-EB3DC8179144}" type="presParOf" srcId="{5AB2DD6C-8846-4642-A7CA-2178039A9A39}" destId="{0732D10C-B09C-604F-AADE-5EEDDC6CA381}" srcOrd="3" destOrd="0" presId="urn:microsoft.com/office/officeart/2005/8/layout/hierarchy6"/>
    <dgm:cxn modelId="{0F0FC8CB-FF14-514C-962E-8755EB6B54C1}" type="presParOf" srcId="{0732D10C-B09C-604F-AADE-5EEDDC6CA381}" destId="{FB2686C9-4545-684B-B156-11890EF0E04F}" srcOrd="0" destOrd="0" presId="urn:microsoft.com/office/officeart/2005/8/layout/hierarchy6"/>
    <dgm:cxn modelId="{1DC352CC-9979-244B-8835-9D58FFFD6910}" type="presParOf" srcId="{5AB2DD6C-8846-4642-A7CA-2178039A9A39}" destId="{51539E5F-5696-FD4C-85CA-21AF410220B3}" srcOrd="4" destOrd="0" presId="urn:microsoft.com/office/officeart/2005/8/layout/hierarchy6"/>
    <dgm:cxn modelId="{53585695-AF2A-A743-BD8C-6579CBFC92DD}" type="presParOf" srcId="{51539E5F-5696-FD4C-85CA-21AF410220B3}" destId="{D73C5EBA-3E15-8843-88D4-CABEB27AD75E}" srcOrd="0" destOrd="0" presId="urn:microsoft.com/office/officeart/2005/8/layout/hierarchy6"/>
    <dgm:cxn modelId="{E33D3F3B-2DFF-724F-9D5C-313CC3D3210C}" type="presParOf" srcId="{51539E5F-5696-FD4C-85CA-21AF410220B3}" destId="{4DCD8EAA-B006-B84C-9C78-545BCBD5F8DE}" srcOrd="1" destOrd="0" presId="urn:microsoft.com/office/officeart/2005/8/layout/hierarchy6"/>
    <dgm:cxn modelId="{8B2EBB78-D114-044B-BA18-7F3FBE2515CC}" type="presParOf" srcId="{5AB2DD6C-8846-4642-A7CA-2178039A9A39}" destId="{B0957A29-F9DE-8644-950C-87724164192A}" srcOrd="5" destOrd="0" presId="urn:microsoft.com/office/officeart/2005/8/layout/hierarchy6"/>
    <dgm:cxn modelId="{DAB4EEF6-53CC-DB4C-8868-B6F906578179}" type="presParOf" srcId="{B0957A29-F9DE-8644-950C-87724164192A}" destId="{485E2611-9B34-824F-8589-9518AA9F6E6D}" srcOrd="0" destOrd="0" presId="urn:microsoft.com/office/officeart/2005/8/layout/hierarchy6"/>
    <dgm:cxn modelId="{EBFFBC69-CFE1-0B4A-95BE-61CCA96D909E}" type="presParOf" srcId="{5AB2DD6C-8846-4642-A7CA-2178039A9A39}" destId="{59940279-6339-2E47-B5B2-2BC1FF38F280}" srcOrd="6" destOrd="0" presId="urn:microsoft.com/office/officeart/2005/8/layout/hierarchy6"/>
    <dgm:cxn modelId="{9C675CA1-FD7A-BE46-A216-F03D628AD665}" type="presParOf" srcId="{59940279-6339-2E47-B5B2-2BC1FF38F280}" destId="{12ED817E-B8BB-3742-B1C7-93911D145932}" srcOrd="0" destOrd="0" presId="urn:microsoft.com/office/officeart/2005/8/layout/hierarchy6"/>
    <dgm:cxn modelId="{5DA4FC88-2785-3745-8FB6-1741731B9857}" type="presParOf" srcId="{59940279-6339-2E47-B5B2-2BC1FF38F280}" destId="{8F8AAFA5-1BC8-A14F-8269-FB10DD9DA374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01D2B70-8553-9E49-879F-441A38DFC2C8}" type="doc">
      <dgm:prSet loTypeId="urn:microsoft.com/office/officeart/2005/8/layout/hierarchy6" loCatId="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8C2F6DB-F575-2B44-95DA-6F41F87E60F1}">
      <dgm:prSet phldrT="[Text]" custT="1"/>
      <dgm:spPr>
        <a:solidFill>
          <a:schemeClr val="bg1"/>
        </a:solidFill>
        <a:ln w="25400">
          <a:solidFill>
            <a:schemeClr val="tx1"/>
          </a:solidFill>
        </a:ln>
        <a:effectLst/>
      </dgm:spPr>
      <dgm:t>
        <a:bodyPr/>
        <a:lstStyle/>
        <a:p>
          <a:r>
            <a:rPr lang="en-US" sz="900"/>
            <a:t>sequence</a:t>
          </a:r>
        </a:p>
      </dgm:t>
    </dgm:pt>
    <dgm:pt modelId="{F0647A7B-02E2-534A-865B-CD80436B9F27}" type="parTrans" cxnId="{599B2152-7C60-6447-8AAB-21BA02D0800E}">
      <dgm:prSet/>
      <dgm:spPr/>
      <dgm:t>
        <a:bodyPr/>
        <a:lstStyle/>
        <a:p>
          <a:endParaRPr lang="en-US"/>
        </a:p>
      </dgm:t>
    </dgm:pt>
    <dgm:pt modelId="{F25BF413-BF97-8F49-A75F-FC14260CEDC5}" type="sibTrans" cxnId="{599B2152-7C60-6447-8AAB-21BA02D0800E}">
      <dgm:prSet/>
      <dgm:spPr/>
      <dgm:t>
        <a:bodyPr/>
        <a:lstStyle/>
        <a:p>
          <a:endParaRPr lang="en-US"/>
        </a:p>
      </dgm:t>
    </dgm:pt>
    <dgm:pt modelId="{7E02A5DF-97D2-0644-91C3-1006EC0EE676}">
      <dgm:prSet phldrT="[Text]" custT="1"/>
      <dgm:spPr>
        <a:solidFill>
          <a:srgbClr val="FFFF00"/>
        </a:solidFill>
        <a:ln w="25400">
          <a:solidFill>
            <a:schemeClr val="tx1"/>
          </a:solidFill>
        </a:ln>
        <a:effectLst/>
      </dgm:spPr>
      <dgm:t>
        <a:bodyPr/>
        <a:lstStyle/>
        <a:p>
          <a:r>
            <a:rPr lang="en-US" sz="900" dirty="0"/>
            <a:t>frame sequence</a:t>
          </a:r>
        </a:p>
      </dgm:t>
    </dgm:pt>
    <dgm:pt modelId="{6D264F25-22FE-D04A-95AE-F575ECE9345E}" type="parTrans" cxnId="{668EAFBF-EDA9-4A4B-9FEC-1F4C44B53739}">
      <dgm:prSet/>
      <dgm:spPr>
        <a:ln>
          <a:solidFill>
            <a:schemeClr val="tx1"/>
          </a:solidFill>
        </a:ln>
      </dgm:spPr>
      <dgm:t>
        <a:bodyPr/>
        <a:lstStyle/>
        <a:p>
          <a:endParaRPr lang="en-US" sz="900"/>
        </a:p>
      </dgm:t>
    </dgm:pt>
    <dgm:pt modelId="{5B1C9D7B-53EB-7246-92EE-B562CF053F59}" type="sibTrans" cxnId="{668EAFBF-EDA9-4A4B-9FEC-1F4C44B53739}">
      <dgm:prSet/>
      <dgm:spPr/>
      <dgm:t>
        <a:bodyPr/>
        <a:lstStyle/>
        <a:p>
          <a:endParaRPr lang="en-US"/>
        </a:p>
      </dgm:t>
    </dgm:pt>
    <dgm:pt modelId="{29DEE58D-D157-054A-B5A7-3F25561EA234}">
      <dgm:prSet phldrT="[Text]" custT="1"/>
      <dgm:spPr>
        <a:solidFill>
          <a:schemeClr val="bg1"/>
        </a:solidFill>
        <a:ln w="25400">
          <a:solidFill>
            <a:schemeClr val="tx1"/>
          </a:solidFill>
        </a:ln>
        <a:effectLst/>
      </dgm:spPr>
      <dgm:t>
        <a:bodyPr/>
        <a:lstStyle/>
        <a:p>
          <a:r>
            <a:rPr lang="en-US" sz="900"/>
            <a:t>bottom</a:t>
          </a:r>
        </a:p>
        <a:p>
          <a:r>
            <a:rPr lang="en-US" sz="900"/>
            <a:t>first</a:t>
          </a:r>
        </a:p>
      </dgm:t>
    </dgm:pt>
    <dgm:pt modelId="{6842F3DE-3378-C24F-AE95-B3F959A97EB4}" type="parTrans" cxnId="{9DFDFA02-5BDA-9543-976A-E426EFA801B2}">
      <dgm:prSet/>
      <dgm:spPr>
        <a:ln>
          <a:solidFill>
            <a:schemeClr val="tx1"/>
          </a:solidFill>
        </a:ln>
      </dgm:spPr>
      <dgm:t>
        <a:bodyPr/>
        <a:lstStyle/>
        <a:p>
          <a:endParaRPr lang="en-US" sz="900"/>
        </a:p>
      </dgm:t>
    </dgm:pt>
    <dgm:pt modelId="{A9AE7E2F-6F28-A745-81C5-C19CE3F17BF6}" type="sibTrans" cxnId="{9DFDFA02-5BDA-9543-976A-E426EFA801B2}">
      <dgm:prSet/>
      <dgm:spPr/>
      <dgm:t>
        <a:bodyPr/>
        <a:lstStyle/>
        <a:p>
          <a:endParaRPr lang="en-US"/>
        </a:p>
      </dgm:t>
    </dgm:pt>
    <dgm:pt modelId="{E60641A2-6A93-9E42-A825-6593B6DCE2BE}">
      <dgm:prSet phldrT="[Text]" custT="1"/>
      <dgm:spPr>
        <a:solidFill>
          <a:srgbClr val="FFFF00"/>
        </a:solidFill>
        <a:ln w="25400">
          <a:solidFill>
            <a:schemeClr val="tx1"/>
          </a:solidFill>
        </a:ln>
        <a:effectLst/>
      </dgm:spPr>
      <dgm:t>
        <a:bodyPr/>
        <a:lstStyle/>
        <a:p>
          <a:r>
            <a:rPr lang="en-US" sz="900"/>
            <a:t>prog</a:t>
          </a:r>
        </a:p>
        <a:p>
          <a:r>
            <a:rPr lang="en-US" sz="900"/>
            <a:t>frame</a:t>
          </a:r>
        </a:p>
      </dgm:t>
    </dgm:pt>
    <dgm:pt modelId="{28C20D10-1781-0745-8AA1-2020A11A73B0}" type="parTrans" cxnId="{3FB0054A-B8B6-4E49-9814-3F30A454AF60}">
      <dgm:prSet/>
      <dgm:spPr>
        <a:ln>
          <a:solidFill>
            <a:schemeClr val="tx1"/>
          </a:solidFill>
        </a:ln>
      </dgm:spPr>
      <dgm:t>
        <a:bodyPr/>
        <a:lstStyle/>
        <a:p>
          <a:endParaRPr lang="en-US" sz="900"/>
        </a:p>
      </dgm:t>
    </dgm:pt>
    <dgm:pt modelId="{58A2080C-329B-0E4A-98A8-30C99D67534D}" type="sibTrans" cxnId="{3FB0054A-B8B6-4E49-9814-3F30A454AF60}">
      <dgm:prSet/>
      <dgm:spPr/>
      <dgm:t>
        <a:bodyPr/>
        <a:lstStyle/>
        <a:p>
          <a:endParaRPr lang="en-US"/>
        </a:p>
      </dgm:t>
    </dgm:pt>
    <dgm:pt modelId="{A64CF767-A49D-7C4F-A525-77C97527326E}">
      <dgm:prSet phldrT="[Text]" custT="1"/>
      <dgm:spPr>
        <a:solidFill>
          <a:schemeClr val="bg1"/>
        </a:solidFill>
        <a:ln w="25400">
          <a:solidFill>
            <a:schemeClr val="tx1"/>
          </a:solidFill>
        </a:ln>
        <a:effectLst/>
      </dgm:spPr>
      <dgm:t>
        <a:bodyPr/>
        <a:lstStyle/>
        <a:p>
          <a:r>
            <a:rPr lang="en-US" sz="900"/>
            <a:t>field sequence</a:t>
          </a:r>
        </a:p>
      </dgm:t>
    </dgm:pt>
    <dgm:pt modelId="{41246627-E844-334C-A516-07486920CD55}" type="parTrans" cxnId="{0916E771-7851-C940-A351-D41617F1457C}">
      <dgm:prSet/>
      <dgm:spPr>
        <a:ln>
          <a:solidFill>
            <a:schemeClr val="tx1"/>
          </a:solidFill>
        </a:ln>
      </dgm:spPr>
      <dgm:t>
        <a:bodyPr/>
        <a:lstStyle/>
        <a:p>
          <a:endParaRPr lang="en-US" sz="900"/>
        </a:p>
      </dgm:t>
    </dgm:pt>
    <dgm:pt modelId="{98F69157-2714-E44F-8765-3AEBEBB02639}" type="sibTrans" cxnId="{0916E771-7851-C940-A351-D41617F1457C}">
      <dgm:prSet/>
      <dgm:spPr/>
      <dgm:t>
        <a:bodyPr/>
        <a:lstStyle/>
        <a:p>
          <a:endParaRPr lang="en-US"/>
        </a:p>
      </dgm:t>
    </dgm:pt>
    <dgm:pt modelId="{0CFB4816-2BE0-2743-B244-08B46C7DC486}">
      <dgm:prSet phldrT="[Text]" custT="1"/>
      <dgm:spPr>
        <a:solidFill>
          <a:schemeClr val="bg1"/>
        </a:solidFill>
        <a:ln w="25400">
          <a:solidFill>
            <a:schemeClr val="tx1"/>
          </a:solidFill>
        </a:ln>
        <a:effectLst/>
      </dgm:spPr>
      <dgm:t>
        <a:bodyPr/>
        <a:lstStyle/>
        <a:p>
          <a:r>
            <a:rPr lang="en-US" sz="900"/>
            <a:t>field picture</a:t>
          </a:r>
        </a:p>
      </dgm:t>
    </dgm:pt>
    <dgm:pt modelId="{CFD1F55F-A557-F745-BF66-C8B86A039D23}" type="parTrans" cxnId="{72AC6241-5A04-BC48-9CF0-82628ECFC1E3}">
      <dgm:prSet/>
      <dgm:spPr>
        <a:ln>
          <a:solidFill>
            <a:schemeClr val="tx1"/>
          </a:solidFill>
        </a:ln>
      </dgm:spPr>
      <dgm:t>
        <a:bodyPr/>
        <a:lstStyle/>
        <a:p>
          <a:endParaRPr lang="en-US" sz="900"/>
        </a:p>
      </dgm:t>
    </dgm:pt>
    <dgm:pt modelId="{DD33C3F7-D8F2-354B-8534-A7241C07E51D}" type="sibTrans" cxnId="{72AC6241-5A04-BC48-9CF0-82628ECFC1E3}">
      <dgm:prSet/>
      <dgm:spPr/>
      <dgm:t>
        <a:bodyPr/>
        <a:lstStyle/>
        <a:p>
          <a:endParaRPr lang="en-US"/>
        </a:p>
      </dgm:t>
    </dgm:pt>
    <dgm:pt modelId="{9024779D-0B22-4545-A5AD-BDAB4C8863D1}">
      <dgm:prSet phldrT="[Text]" custT="1"/>
      <dgm:spPr/>
      <dgm:t>
        <a:bodyPr/>
        <a:lstStyle/>
        <a:p>
          <a:pPr algn="r"/>
          <a:r>
            <a:rPr lang="en-US" sz="1200"/>
            <a:t>progressive_source_flag</a:t>
          </a:r>
        </a:p>
      </dgm:t>
    </dgm:pt>
    <dgm:pt modelId="{6FB0E635-7D26-5F48-A3FC-004C45744465}" type="parTrans" cxnId="{212DADC3-E206-6B40-ABC7-6D7CB70D12DA}">
      <dgm:prSet/>
      <dgm:spPr/>
      <dgm:t>
        <a:bodyPr/>
        <a:lstStyle/>
        <a:p>
          <a:endParaRPr lang="en-US"/>
        </a:p>
      </dgm:t>
    </dgm:pt>
    <dgm:pt modelId="{02AD6C1E-9D44-784F-A95E-070B0A2E8374}" type="sibTrans" cxnId="{212DADC3-E206-6B40-ABC7-6D7CB70D12DA}">
      <dgm:prSet/>
      <dgm:spPr/>
      <dgm:t>
        <a:bodyPr/>
        <a:lstStyle/>
        <a:p>
          <a:endParaRPr lang="en-US"/>
        </a:p>
      </dgm:t>
    </dgm:pt>
    <dgm:pt modelId="{EA10CCD3-E579-5144-BF0A-A7AC00F1397D}">
      <dgm:prSet phldrT="[Text]" custT="1"/>
      <dgm:spPr/>
      <dgm:t>
        <a:bodyPr/>
        <a:lstStyle/>
        <a:p>
          <a:pPr algn="r"/>
          <a:r>
            <a:rPr lang="en-US" sz="1200"/>
            <a:t>bottom_field_flag</a:t>
          </a:r>
        </a:p>
      </dgm:t>
    </dgm:pt>
    <dgm:pt modelId="{0940BB0B-3169-1D41-9D3E-8EE29A7C3851}" type="parTrans" cxnId="{F365B81E-4A60-454E-BD32-2FB0AAB1492D}">
      <dgm:prSet/>
      <dgm:spPr/>
      <dgm:t>
        <a:bodyPr/>
        <a:lstStyle/>
        <a:p>
          <a:endParaRPr lang="en-US"/>
        </a:p>
      </dgm:t>
    </dgm:pt>
    <dgm:pt modelId="{D457BE05-E9BB-8C4B-BED2-DE71E170DBCA}" type="sibTrans" cxnId="{F365B81E-4A60-454E-BD32-2FB0AAB1492D}">
      <dgm:prSet/>
      <dgm:spPr/>
      <dgm:t>
        <a:bodyPr/>
        <a:lstStyle/>
        <a:p>
          <a:endParaRPr lang="en-US"/>
        </a:p>
      </dgm:t>
    </dgm:pt>
    <dgm:pt modelId="{E820BBF5-6AC3-C245-850D-EC3ED818DBA8}">
      <dgm:prSet phldrT="[Text]" custT="1"/>
      <dgm:spPr/>
      <dgm:t>
        <a:bodyPr/>
        <a:lstStyle/>
        <a:p>
          <a:pPr algn="r"/>
          <a:r>
            <a:rPr lang="en-US" sz="1200"/>
            <a:t>top_field_first_flag</a:t>
          </a:r>
        </a:p>
      </dgm:t>
    </dgm:pt>
    <dgm:pt modelId="{3E38626F-23E3-A342-B6A9-47AC0B433638}" type="parTrans" cxnId="{CE5C57D8-D28A-FA41-A764-0140C1B5242C}">
      <dgm:prSet/>
      <dgm:spPr/>
      <dgm:t>
        <a:bodyPr/>
        <a:lstStyle/>
        <a:p>
          <a:endParaRPr lang="en-US"/>
        </a:p>
      </dgm:t>
    </dgm:pt>
    <dgm:pt modelId="{D73A9EF0-0BD0-8D42-A299-7B9145865FD5}" type="sibTrans" cxnId="{CE5C57D8-D28A-FA41-A764-0140C1B5242C}">
      <dgm:prSet/>
      <dgm:spPr/>
      <dgm:t>
        <a:bodyPr/>
        <a:lstStyle/>
        <a:p>
          <a:endParaRPr lang="en-US"/>
        </a:p>
      </dgm:t>
    </dgm:pt>
    <dgm:pt modelId="{57C7E60D-E779-D743-AF56-09DFEFADA915}">
      <dgm:prSet phldrT="[Text]" custT="1"/>
      <dgm:spPr>
        <a:solidFill>
          <a:schemeClr val="bg1"/>
        </a:solidFill>
        <a:ln w="25400">
          <a:solidFill>
            <a:schemeClr val="tx1"/>
          </a:solidFill>
        </a:ln>
        <a:effectLst/>
      </dgm:spPr>
      <dgm:t>
        <a:bodyPr/>
        <a:lstStyle/>
        <a:p>
          <a:r>
            <a:rPr lang="en-US" sz="900"/>
            <a:t>top</a:t>
          </a:r>
        </a:p>
        <a:p>
          <a:r>
            <a:rPr lang="en-US" sz="900"/>
            <a:t>first</a:t>
          </a:r>
        </a:p>
      </dgm:t>
    </dgm:pt>
    <dgm:pt modelId="{BF2DED21-9888-D449-8C25-5BE291892A23}" type="parTrans" cxnId="{36A6036B-9E90-1842-9F9C-6B3DB1E70E2B}">
      <dgm:prSet/>
      <dgm:spPr>
        <a:ln>
          <a:solidFill>
            <a:schemeClr val="tx1"/>
          </a:solidFill>
        </a:ln>
      </dgm:spPr>
      <dgm:t>
        <a:bodyPr/>
        <a:lstStyle/>
        <a:p>
          <a:endParaRPr lang="en-US" sz="900"/>
        </a:p>
      </dgm:t>
    </dgm:pt>
    <dgm:pt modelId="{9B276008-C4C1-284B-9B9C-EA8EC104D3B6}" type="sibTrans" cxnId="{36A6036B-9E90-1842-9F9C-6B3DB1E70E2B}">
      <dgm:prSet/>
      <dgm:spPr/>
      <dgm:t>
        <a:bodyPr/>
        <a:lstStyle/>
        <a:p>
          <a:endParaRPr lang="en-US"/>
        </a:p>
      </dgm:t>
    </dgm:pt>
    <dgm:pt modelId="{4A3C4E1C-079E-FD47-B752-CA30283B0D4B}">
      <dgm:prSet phldrT="[Text]" custT="1"/>
      <dgm:spPr>
        <a:solidFill>
          <a:schemeClr val="bg1"/>
        </a:solidFill>
        <a:ln w="25400">
          <a:solidFill>
            <a:schemeClr val="tx1"/>
          </a:solidFill>
        </a:ln>
        <a:effectLst/>
      </dgm:spPr>
      <dgm:t>
        <a:bodyPr/>
        <a:lstStyle/>
        <a:p>
          <a:r>
            <a:rPr lang="en-US" sz="900"/>
            <a:t>inter-leaved</a:t>
          </a:r>
        </a:p>
      </dgm:t>
    </dgm:pt>
    <dgm:pt modelId="{18E7CFC1-BEE4-4F40-87D5-EF92A2D90D25}" type="sibTrans" cxnId="{14C6ACB8-6D27-3342-98D7-4347C0F7D407}">
      <dgm:prSet/>
      <dgm:spPr/>
      <dgm:t>
        <a:bodyPr/>
        <a:lstStyle/>
        <a:p>
          <a:endParaRPr lang="en-US"/>
        </a:p>
      </dgm:t>
    </dgm:pt>
    <dgm:pt modelId="{ED92CC5A-17B1-944B-AAF6-83AEBFA783E9}" type="parTrans" cxnId="{14C6ACB8-6D27-3342-98D7-4347C0F7D407}">
      <dgm:prSet/>
      <dgm:spPr>
        <a:ln>
          <a:solidFill>
            <a:schemeClr val="tx1"/>
          </a:solidFill>
        </a:ln>
      </dgm:spPr>
      <dgm:t>
        <a:bodyPr/>
        <a:lstStyle/>
        <a:p>
          <a:endParaRPr lang="en-US" sz="900"/>
        </a:p>
      </dgm:t>
    </dgm:pt>
    <dgm:pt modelId="{4BAFE77C-1D9F-3B47-9CA4-D0F8BFC5349F}">
      <dgm:prSet phldrT="[Text]" custT="1"/>
      <dgm:spPr>
        <a:solidFill>
          <a:schemeClr val="bg1"/>
        </a:solidFill>
        <a:ln w="25400">
          <a:solidFill>
            <a:schemeClr val="tx1"/>
          </a:solidFill>
        </a:ln>
        <a:effectLst/>
      </dgm:spPr>
      <dgm:t>
        <a:bodyPr/>
        <a:lstStyle/>
        <a:p>
          <a:r>
            <a:rPr lang="en-US" sz="900"/>
            <a:t>extracted field</a:t>
          </a:r>
        </a:p>
      </dgm:t>
    </dgm:pt>
    <dgm:pt modelId="{B8FB5606-BA49-7C4A-9E89-006932CE35AB}" type="parTrans" cxnId="{FC0BF825-EE1A-AE4B-9B83-41F4508DCD45}">
      <dgm:prSet/>
      <dgm:spPr>
        <a:ln>
          <a:solidFill>
            <a:schemeClr val="tx1"/>
          </a:solidFill>
        </a:ln>
      </dgm:spPr>
      <dgm:t>
        <a:bodyPr/>
        <a:lstStyle/>
        <a:p>
          <a:endParaRPr lang="en-US" sz="900"/>
        </a:p>
      </dgm:t>
    </dgm:pt>
    <dgm:pt modelId="{5927F284-CFFA-2446-BAD9-07A827A5C238}" type="sibTrans" cxnId="{FC0BF825-EE1A-AE4B-9B83-41F4508DCD45}">
      <dgm:prSet/>
      <dgm:spPr/>
      <dgm:t>
        <a:bodyPr/>
        <a:lstStyle/>
        <a:p>
          <a:endParaRPr lang="en-US"/>
        </a:p>
      </dgm:t>
    </dgm:pt>
    <dgm:pt modelId="{7810A65C-51CF-1845-B0E6-853FA0B040AE}">
      <dgm:prSet phldrT="[Text]" custT="1"/>
      <dgm:spPr>
        <a:solidFill>
          <a:schemeClr val="bg1"/>
        </a:solidFill>
        <a:ln w="25400">
          <a:solidFill>
            <a:schemeClr val="tx1"/>
          </a:solidFill>
        </a:ln>
        <a:effectLst/>
      </dgm:spPr>
      <dgm:t>
        <a:bodyPr/>
        <a:lstStyle/>
        <a:p>
          <a:r>
            <a:rPr lang="en-US" sz="900"/>
            <a:t>top</a:t>
          </a:r>
        </a:p>
      </dgm:t>
    </dgm:pt>
    <dgm:pt modelId="{F0505C2D-BE92-B549-B6D8-C34A91AF16D6}" type="parTrans" cxnId="{F4633689-27AF-5E47-8CEE-3CC1644E5287}">
      <dgm:prSet/>
      <dgm:spPr>
        <a:ln>
          <a:solidFill>
            <a:schemeClr val="tx1"/>
          </a:solidFill>
        </a:ln>
      </dgm:spPr>
      <dgm:t>
        <a:bodyPr/>
        <a:lstStyle/>
        <a:p>
          <a:endParaRPr lang="en-US" sz="900"/>
        </a:p>
      </dgm:t>
    </dgm:pt>
    <dgm:pt modelId="{09BE2066-4453-9E42-9E3A-BF80B8489882}" type="sibTrans" cxnId="{F4633689-27AF-5E47-8CEE-3CC1644E5287}">
      <dgm:prSet/>
      <dgm:spPr/>
      <dgm:t>
        <a:bodyPr/>
        <a:lstStyle/>
        <a:p>
          <a:endParaRPr lang="en-US"/>
        </a:p>
      </dgm:t>
    </dgm:pt>
    <dgm:pt modelId="{47239E14-DE3A-9E46-B9EA-85A3BFF2725F}">
      <dgm:prSet phldrT="[Text]" custT="1"/>
      <dgm:spPr/>
      <dgm:t>
        <a:bodyPr/>
        <a:lstStyle/>
        <a:p>
          <a:pPr algn="r"/>
          <a:r>
            <a:rPr lang="en-US" sz="1200"/>
            <a:t>FieldSequenceFlag</a:t>
          </a:r>
        </a:p>
      </dgm:t>
    </dgm:pt>
    <dgm:pt modelId="{C5D456B9-3F00-3543-BDB3-E308F9155515}" type="sibTrans" cxnId="{3229903D-9287-0F45-9106-845B8344FCB2}">
      <dgm:prSet/>
      <dgm:spPr/>
      <dgm:t>
        <a:bodyPr/>
        <a:lstStyle/>
        <a:p>
          <a:endParaRPr lang="en-US"/>
        </a:p>
      </dgm:t>
    </dgm:pt>
    <dgm:pt modelId="{756344C6-F731-3D4B-A25C-7EE999EC1691}" type="parTrans" cxnId="{3229903D-9287-0F45-9106-845B8344FCB2}">
      <dgm:prSet/>
      <dgm:spPr/>
      <dgm:t>
        <a:bodyPr/>
        <a:lstStyle/>
        <a:p>
          <a:endParaRPr lang="en-US"/>
        </a:p>
      </dgm:t>
    </dgm:pt>
    <dgm:pt modelId="{FA4D2E5D-FA8A-124D-AF02-4F4A1F9BB0E7}">
      <dgm:prSet phldrT="[Text]" custT="1"/>
      <dgm:spPr>
        <a:solidFill>
          <a:schemeClr val="bg1"/>
        </a:solidFill>
        <a:ln w="25400">
          <a:solidFill>
            <a:schemeClr val="tx1"/>
          </a:solidFill>
        </a:ln>
        <a:effectLst/>
      </dgm:spPr>
      <dgm:t>
        <a:bodyPr/>
        <a:lstStyle/>
        <a:p>
          <a:r>
            <a:rPr lang="en-US" sz="900"/>
            <a:t>bottom</a:t>
          </a:r>
        </a:p>
      </dgm:t>
    </dgm:pt>
    <dgm:pt modelId="{D23C73F4-1D90-C047-BF81-A0EE69C0D4A3}" type="sibTrans" cxnId="{FF374D6F-85F5-F24B-9918-F93759A71BC1}">
      <dgm:prSet/>
      <dgm:spPr/>
      <dgm:t>
        <a:bodyPr/>
        <a:lstStyle/>
        <a:p>
          <a:endParaRPr lang="en-US"/>
        </a:p>
      </dgm:t>
    </dgm:pt>
    <dgm:pt modelId="{591A9A59-E597-6146-B68C-79FDEA6911B4}" type="parTrans" cxnId="{FF374D6F-85F5-F24B-9918-F93759A71BC1}">
      <dgm:prSet/>
      <dgm:spPr>
        <a:ln>
          <a:solidFill>
            <a:schemeClr val="tx1"/>
          </a:solidFill>
        </a:ln>
      </dgm:spPr>
      <dgm:t>
        <a:bodyPr/>
        <a:lstStyle/>
        <a:p>
          <a:endParaRPr lang="en-US" sz="900"/>
        </a:p>
      </dgm:t>
    </dgm:pt>
    <dgm:pt modelId="{80F77096-5A13-2541-953F-7E6F0243CA78}">
      <dgm:prSet phldrT="[Text]" custT="1"/>
      <dgm:spPr>
        <a:solidFill>
          <a:schemeClr val="bg1"/>
        </a:solidFill>
        <a:ln w="25400">
          <a:solidFill>
            <a:schemeClr val="tx1"/>
          </a:solidFill>
        </a:ln>
        <a:effectLst/>
      </dgm:spPr>
      <dgm:t>
        <a:bodyPr/>
        <a:lstStyle/>
        <a:p>
          <a:r>
            <a:rPr lang="en-US" sz="900"/>
            <a:t>top</a:t>
          </a:r>
        </a:p>
      </dgm:t>
    </dgm:pt>
    <dgm:pt modelId="{0583F8FE-F915-574B-A64A-ABBFE3EC00E7}" type="parTrans" cxnId="{E3D96E7D-60C3-5344-BA6D-A01AA41BBC10}">
      <dgm:prSet/>
      <dgm:spPr>
        <a:ln>
          <a:solidFill>
            <a:schemeClr val="tx1"/>
          </a:solidFill>
        </a:ln>
      </dgm:spPr>
      <dgm:t>
        <a:bodyPr/>
        <a:lstStyle/>
        <a:p>
          <a:endParaRPr lang="en-US" sz="900"/>
        </a:p>
      </dgm:t>
    </dgm:pt>
    <dgm:pt modelId="{4638BC6D-4CE9-1D4E-9913-79D3AC875D78}" type="sibTrans" cxnId="{E3D96E7D-60C3-5344-BA6D-A01AA41BBC10}">
      <dgm:prSet/>
      <dgm:spPr/>
      <dgm:t>
        <a:bodyPr/>
        <a:lstStyle/>
        <a:p>
          <a:endParaRPr lang="en-US"/>
        </a:p>
      </dgm:t>
    </dgm:pt>
    <dgm:pt modelId="{AB28A373-BCDD-3A41-8B50-BF4A85BDCF68}">
      <dgm:prSet phldrT="[Text]" custT="1"/>
      <dgm:spPr>
        <a:solidFill>
          <a:schemeClr val="bg1"/>
        </a:solidFill>
        <a:ln w="25400">
          <a:solidFill>
            <a:schemeClr val="tx1"/>
          </a:solidFill>
        </a:ln>
        <a:effectLst/>
      </dgm:spPr>
      <dgm:t>
        <a:bodyPr/>
        <a:lstStyle/>
        <a:p>
          <a:r>
            <a:rPr lang="en-US" sz="900"/>
            <a:t>bottom</a:t>
          </a:r>
        </a:p>
      </dgm:t>
    </dgm:pt>
    <dgm:pt modelId="{C2CB76EF-B56C-A049-8B19-B9E22B5D3C30}" type="parTrans" cxnId="{F97170A3-52FC-4441-9BA6-BD7C00441DA7}">
      <dgm:prSet/>
      <dgm:spPr>
        <a:ln>
          <a:solidFill>
            <a:schemeClr val="tx1"/>
          </a:solidFill>
        </a:ln>
      </dgm:spPr>
      <dgm:t>
        <a:bodyPr/>
        <a:lstStyle/>
        <a:p>
          <a:endParaRPr lang="en-US" sz="900"/>
        </a:p>
      </dgm:t>
    </dgm:pt>
    <dgm:pt modelId="{A8474579-E3C0-1048-921B-D2D9DC1E58D0}" type="sibTrans" cxnId="{F97170A3-52FC-4441-9BA6-BD7C00441DA7}">
      <dgm:prSet/>
      <dgm:spPr/>
      <dgm:t>
        <a:bodyPr/>
        <a:lstStyle/>
        <a:p>
          <a:endParaRPr lang="en-US"/>
        </a:p>
      </dgm:t>
    </dgm:pt>
    <dgm:pt modelId="{1B04B922-21FE-1949-9D1E-1F830944DAF6}">
      <dgm:prSet phldrT="[Text]" custT="1"/>
      <dgm:spPr>
        <a:noFill/>
        <a:ln w="25400">
          <a:noFill/>
        </a:ln>
        <a:effectLst/>
      </dgm:spPr>
      <dgm:t>
        <a:bodyPr/>
        <a:lstStyle/>
        <a:p>
          <a:r>
            <a:rPr lang="en-US" sz="900"/>
            <a:t>X</a:t>
          </a:r>
        </a:p>
      </dgm:t>
    </dgm:pt>
    <dgm:pt modelId="{28C66A23-DA7E-2E45-9890-0B6439D22CDB}" type="parTrans" cxnId="{6C69145D-3CF7-2D40-8A12-A4190F05CC56}">
      <dgm:prSet/>
      <dgm:spPr>
        <a:ln>
          <a:solidFill>
            <a:schemeClr val="tx1"/>
          </a:solidFill>
        </a:ln>
      </dgm:spPr>
      <dgm:t>
        <a:bodyPr/>
        <a:lstStyle/>
        <a:p>
          <a:endParaRPr lang="en-US" sz="900"/>
        </a:p>
      </dgm:t>
    </dgm:pt>
    <dgm:pt modelId="{5E95CDAB-6262-604C-83C3-652F93206698}" type="sibTrans" cxnId="{6C69145D-3CF7-2D40-8A12-A4190F05CC56}">
      <dgm:prSet/>
      <dgm:spPr/>
      <dgm:t>
        <a:bodyPr/>
        <a:lstStyle/>
        <a:p>
          <a:endParaRPr lang="en-US"/>
        </a:p>
      </dgm:t>
    </dgm:pt>
    <dgm:pt modelId="{A60F09C0-5EE5-224D-ADB9-4C8202DE9824}" type="pres">
      <dgm:prSet presAssocID="{601D2B70-8553-9E49-879F-441A38DFC2C8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46CCCE4-C859-B148-B097-06385D7D26F7}" type="pres">
      <dgm:prSet presAssocID="{601D2B70-8553-9E49-879F-441A38DFC2C8}" presName="hierFlow" presStyleCnt="0"/>
      <dgm:spPr/>
    </dgm:pt>
    <dgm:pt modelId="{A84A0245-85BB-F34E-988C-9671F5A9B7C5}" type="pres">
      <dgm:prSet presAssocID="{601D2B70-8553-9E49-879F-441A38DFC2C8}" presName="firstBuf" presStyleCnt="0"/>
      <dgm:spPr/>
    </dgm:pt>
    <dgm:pt modelId="{D858BFF4-4431-C943-ACE8-EDD40E372574}" type="pres">
      <dgm:prSet presAssocID="{601D2B70-8553-9E49-879F-441A38DFC2C8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059CFA9B-F970-DB4E-88AF-2A74BCEAF914}" type="pres">
      <dgm:prSet presAssocID="{38C2F6DB-F575-2B44-95DA-6F41F87E60F1}" presName="Name14" presStyleCnt="0"/>
      <dgm:spPr/>
    </dgm:pt>
    <dgm:pt modelId="{1F47EC5A-2502-2245-8EF2-34AEB6DF195B}" type="pres">
      <dgm:prSet presAssocID="{38C2F6DB-F575-2B44-95DA-6F41F87E60F1}" presName="level1Shap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6B7AA6D-BAF4-1341-B061-C25A7A674A07}" type="pres">
      <dgm:prSet presAssocID="{38C2F6DB-F575-2B44-95DA-6F41F87E60F1}" presName="hierChild2" presStyleCnt="0"/>
      <dgm:spPr/>
    </dgm:pt>
    <dgm:pt modelId="{A4714856-E07F-1B48-A308-54766AE1DBB0}" type="pres">
      <dgm:prSet presAssocID="{6D264F25-22FE-D04A-95AE-F575ECE9345E}" presName="Name19" presStyleLbl="parChTrans1D2" presStyleIdx="0" presStyleCnt="2"/>
      <dgm:spPr/>
      <dgm:t>
        <a:bodyPr/>
        <a:lstStyle/>
        <a:p>
          <a:endParaRPr lang="en-US"/>
        </a:p>
      </dgm:t>
    </dgm:pt>
    <dgm:pt modelId="{E20FFF9D-C5DE-D441-AF10-7B77ACF59A7A}" type="pres">
      <dgm:prSet presAssocID="{7E02A5DF-97D2-0644-91C3-1006EC0EE676}" presName="Name21" presStyleCnt="0"/>
      <dgm:spPr/>
    </dgm:pt>
    <dgm:pt modelId="{82F7F1CB-D5E0-3E44-A570-C751B38A3A3F}" type="pres">
      <dgm:prSet presAssocID="{7E02A5DF-97D2-0644-91C3-1006EC0EE676}" presName="level2Shape" presStyleLbl="node2" presStyleIdx="0" presStyleCnt="2"/>
      <dgm:spPr/>
      <dgm:t>
        <a:bodyPr/>
        <a:lstStyle/>
        <a:p>
          <a:endParaRPr lang="en-US"/>
        </a:p>
      </dgm:t>
    </dgm:pt>
    <dgm:pt modelId="{338DBF09-E9ED-634A-BF62-166067266B6D}" type="pres">
      <dgm:prSet presAssocID="{7E02A5DF-97D2-0644-91C3-1006EC0EE676}" presName="hierChild3" presStyleCnt="0"/>
      <dgm:spPr/>
    </dgm:pt>
    <dgm:pt modelId="{A0E90886-8862-9B4B-89BC-692FCC5B2DD7}" type="pres">
      <dgm:prSet presAssocID="{ED92CC5A-17B1-944B-AAF6-83AEBFA783E9}" presName="Name19" presStyleLbl="parChTrans1D3" presStyleIdx="0" presStyleCnt="4"/>
      <dgm:spPr/>
      <dgm:t>
        <a:bodyPr/>
        <a:lstStyle/>
        <a:p>
          <a:endParaRPr lang="en-US"/>
        </a:p>
      </dgm:t>
    </dgm:pt>
    <dgm:pt modelId="{EA60831A-A158-6B4E-899B-5640030C4D3F}" type="pres">
      <dgm:prSet presAssocID="{4A3C4E1C-079E-FD47-B752-CA30283B0D4B}" presName="Name21" presStyleCnt="0"/>
      <dgm:spPr/>
    </dgm:pt>
    <dgm:pt modelId="{2B224B9E-C795-0E42-BDE6-FD4A0D066941}" type="pres">
      <dgm:prSet presAssocID="{4A3C4E1C-079E-FD47-B752-CA30283B0D4B}" presName="level2Shape" presStyleLbl="node3" presStyleIdx="0" presStyleCnt="4"/>
      <dgm:spPr/>
      <dgm:t>
        <a:bodyPr/>
        <a:lstStyle/>
        <a:p>
          <a:endParaRPr lang="en-US"/>
        </a:p>
      </dgm:t>
    </dgm:pt>
    <dgm:pt modelId="{2A3E680B-638F-AD43-83CD-BCCA1E408BEC}" type="pres">
      <dgm:prSet presAssocID="{4A3C4E1C-079E-FD47-B752-CA30283B0D4B}" presName="hierChild3" presStyleCnt="0"/>
      <dgm:spPr/>
    </dgm:pt>
    <dgm:pt modelId="{0ABE3049-82E4-1A4E-A0A1-DCDD6B221400}" type="pres">
      <dgm:prSet presAssocID="{28C66A23-DA7E-2E45-9890-0B6439D22CDB}" presName="Name19" presStyleLbl="parChTrans1D4" presStyleIdx="0" presStyleCnt="7"/>
      <dgm:spPr/>
      <dgm:t>
        <a:bodyPr/>
        <a:lstStyle/>
        <a:p>
          <a:endParaRPr lang="en-US"/>
        </a:p>
      </dgm:t>
    </dgm:pt>
    <dgm:pt modelId="{CE1777A2-40A5-534C-8691-20CD2FF21797}" type="pres">
      <dgm:prSet presAssocID="{1B04B922-21FE-1949-9D1E-1F830944DAF6}" presName="Name21" presStyleCnt="0"/>
      <dgm:spPr/>
    </dgm:pt>
    <dgm:pt modelId="{77E40B9E-8713-A240-8085-E35794BE0891}" type="pres">
      <dgm:prSet presAssocID="{1B04B922-21FE-1949-9D1E-1F830944DAF6}" presName="level2Shape" presStyleLbl="node4" presStyleIdx="0" presStyleCnt="7"/>
      <dgm:spPr/>
      <dgm:t>
        <a:bodyPr/>
        <a:lstStyle/>
        <a:p>
          <a:endParaRPr lang="en-US"/>
        </a:p>
      </dgm:t>
    </dgm:pt>
    <dgm:pt modelId="{DC3AF210-1585-C74E-9A61-2321751C76BE}" type="pres">
      <dgm:prSet presAssocID="{1B04B922-21FE-1949-9D1E-1F830944DAF6}" presName="hierChild3" presStyleCnt="0"/>
      <dgm:spPr/>
    </dgm:pt>
    <dgm:pt modelId="{8401C7EC-B568-CE42-ADF1-E39E708E777D}" type="pres">
      <dgm:prSet presAssocID="{6842F3DE-3378-C24F-AE95-B3F959A97EB4}" presName="Name19" presStyleLbl="parChTrans1D4" presStyleIdx="1" presStyleCnt="7"/>
      <dgm:spPr/>
      <dgm:t>
        <a:bodyPr/>
        <a:lstStyle/>
        <a:p>
          <a:endParaRPr lang="en-US"/>
        </a:p>
      </dgm:t>
    </dgm:pt>
    <dgm:pt modelId="{32525C39-22D6-5F4A-B9BC-58278164C959}" type="pres">
      <dgm:prSet presAssocID="{29DEE58D-D157-054A-B5A7-3F25561EA234}" presName="Name21" presStyleCnt="0"/>
      <dgm:spPr/>
    </dgm:pt>
    <dgm:pt modelId="{7764CAEC-C326-1047-94BE-537166F441A6}" type="pres">
      <dgm:prSet presAssocID="{29DEE58D-D157-054A-B5A7-3F25561EA234}" presName="level2Shape" presStyleLbl="node4" presStyleIdx="1" presStyleCnt="7"/>
      <dgm:spPr/>
      <dgm:t>
        <a:bodyPr/>
        <a:lstStyle/>
        <a:p>
          <a:endParaRPr lang="en-US"/>
        </a:p>
      </dgm:t>
    </dgm:pt>
    <dgm:pt modelId="{49020CF4-9026-B446-AB49-E058F2626D55}" type="pres">
      <dgm:prSet presAssocID="{29DEE58D-D157-054A-B5A7-3F25561EA234}" presName="hierChild3" presStyleCnt="0"/>
      <dgm:spPr/>
    </dgm:pt>
    <dgm:pt modelId="{DEE6E38E-CCDF-DB43-B07D-7BF7351AF0DC}" type="pres">
      <dgm:prSet presAssocID="{BF2DED21-9888-D449-8C25-5BE291892A23}" presName="Name19" presStyleLbl="parChTrans1D4" presStyleIdx="2" presStyleCnt="7"/>
      <dgm:spPr/>
      <dgm:t>
        <a:bodyPr/>
        <a:lstStyle/>
        <a:p>
          <a:endParaRPr lang="en-US"/>
        </a:p>
      </dgm:t>
    </dgm:pt>
    <dgm:pt modelId="{27A8F6D4-6302-E847-A8B9-15E71B132C45}" type="pres">
      <dgm:prSet presAssocID="{57C7E60D-E779-D743-AF56-09DFEFADA915}" presName="Name21" presStyleCnt="0"/>
      <dgm:spPr/>
    </dgm:pt>
    <dgm:pt modelId="{DA84EE3D-977D-5544-A4EF-39D44808BDB3}" type="pres">
      <dgm:prSet presAssocID="{57C7E60D-E779-D743-AF56-09DFEFADA915}" presName="level2Shape" presStyleLbl="node4" presStyleIdx="2" presStyleCnt="7"/>
      <dgm:spPr/>
      <dgm:t>
        <a:bodyPr/>
        <a:lstStyle/>
        <a:p>
          <a:endParaRPr lang="en-US"/>
        </a:p>
      </dgm:t>
    </dgm:pt>
    <dgm:pt modelId="{C24DAD98-688B-E04D-93E8-6904ED0983B3}" type="pres">
      <dgm:prSet presAssocID="{57C7E60D-E779-D743-AF56-09DFEFADA915}" presName="hierChild3" presStyleCnt="0"/>
      <dgm:spPr/>
    </dgm:pt>
    <dgm:pt modelId="{6DCF20AD-83E8-D144-9056-42547D057CDB}" type="pres">
      <dgm:prSet presAssocID="{28C20D10-1781-0745-8AA1-2020A11A73B0}" presName="Name19" presStyleLbl="parChTrans1D3" presStyleIdx="1" presStyleCnt="4"/>
      <dgm:spPr/>
      <dgm:t>
        <a:bodyPr/>
        <a:lstStyle/>
        <a:p>
          <a:endParaRPr lang="en-US"/>
        </a:p>
      </dgm:t>
    </dgm:pt>
    <dgm:pt modelId="{8DAEA08F-1693-134C-8921-3A516B36DFDE}" type="pres">
      <dgm:prSet presAssocID="{E60641A2-6A93-9E42-A825-6593B6DCE2BE}" presName="Name21" presStyleCnt="0"/>
      <dgm:spPr/>
    </dgm:pt>
    <dgm:pt modelId="{103622E6-7CA0-AB4D-9C58-0F0917F29678}" type="pres">
      <dgm:prSet presAssocID="{E60641A2-6A93-9E42-A825-6593B6DCE2BE}" presName="level2Shape" presStyleLbl="node3" presStyleIdx="1" presStyleCnt="4"/>
      <dgm:spPr/>
      <dgm:t>
        <a:bodyPr/>
        <a:lstStyle/>
        <a:p>
          <a:endParaRPr lang="en-US"/>
        </a:p>
      </dgm:t>
    </dgm:pt>
    <dgm:pt modelId="{1B86819A-F295-5942-B85D-D5CFF49FC53C}" type="pres">
      <dgm:prSet presAssocID="{E60641A2-6A93-9E42-A825-6593B6DCE2BE}" presName="hierChild3" presStyleCnt="0"/>
      <dgm:spPr/>
    </dgm:pt>
    <dgm:pt modelId="{4F86E96E-F0EE-CD47-A526-59A0CA325405}" type="pres">
      <dgm:prSet presAssocID="{41246627-E844-334C-A516-07486920CD55}" presName="Name19" presStyleLbl="parChTrans1D2" presStyleIdx="1" presStyleCnt="2"/>
      <dgm:spPr/>
      <dgm:t>
        <a:bodyPr/>
        <a:lstStyle/>
        <a:p>
          <a:endParaRPr lang="en-US"/>
        </a:p>
      </dgm:t>
    </dgm:pt>
    <dgm:pt modelId="{8A4D5FEC-714D-8E47-AC6F-95052F7DB5B6}" type="pres">
      <dgm:prSet presAssocID="{A64CF767-A49D-7C4F-A525-77C97527326E}" presName="Name21" presStyleCnt="0"/>
      <dgm:spPr/>
    </dgm:pt>
    <dgm:pt modelId="{40AB9196-4B27-CE41-9CB1-441CF3E9BFB7}" type="pres">
      <dgm:prSet presAssocID="{A64CF767-A49D-7C4F-A525-77C97527326E}" presName="level2Shape" presStyleLbl="node2" presStyleIdx="1" presStyleCnt="2"/>
      <dgm:spPr/>
      <dgm:t>
        <a:bodyPr/>
        <a:lstStyle/>
        <a:p>
          <a:endParaRPr lang="en-US"/>
        </a:p>
      </dgm:t>
    </dgm:pt>
    <dgm:pt modelId="{A1A31EC3-5EC1-3243-9133-A368479E6A07}" type="pres">
      <dgm:prSet presAssocID="{A64CF767-A49D-7C4F-A525-77C97527326E}" presName="hierChild3" presStyleCnt="0"/>
      <dgm:spPr/>
    </dgm:pt>
    <dgm:pt modelId="{02F7B818-D26B-D94E-9490-9BA9F581DFB8}" type="pres">
      <dgm:prSet presAssocID="{CFD1F55F-A557-F745-BF66-C8B86A039D23}" presName="Name19" presStyleLbl="parChTrans1D3" presStyleIdx="2" presStyleCnt="4"/>
      <dgm:spPr/>
      <dgm:t>
        <a:bodyPr/>
        <a:lstStyle/>
        <a:p>
          <a:endParaRPr lang="en-US"/>
        </a:p>
      </dgm:t>
    </dgm:pt>
    <dgm:pt modelId="{8EF821A0-D6BB-3D46-9744-F05ABE568318}" type="pres">
      <dgm:prSet presAssocID="{0CFB4816-2BE0-2743-B244-08B46C7DC486}" presName="Name21" presStyleCnt="0"/>
      <dgm:spPr/>
    </dgm:pt>
    <dgm:pt modelId="{FDEBA06B-9296-2C42-92D5-E7DFCB393B14}" type="pres">
      <dgm:prSet presAssocID="{0CFB4816-2BE0-2743-B244-08B46C7DC486}" presName="level2Shape" presStyleLbl="node3" presStyleIdx="2" presStyleCnt="4"/>
      <dgm:spPr/>
      <dgm:t>
        <a:bodyPr/>
        <a:lstStyle/>
        <a:p>
          <a:endParaRPr lang="en-US"/>
        </a:p>
      </dgm:t>
    </dgm:pt>
    <dgm:pt modelId="{196ED255-7B69-9346-B5C8-20E8A7C441FD}" type="pres">
      <dgm:prSet presAssocID="{0CFB4816-2BE0-2743-B244-08B46C7DC486}" presName="hierChild3" presStyleCnt="0"/>
      <dgm:spPr/>
    </dgm:pt>
    <dgm:pt modelId="{F92BD89D-8EB7-8544-909A-D96670238390}" type="pres">
      <dgm:prSet presAssocID="{0583F8FE-F915-574B-A64A-ABBFE3EC00E7}" presName="Name19" presStyleLbl="parChTrans1D4" presStyleIdx="3" presStyleCnt="7"/>
      <dgm:spPr/>
      <dgm:t>
        <a:bodyPr/>
        <a:lstStyle/>
        <a:p>
          <a:endParaRPr lang="en-US"/>
        </a:p>
      </dgm:t>
    </dgm:pt>
    <dgm:pt modelId="{761938F9-1E2E-434C-856D-5D7ADC648A87}" type="pres">
      <dgm:prSet presAssocID="{80F77096-5A13-2541-953F-7E6F0243CA78}" presName="Name21" presStyleCnt="0"/>
      <dgm:spPr/>
    </dgm:pt>
    <dgm:pt modelId="{05ACEB5C-D15A-624D-8D77-F1B64EE51EF1}" type="pres">
      <dgm:prSet presAssocID="{80F77096-5A13-2541-953F-7E6F0243CA78}" presName="level2Shape" presStyleLbl="node4" presStyleIdx="3" presStyleCnt="7"/>
      <dgm:spPr/>
      <dgm:t>
        <a:bodyPr/>
        <a:lstStyle/>
        <a:p>
          <a:endParaRPr lang="en-US"/>
        </a:p>
      </dgm:t>
    </dgm:pt>
    <dgm:pt modelId="{1C8B1BB8-79C4-C045-AE2E-A5289526AABE}" type="pres">
      <dgm:prSet presAssocID="{80F77096-5A13-2541-953F-7E6F0243CA78}" presName="hierChild3" presStyleCnt="0"/>
      <dgm:spPr/>
    </dgm:pt>
    <dgm:pt modelId="{70CEC5A7-7FD6-3B4E-AD40-72D963BA62B1}" type="pres">
      <dgm:prSet presAssocID="{C2CB76EF-B56C-A049-8B19-B9E22B5D3C30}" presName="Name19" presStyleLbl="parChTrans1D4" presStyleIdx="4" presStyleCnt="7"/>
      <dgm:spPr/>
      <dgm:t>
        <a:bodyPr/>
        <a:lstStyle/>
        <a:p>
          <a:endParaRPr lang="en-US"/>
        </a:p>
      </dgm:t>
    </dgm:pt>
    <dgm:pt modelId="{3DEB3A1D-5DB9-BD47-8E77-CD7E9AD21577}" type="pres">
      <dgm:prSet presAssocID="{AB28A373-BCDD-3A41-8B50-BF4A85BDCF68}" presName="Name21" presStyleCnt="0"/>
      <dgm:spPr/>
    </dgm:pt>
    <dgm:pt modelId="{2709BAB3-1961-0545-B985-329E53C4D7D5}" type="pres">
      <dgm:prSet presAssocID="{AB28A373-BCDD-3A41-8B50-BF4A85BDCF68}" presName="level2Shape" presStyleLbl="node4" presStyleIdx="4" presStyleCnt="7"/>
      <dgm:spPr/>
      <dgm:t>
        <a:bodyPr/>
        <a:lstStyle/>
        <a:p>
          <a:endParaRPr lang="en-US"/>
        </a:p>
      </dgm:t>
    </dgm:pt>
    <dgm:pt modelId="{9331B66A-06CF-A643-8209-CECF3E42F9C4}" type="pres">
      <dgm:prSet presAssocID="{AB28A373-BCDD-3A41-8B50-BF4A85BDCF68}" presName="hierChild3" presStyleCnt="0"/>
      <dgm:spPr/>
    </dgm:pt>
    <dgm:pt modelId="{D6591B03-0533-5242-8A8A-68065747C527}" type="pres">
      <dgm:prSet presAssocID="{B8FB5606-BA49-7C4A-9E89-006932CE35AB}" presName="Name19" presStyleLbl="parChTrans1D3" presStyleIdx="3" presStyleCnt="4"/>
      <dgm:spPr/>
      <dgm:t>
        <a:bodyPr/>
        <a:lstStyle/>
        <a:p>
          <a:endParaRPr lang="en-US"/>
        </a:p>
      </dgm:t>
    </dgm:pt>
    <dgm:pt modelId="{5C02F8B1-B8CA-9444-9D49-2818AF0E6F41}" type="pres">
      <dgm:prSet presAssocID="{4BAFE77C-1D9F-3B47-9CA4-D0F8BFC5349F}" presName="Name21" presStyleCnt="0"/>
      <dgm:spPr/>
    </dgm:pt>
    <dgm:pt modelId="{C64C64C5-897D-4442-85FE-78ADA45BE0AE}" type="pres">
      <dgm:prSet presAssocID="{4BAFE77C-1D9F-3B47-9CA4-D0F8BFC5349F}" presName="level2Shape" presStyleLbl="node3" presStyleIdx="3" presStyleCnt="4"/>
      <dgm:spPr/>
      <dgm:t>
        <a:bodyPr/>
        <a:lstStyle/>
        <a:p>
          <a:endParaRPr lang="en-US"/>
        </a:p>
      </dgm:t>
    </dgm:pt>
    <dgm:pt modelId="{9C56B6B7-62CE-354D-A714-393BDBF6A6A6}" type="pres">
      <dgm:prSet presAssocID="{4BAFE77C-1D9F-3B47-9CA4-D0F8BFC5349F}" presName="hierChild3" presStyleCnt="0"/>
      <dgm:spPr/>
    </dgm:pt>
    <dgm:pt modelId="{CA5E1699-891E-884C-AFA4-5E9B679E669E}" type="pres">
      <dgm:prSet presAssocID="{F0505C2D-BE92-B549-B6D8-C34A91AF16D6}" presName="Name19" presStyleLbl="parChTrans1D4" presStyleIdx="5" presStyleCnt="7"/>
      <dgm:spPr/>
      <dgm:t>
        <a:bodyPr/>
        <a:lstStyle/>
        <a:p>
          <a:endParaRPr lang="en-US"/>
        </a:p>
      </dgm:t>
    </dgm:pt>
    <dgm:pt modelId="{A2620810-56CF-274E-A46F-FAB6E814F030}" type="pres">
      <dgm:prSet presAssocID="{7810A65C-51CF-1845-B0E6-853FA0B040AE}" presName="Name21" presStyleCnt="0"/>
      <dgm:spPr/>
    </dgm:pt>
    <dgm:pt modelId="{9CEBF470-FAEC-EF42-AD67-CA5E9D3FC749}" type="pres">
      <dgm:prSet presAssocID="{7810A65C-51CF-1845-B0E6-853FA0B040AE}" presName="level2Shape" presStyleLbl="node4" presStyleIdx="5" presStyleCnt="7"/>
      <dgm:spPr/>
      <dgm:t>
        <a:bodyPr/>
        <a:lstStyle/>
        <a:p>
          <a:endParaRPr lang="en-US"/>
        </a:p>
      </dgm:t>
    </dgm:pt>
    <dgm:pt modelId="{0D16B52F-BE19-324B-8037-AE435D49F4EE}" type="pres">
      <dgm:prSet presAssocID="{7810A65C-51CF-1845-B0E6-853FA0B040AE}" presName="hierChild3" presStyleCnt="0"/>
      <dgm:spPr/>
    </dgm:pt>
    <dgm:pt modelId="{24A0E28D-3C65-CC4D-84D6-34D1B179A86E}" type="pres">
      <dgm:prSet presAssocID="{591A9A59-E597-6146-B68C-79FDEA6911B4}" presName="Name19" presStyleLbl="parChTrans1D4" presStyleIdx="6" presStyleCnt="7"/>
      <dgm:spPr/>
      <dgm:t>
        <a:bodyPr/>
        <a:lstStyle/>
        <a:p>
          <a:endParaRPr lang="en-US"/>
        </a:p>
      </dgm:t>
    </dgm:pt>
    <dgm:pt modelId="{A058D4D1-85CA-8D45-8EFA-58F987258F23}" type="pres">
      <dgm:prSet presAssocID="{FA4D2E5D-FA8A-124D-AF02-4F4A1F9BB0E7}" presName="Name21" presStyleCnt="0"/>
      <dgm:spPr/>
    </dgm:pt>
    <dgm:pt modelId="{8A53D24A-1382-2740-BE3C-F277D2186006}" type="pres">
      <dgm:prSet presAssocID="{FA4D2E5D-FA8A-124D-AF02-4F4A1F9BB0E7}" presName="level2Shape" presStyleLbl="node4" presStyleIdx="6" presStyleCnt="7"/>
      <dgm:spPr/>
      <dgm:t>
        <a:bodyPr/>
        <a:lstStyle/>
        <a:p>
          <a:endParaRPr lang="en-US"/>
        </a:p>
      </dgm:t>
    </dgm:pt>
    <dgm:pt modelId="{515BF2D0-EA70-164A-B39E-92E607DCE665}" type="pres">
      <dgm:prSet presAssocID="{FA4D2E5D-FA8A-124D-AF02-4F4A1F9BB0E7}" presName="hierChild3" presStyleCnt="0"/>
      <dgm:spPr/>
    </dgm:pt>
    <dgm:pt modelId="{5AB2DD6C-8846-4642-A7CA-2178039A9A39}" type="pres">
      <dgm:prSet presAssocID="{601D2B70-8553-9E49-879F-441A38DFC2C8}" presName="bgShapesFlow" presStyleCnt="0"/>
      <dgm:spPr/>
    </dgm:pt>
    <dgm:pt modelId="{36808FCC-D37D-4F4C-A2A3-B2A3C7FA04BF}" type="pres">
      <dgm:prSet presAssocID="{47239E14-DE3A-9E46-B9EA-85A3BFF2725F}" presName="rectComp" presStyleCnt="0"/>
      <dgm:spPr/>
    </dgm:pt>
    <dgm:pt modelId="{94B3BB18-5142-914F-8842-62FF05463522}" type="pres">
      <dgm:prSet presAssocID="{47239E14-DE3A-9E46-B9EA-85A3BFF2725F}" presName="bgRect" presStyleLbl="bgShp" presStyleIdx="0" presStyleCnt="4" custScaleY="47801" custLinFactNeighborX="4449" custLinFactNeighborY="83421"/>
      <dgm:spPr/>
      <dgm:t>
        <a:bodyPr/>
        <a:lstStyle/>
        <a:p>
          <a:endParaRPr lang="en-US"/>
        </a:p>
      </dgm:t>
    </dgm:pt>
    <dgm:pt modelId="{B3454598-15E6-3C4B-8056-93DCB53DC3A3}" type="pres">
      <dgm:prSet presAssocID="{47239E14-DE3A-9E46-B9EA-85A3BFF2725F}" presName="bgRectTx" presStyleLbl="bgShp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7742B6-C06D-D64E-973C-7D650F9E9D5B}" type="pres">
      <dgm:prSet presAssocID="{47239E14-DE3A-9E46-B9EA-85A3BFF2725F}" presName="spComp" presStyleCnt="0"/>
      <dgm:spPr/>
    </dgm:pt>
    <dgm:pt modelId="{A6CC6BDC-A69F-DE43-9F8C-DD337225FB8E}" type="pres">
      <dgm:prSet presAssocID="{47239E14-DE3A-9E46-B9EA-85A3BFF2725F}" presName="vSp" presStyleCnt="0"/>
      <dgm:spPr/>
    </dgm:pt>
    <dgm:pt modelId="{35A0BFF7-B385-2248-8300-2AF19AE380B5}" type="pres">
      <dgm:prSet presAssocID="{9024779D-0B22-4545-A5AD-BDAB4C8863D1}" presName="rectComp" presStyleCnt="0"/>
      <dgm:spPr/>
    </dgm:pt>
    <dgm:pt modelId="{2F9FE143-58E2-D44D-A355-FA3265464B9C}" type="pres">
      <dgm:prSet presAssocID="{9024779D-0B22-4545-A5AD-BDAB4C8863D1}" presName="bgRect" presStyleLbl="bgShp" presStyleIdx="1" presStyleCnt="4" custScaleY="47801" custLinFactY="23351" custLinFactNeighborX="-774" custLinFactNeighborY="100000"/>
      <dgm:spPr/>
      <dgm:t>
        <a:bodyPr/>
        <a:lstStyle/>
        <a:p>
          <a:endParaRPr lang="en-US"/>
        </a:p>
      </dgm:t>
    </dgm:pt>
    <dgm:pt modelId="{F4F4C265-8170-534D-9C07-342F510A7508}" type="pres">
      <dgm:prSet presAssocID="{9024779D-0B22-4545-A5AD-BDAB4C8863D1}" presName="bgRectTx" presStyleLbl="bgShp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32D10C-B09C-604F-AADE-5EEDDC6CA381}" type="pres">
      <dgm:prSet presAssocID="{9024779D-0B22-4545-A5AD-BDAB4C8863D1}" presName="spComp" presStyleCnt="0"/>
      <dgm:spPr/>
    </dgm:pt>
    <dgm:pt modelId="{FB2686C9-4545-684B-B156-11890EF0E04F}" type="pres">
      <dgm:prSet presAssocID="{9024779D-0B22-4545-A5AD-BDAB4C8863D1}" presName="vSp" presStyleCnt="0"/>
      <dgm:spPr/>
    </dgm:pt>
    <dgm:pt modelId="{51539E5F-5696-FD4C-85CA-21AF410220B3}" type="pres">
      <dgm:prSet presAssocID="{EA10CCD3-E579-5144-BF0A-A7AC00F1397D}" presName="rectComp" presStyleCnt="0"/>
      <dgm:spPr/>
    </dgm:pt>
    <dgm:pt modelId="{D73C5EBA-3E15-8843-88D4-CABEB27AD75E}" type="pres">
      <dgm:prSet presAssocID="{EA10CCD3-E579-5144-BF0A-A7AC00F1397D}" presName="bgRect" presStyleLbl="bgShp" presStyleIdx="2" presStyleCnt="4" custScaleY="47800" custLinFactY="89381" custLinFactNeighborX="2708" custLinFactNeighborY="100000"/>
      <dgm:spPr/>
      <dgm:t>
        <a:bodyPr/>
        <a:lstStyle/>
        <a:p>
          <a:endParaRPr lang="en-US"/>
        </a:p>
      </dgm:t>
    </dgm:pt>
    <dgm:pt modelId="{4DCD8EAA-B006-B84C-9C78-545BCBD5F8DE}" type="pres">
      <dgm:prSet presAssocID="{EA10CCD3-E579-5144-BF0A-A7AC00F1397D}" presName="bgRectTx" presStyleLbl="bgShp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0957A29-F9DE-8644-950C-87724164192A}" type="pres">
      <dgm:prSet presAssocID="{EA10CCD3-E579-5144-BF0A-A7AC00F1397D}" presName="spComp" presStyleCnt="0"/>
      <dgm:spPr/>
    </dgm:pt>
    <dgm:pt modelId="{485E2611-9B34-824F-8589-9518AA9F6E6D}" type="pres">
      <dgm:prSet presAssocID="{EA10CCD3-E579-5144-BF0A-A7AC00F1397D}" presName="vSp" presStyleCnt="0"/>
      <dgm:spPr/>
    </dgm:pt>
    <dgm:pt modelId="{59940279-6339-2E47-B5B2-2BC1FF38F280}" type="pres">
      <dgm:prSet presAssocID="{E820BBF5-6AC3-C245-850D-EC3ED818DBA8}" presName="rectComp" presStyleCnt="0"/>
      <dgm:spPr/>
    </dgm:pt>
    <dgm:pt modelId="{12ED817E-B8BB-3742-B1C7-93911D145932}" type="pres">
      <dgm:prSet presAssocID="{E820BBF5-6AC3-C245-850D-EC3ED818DBA8}" presName="bgRect" presStyleLbl="bgShp" presStyleIdx="3" presStyleCnt="4" custScaleY="47799" custLinFactY="100000" custLinFactNeighborX="967" custLinFactNeighborY="129312"/>
      <dgm:spPr/>
      <dgm:t>
        <a:bodyPr/>
        <a:lstStyle/>
        <a:p>
          <a:endParaRPr lang="en-US"/>
        </a:p>
      </dgm:t>
    </dgm:pt>
    <dgm:pt modelId="{8F8AAFA5-1BC8-A14F-8269-FB10DD9DA374}" type="pres">
      <dgm:prSet presAssocID="{E820BBF5-6AC3-C245-850D-EC3ED818DBA8}" presName="bgRectTx" presStyleLbl="bgShp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B276EDA-8C03-7F49-A829-B73A76D50FBB}" type="presOf" srcId="{0583F8FE-F915-574B-A64A-ABBFE3EC00E7}" destId="{F92BD89D-8EB7-8544-909A-D96670238390}" srcOrd="0" destOrd="0" presId="urn:microsoft.com/office/officeart/2005/8/layout/hierarchy6"/>
    <dgm:cxn modelId="{B2CB57C4-1EF6-CE4B-85DC-0FD8D27BD914}" type="presOf" srcId="{1B04B922-21FE-1949-9D1E-1F830944DAF6}" destId="{77E40B9E-8713-A240-8085-E35794BE0891}" srcOrd="0" destOrd="0" presId="urn:microsoft.com/office/officeart/2005/8/layout/hierarchy6"/>
    <dgm:cxn modelId="{5A4DEECD-684E-5448-944C-7933D35B052F}" type="presOf" srcId="{80F77096-5A13-2541-953F-7E6F0243CA78}" destId="{05ACEB5C-D15A-624D-8D77-F1B64EE51EF1}" srcOrd="0" destOrd="0" presId="urn:microsoft.com/office/officeart/2005/8/layout/hierarchy6"/>
    <dgm:cxn modelId="{D8D9E38E-A4F4-0945-81D3-A9C81D6A42FF}" type="presOf" srcId="{EA10CCD3-E579-5144-BF0A-A7AC00F1397D}" destId="{D73C5EBA-3E15-8843-88D4-CABEB27AD75E}" srcOrd="0" destOrd="0" presId="urn:microsoft.com/office/officeart/2005/8/layout/hierarchy6"/>
    <dgm:cxn modelId="{C93DE83C-9CFF-5C45-AACA-6A780508C38F}" type="presOf" srcId="{28C20D10-1781-0745-8AA1-2020A11A73B0}" destId="{6DCF20AD-83E8-D144-9056-42547D057CDB}" srcOrd="0" destOrd="0" presId="urn:microsoft.com/office/officeart/2005/8/layout/hierarchy6"/>
    <dgm:cxn modelId="{011BD3F2-91A9-8A46-8C2E-F9BD0B5A674C}" type="presOf" srcId="{28C66A23-DA7E-2E45-9890-0B6439D22CDB}" destId="{0ABE3049-82E4-1A4E-A0A1-DCDD6B221400}" srcOrd="0" destOrd="0" presId="urn:microsoft.com/office/officeart/2005/8/layout/hierarchy6"/>
    <dgm:cxn modelId="{212DADC3-E206-6B40-ABC7-6D7CB70D12DA}" srcId="{601D2B70-8553-9E49-879F-441A38DFC2C8}" destId="{9024779D-0B22-4545-A5AD-BDAB4C8863D1}" srcOrd="2" destOrd="0" parTransId="{6FB0E635-7D26-5F48-A3FC-004C45744465}" sibTransId="{02AD6C1E-9D44-784F-A95E-070B0A2E8374}"/>
    <dgm:cxn modelId="{36A6036B-9E90-1842-9F9C-6B3DB1E70E2B}" srcId="{1B04B922-21FE-1949-9D1E-1F830944DAF6}" destId="{57C7E60D-E779-D743-AF56-09DFEFADA915}" srcOrd="1" destOrd="0" parTransId="{BF2DED21-9888-D449-8C25-5BE291892A23}" sibTransId="{9B276008-C4C1-284B-9B9C-EA8EC104D3B6}"/>
    <dgm:cxn modelId="{F4633689-27AF-5E47-8CEE-3CC1644E5287}" srcId="{4BAFE77C-1D9F-3B47-9CA4-D0F8BFC5349F}" destId="{7810A65C-51CF-1845-B0E6-853FA0B040AE}" srcOrd="0" destOrd="0" parTransId="{F0505C2D-BE92-B549-B6D8-C34A91AF16D6}" sibTransId="{09BE2066-4453-9E42-9E3A-BF80B8489882}"/>
    <dgm:cxn modelId="{6C69145D-3CF7-2D40-8A12-A4190F05CC56}" srcId="{4A3C4E1C-079E-FD47-B752-CA30283B0D4B}" destId="{1B04B922-21FE-1949-9D1E-1F830944DAF6}" srcOrd="0" destOrd="0" parTransId="{28C66A23-DA7E-2E45-9890-0B6439D22CDB}" sibTransId="{5E95CDAB-6262-604C-83C3-652F93206698}"/>
    <dgm:cxn modelId="{75780407-6337-3E48-A017-01F6E3D222A3}" type="presOf" srcId="{E60641A2-6A93-9E42-A825-6593B6DCE2BE}" destId="{103622E6-7CA0-AB4D-9C58-0F0917F29678}" srcOrd="0" destOrd="0" presId="urn:microsoft.com/office/officeart/2005/8/layout/hierarchy6"/>
    <dgm:cxn modelId="{A0B942C6-D01D-D74B-9CDC-157BE9100667}" type="presOf" srcId="{601D2B70-8553-9E49-879F-441A38DFC2C8}" destId="{A60F09C0-5EE5-224D-ADB9-4C8202DE9824}" srcOrd="0" destOrd="0" presId="urn:microsoft.com/office/officeart/2005/8/layout/hierarchy6"/>
    <dgm:cxn modelId="{0916E771-7851-C940-A351-D41617F1457C}" srcId="{38C2F6DB-F575-2B44-95DA-6F41F87E60F1}" destId="{A64CF767-A49D-7C4F-A525-77C97527326E}" srcOrd="1" destOrd="0" parTransId="{41246627-E844-334C-A516-07486920CD55}" sibTransId="{98F69157-2714-E44F-8765-3AEBEBB02639}"/>
    <dgm:cxn modelId="{BDD8AE4B-30C6-F449-B380-B65861DD781A}" type="presOf" srcId="{C2CB76EF-B56C-A049-8B19-B9E22B5D3C30}" destId="{70CEC5A7-7FD6-3B4E-AD40-72D963BA62B1}" srcOrd="0" destOrd="0" presId="urn:microsoft.com/office/officeart/2005/8/layout/hierarchy6"/>
    <dgm:cxn modelId="{19CEA75E-4EC2-B94D-97D8-42D5DCE74E43}" type="presOf" srcId="{B8FB5606-BA49-7C4A-9E89-006932CE35AB}" destId="{D6591B03-0533-5242-8A8A-68065747C527}" srcOrd="0" destOrd="0" presId="urn:microsoft.com/office/officeart/2005/8/layout/hierarchy6"/>
    <dgm:cxn modelId="{14C6ACB8-6D27-3342-98D7-4347C0F7D407}" srcId="{7E02A5DF-97D2-0644-91C3-1006EC0EE676}" destId="{4A3C4E1C-079E-FD47-B752-CA30283B0D4B}" srcOrd="0" destOrd="0" parTransId="{ED92CC5A-17B1-944B-AAF6-83AEBFA783E9}" sibTransId="{18E7CFC1-BEE4-4F40-87D5-EF92A2D90D25}"/>
    <dgm:cxn modelId="{454ACB1F-661D-544C-8E6F-895A72C6DBF2}" type="presOf" srcId="{9024779D-0B22-4545-A5AD-BDAB4C8863D1}" destId="{F4F4C265-8170-534D-9C07-342F510A7508}" srcOrd="1" destOrd="0" presId="urn:microsoft.com/office/officeart/2005/8/layout/hierarchy6"/>
    <dgm:cxn modelId="{FC0BF825-EE1A-AE4B-9B83-41F4508DCD45}" srcId="{A64CF767-A49D-7C4F-A525-77C97527326E}" destId="{4BAFE77C-1D9F-3B47-9CA4-D0F8BFC5349F}" srcOrd="1" destOrd="0" parTransId="{B8FB5606-BA49-7C4A-9E89-006932CE35AB}" sibTransId="{5927F284-CFFA-2446-BAD9-07A827A5C238}"/>
    <dgm:cxn modelId="{FB7BD387-2920-D448-BDF3-CA0CC8035E4B}" type="presOf" srcId="{E820BBF5-6AC3-C245-850D-EC3ED818DBA8}" destId="{12ED817E-B8BB-3742-B1C7-93911D145932}" srcOrd="0" destOrd="0" presId="urn:microsoft.com/office/officeart/2005/8/layout/hierarchy6"/>
    <dgm:cxn modelId="{599B2152-7C60-6447-8AAB-21BA02D0800E}" srcId="{601D2B70-8553-9E49-879F-441A38DFC2C8}" destId="{38C2F6DB-F575-2B44-95DA-6F41F87E60F1}" srcOrd="0" destOrd="0" parTransId="{F0647A7B-02E2-534A-865B-CD80436B9F27}" sibTransId="{F25BF413-BF97-8F49-A75F-FC14260CEDC5}"/>
    <dgm:cxn modelId="{D15F4088-6CC6-754D-BFC2-A82B5E1017AF}" type="presOf" srcId="{CFD1F55F-A557-F745-BF66-C8B86A039D23}" destId="{02F7B818-D26B-D94E-9490-9BA9F581DFB8}" srcOrd="0" destOrd="0" presId="urn:microsoft.com/office/officeart/2005/8/layout/hierarchy6"/>
    <dgm:cxn modelId="{118C304B-3FBA-5647-835A-3C9CC7698A6C}" type="presOf" srcId="{57C7E60D-E779-D743-AF56-09DFEFADA915}" destId="{DA84EE3D-977D-5544-A4EF-39D44808BDB3}" srcOrd="0" destOrd="0" presId="urn:microsoft.com/office/officeart/2005/8/layout/hierarchy6"/>
    <dgm:cxn modelId="{72AC6241-5A04-BC48-9CF0-82628ECFC1E3}" srcId="{A64CF767-A49D-7C4F-A525-77C97527326E}" destId="{0CFB4816-2BE0-2743-B244-08B46C7DC486}" srcOrd="0" destOrd="0" parTransId="{CFD1F55F-A557-F745-BF66-C8B86A039D23}" sibTransId="{DD33C3F7-D8F2-354B-8534-A7241C07E51D}"/>
    <dgm:cxn modelId="{3E6E1F1A-9E58-C443-9927-9814BB55EC76}" type="presOf" srcId="{ED92CC5A-17B1-944B-AAF6-83AEBFA783E9}" destId="{A0E90886-8862-9B4B-89BC-692FCC5B2DD7}" srcOrd="0" destOrd="0" presId="urn:microsoft.com/office/officeart/2005/8/layout/hierarchy6"/>
    <dgm:cxn modelId="{F365B81E-4A60-454E-BD32-2FB0AAB1492D}" srcId="{601D2B70-8553-9E49-879F-441A38DFC2C8}" destId="{EA10CCD3-E579-5144-BF0A-A7AC00F1397D}" srcOrd="3" destOrd="0" parTransId="{0940BB0B-3169-1D41-9D3E-8EE29A7C3851}" sibTransId="{D457BE05-E9BB-8C4B-BED2-DE71E170DBCA}"/>
    <dgm:cxn modelId="{7581E282-1ACC-0D4C-8750-BE1943EB6F47}" type="presOf" srcId="{7810A65C-51CF-1845-B0E6-853FA0B040AE}" destId="{9CEBF470-FAEC-EF42-AD67-CA5E9D3FC749}" srcOrd="0" destOrd="0" presId="urn:microsoft.com/office/officeart/2005/8/layout/hierarchy6"/>
    <dgm:cxn modelId="{B64ECCD9-991E-1744-944D-4E3DF268DE93}" type="presOf" srcId="{41246627-E844-334C-A516-07486920CD55}" destId="{4F86E96E-F0EE-CD47-A526-59A0CA325405}" srcOrd="0" destOrd="0" presId="urn:microsoft.com/office/officeart/2005/8/layout/hierarchy6"/>
    <dgm:cxn modelId="{9DFDFA02-5BDA-9543-976A-E426EFA801B2}" srcId="{1B04B922-21FE-1949-9D1E-1F830944DAF6}" destId="{29DEE58D-D157-054A-B5A7-3F25561EA234}" srcOrd="0" destOrd="0" parTransId="{6842F3DE-3378-C24F-AE95-B3F959A97EB4}" sibTransId="{A9AE7E2F-6F28-A745-81C5-C19CE3F17BF6}"/>
    <dgm:cxn modelId="{C7D823F4-5997-6F47-9E49-5FC7730D83D3}" type="presOf" srcId="{0CFB4816-2BE0-2743-B244-08B46C7DC486}" destId="{FDEBA06B-9296-2C42-92D5-E7DFCB393B14}" srcOrd="0" destOrd="0" presId="urn:microsoft.com/office/officeart/2005/8/layout/hierarchy6"/>
    <dgm:cxn modelId="{8E071C50-E15D-194F-9625-75EBB3849121}" type="presOf" srcId="{BF2DED21-9888-D449-8C25-5BE291892A23}" destId="{DEE6E38E-CCDF-DB43-B07D-7BF7351AF0DC}" srcOrd="0" destOrd="0" presId="urn:microsoft.com/office/officeart/2005/8/layout/hierarchy6"/>
    <dgm:cxn modelId="{252E2903-A6EA-194A-8AAF-B8DDB6E4C230}" type="presOf" srcId="{4BAFE77C-1D9F-3B47-9CA4-D0F8BFC5349F}" destId="{C64C64C5-897D-4442-85FE-78ADA45BE0AE}" srcOrd="0" destOrd="0" presId="urn:microsoft.com/office/officeart/2005/8/layout/hierarchy6"/>
    <dgm:cxn modelId="{BD082C09-FF2F-754B-A597-237D590856B2}" type="presOf" srcId="{EA10CCD3-E579-5144-BF0A-A7AC00F1397D}" destId="{4DCD8EAA-B006-B84C-9C78-545BCBD5F8DE}" srcOrd="1" destOrd="0" presId="urn:microsoft.com/office/officeart/2005/8/layout/hierarchy6"/>
    <dgm:cxn modelId="{3229903D-9287-0F45-9106-845B8344FCB2}" srcId="{601D2B70-8553-9E49-879F-441A38DFC2C8}" destId="{47239E14-DE3A-9E46-B9EA-85A3BFF2725F}" srcOrd="1" destOrd="0" parTransId="{756344C6-F731-3D4B-A25C-7EE999EC1691}" sibTransId="{C5D456B9-3F00-3543-BDB3-E308F9155515}"/>
    <dgm:cxn modelId="{79B5E699-9B71-4547-83AE-C8862FC41E75}" type="presOf" srcId="{A64CF767-A49D-7C4F-A525-77C97527326E}" destId="{40AB9196-4B27-CE41-9CB1-441CF3E9BFB7}" srcOrd="0" destOrd="0" presId="urn:microsoft.com/office/officeart/2005/8/layout/hierarchy6"/>
    <dgm:cxn modelId="{39DEAB4E-D8F1-9E4C-899C-B8B8230CBE2A}" type="presOf" srcId="{29DEE58D-D157-054A-B5A7-3F25561EA234}" destId="{7764CAEC-C326-1047-94BE-537166F441A6}" srcOrd="0" destOrd="0" presId="urn:microsoft.com/office/officeart/2005/8/layout/hierarchy6"/>
    <dgm:cxn modelId="{CE5C57D8-D28A-FA41-A764-0140C1B5242C}" srcId="{601D2B70-8553-9E49-879F-441A38DFC2C8}" destId="{E820BBF5-6AC3-C245-850D-EC3ED818DBA8}" srcOrd="4" destOrd="0" parTransId="{3E38626F-23E3-A342-B6A9-47AC0B433638}" sibTransId="{D73A9EF0-0BD0-8D42-A299-7B9145865FD5}"/>
    <dgm:cxn modelId="{FF374D6F-85F5-F24B-9918-F93759A71BC1}" srcId="{4BAFE77C-1D9F-3B47-9CA4-D0F8BFC5349F}" destId="{FA4D2E5D-FA8A-124D-AF02-4F4A1F9BB0E7}" srcOrd="1" destOrd="0" parTransId="{591A9A59-E597-6146-B68C-79FDEA6911B4}" sibTransId="{D23C73F4-1D90-C047-BF81-A0EE69C0D4A3}"/>
    <dgm:cxn modelId="{AB180DE2-7C70-0D41-8CC8-034529B51C8D}" type="presOf" srcId="{9024779D-0B22-4545-A5AD-BDAB4C8863D1}" destId="{2F9FE143-58E2-D44D-A355-FA3265464B9C}" srcOrd="0" destOrd="0" presId="urn:microsoft.com/office/officeart/2005/8/layout/hierarchy6"/>
    <dgm:cxn modelId="{668EAFBF-EDA9-4A4B-9FEC-1F4C44B53739}" srcId="{38C2F6DB-F575-2B44-95DA-6F41F87E60F1}" destId="{7E02A5DF-97D2-0644-91C3-1006EC0EE676}" srcOrd="0" destOrd="0" parTransId="{6D264F25-22FE-D04A-95AE-F575ECE9345E}" sibTransId="{5B1C9D7B-53EB-7246-92EE-B562CF053F59}"/>
    <dgm:cxn modelId="{51222166-ABAC-A445-BBED-8BF50DA6BECB}" type="presOf" srcId="{47239E14-DE3A-9E46-B9EA-85A3BFF2725F}" destId="{B3454598-15E6-3C4B-8056-93DCB53DC3A3}" srcOrd="1" destOrd="0" presId="urn:microsoft.com/office/officeart/2005/8/layout/hierarchy6"/>
    <dgm:cxn modelId="{69C2039E-C16C-D945-89CF-FF5214F687F8}" type="presOf" srcId="{38C2F6DB-F575-2B44-95DA-6F41F87E60F1}" destId="{1F47EC5A-2502-2245-8EF2-34AEB6DF195B}" srcOrd="0" destOrd="0" presId="urn:microsoft.com/office/officeart/2005/8/layout/hierarchy6"/>
    <dgm:cxn modelId="{F97170A3-52FC-4441-9BA6-BD7C00441DA7}" srcId="{0CFB4816-2BE0-2743-B244-08B46C7DC486}" destId="{AB28A373-BCDD-3A41-8B50-BF4A85BDCF68}" srcOrd="1" destOrd="0" parTransId="{C2CB76EF-B56C-A049-8B19-B9E22B5D3C30}" sibTransId="{A8474579-E3C0-1048-921B-D2D9DC1E58D0}"/>
    <dgm:cxn modelId="{72E9EAD6-3731-E64D-B065-7DB17F05FDC6}" type="presOf" srcId="{AB28A373-BCDD-3A41-8B50-BF4A85BDCF68}" destId="{2709BAB3-1961-0545-B985-329E53C4D7D5}" srcOrd="0" destOrd="0" presId="urn:microsoft.com/office/officeart/2005/8/layout/hierarchy6"/>
    <dgm:cxn modelId="{14E214A6-7EE6-F148-BC94-F8168CAEBB45}" type="presOf" srcId="{6842F3DE-3378-C24F-AE95-B3F959A97EB4}" destId="{8401C7EC-B568-CE42-ADF1-E39E708E777D}" srcOrd="0" destOrd="0" presId="urn:microsoft.com/office/officeart/2005/8/layout/hierarchy6"/>
    <dgm:cxn modelId="{309BBFB5-007A-044C-8A33-DAE3818B4F06}" type="presOf" srcId="{6D264F25-22FE-D04A-95AE-F575ECE9345E}" destId="{A4714856-E07F-1B48-A308-54766AE1DBB0}" srcOrd="0" destOrd="0" presId="urn:microsoft.com/office/officeart/2005/8/layout/hierarchy6"/>
    <dgm:cxn modelId="{36156CCC-C6F2-1946-A73B-0D4046660DCC}" type="presOf" srcId="{FA4D2E5D-FA8A-124D-AF02-4F4A1F9BB0E7}" destId="{8A53D24A-1382-2740-BE3C-F277D2186006}" srcOrd="0" destOrd="0" presId="urn:microsoft.com/office/officeart/2005/8/layout/hierarchy6"/>
    <dgm:cxn modelId="{D6FCDF7B-0BD9-D244-9574-2907B5E6D8AD}" type="presOf" srcId="{4A3C4E1C-079E-FD47-B752-CA30283B0D4B}" destId="{2B224B9E-C795-0E42-BDE6-FD4A0D066941}" srcOrd="0" destOrd="0" presId="urn:microsoft.com/office/officeart/2005/8/layout/hierarchy6"/>
    <dgm:cxn modelId="{8F9E7CFC-D789-8C47-98E5-4EAF3DE59F83}" type="presOf" srcId="{47239E14-DE3A-9E46-B9EA-85A3BFF2725F}" destId="{94B3BB18-5142-914F-8842-62FF05463522}" srcOrd="0" destOrd="0" presId="urn:microsoft.com/office/officeart/2005/8/layout/hierarchy6"/>
    <dgm:cxn modelId="{65F96165-692F-8340-8FBD-F2BB68C65B17}" type="presOf" srcId="{7E02A5DF-97D2-0644-91C3-1006EC0EE676}" destId="{82F7F1CB-D5E0-3E44-A570-C751B38A3A3F}" srcOrd="0" destOrd="0" presId="urn:microsoft.com/office/officeart/2005/8/layout/hierarchy6"/>
    <dgm:cxn modelId="{E3D96E7D-60C3-5344-BA6D-A01AA41BBC10}" srcId="{0CFB4816-2BE0-2743-B244-08B46C7DC486}" destId="{80F77096-5A13-2541-953F-7E6F0243CA78}" srcOrd="0" destOrd="0" parTransId="{0583F8FE-F915-574B-A64A-ABBFE3EC00E7}" sibTransId="{4638BC6D-4CE9-1D4E-9913-79D3AC875D78}"/>
    <dgm:cxn modelId="{3FB0054A-B8B6-4E49-9814-3F30A454AF60}" srcId="{7E02A5DF-97D2-0644-91C3-1006EC0EE676}" destId="{E60641A2-6A93-9E42-A825-6593B6DCE2BE}" srcOrd="1" destOrd="0" parTransId="{28C20D10-1781-0745-8AA1-2020A11A73B0}" sibTransId="{58A2080C-329B-0E4A-98A8-30C99D67534D}"/>
    <dgm:cxn modelId="{82D0CE12-D121-4842-81CA-869C017B1A95}" type="presOf" srcId="{E820BBF5-6AC3-C245-850D-EC3ED818DBA8}" destId="{8F8AAFA5-1BC8-A14F-8269-FB10DD9DA374}" srcOrd="1" destOrd="0" presId="urn:microsoft.com/office/officeart/2005/8/layout/hierarchy6"/>
    <dgm:cxn modelId="{9D46A170-09E0-8646-878D-B434D2DFAE51}" type="presOf" srcId="{591A9A59-E597-6146-B68C-79FDEA6911B4}" destId="{24A0E28D-3C65-CC4D-84D6-34D1B179A86E}" srcOrd="0" destOrd="0" presId="urn:microsoft.com/office/officeart/2005/8/layout/hierarchy6"/>
    <dgm:cxn modelId="{6F93D553-592F-3749-AE26-2E08BD8B3B1D}" type="presOf" srcId="{F0505C2D-BE92-B549-B6D8-C34A91AF16D6}" destId="{CA5E1699-891E-884C-AFA4-5E9B679E669E}" srcOrd="0" destOrd="0" presId="urn:microsoft.com/office/officeart/2005/8/layout/hierarchy6"/>
    <dgm:cxn modelId="{92F86AFA-71C1-C045-A26B-4468AC83E1CE}" type="presParOf" srcId="{A60F09C0-5EE5-224D-ADB9-4C8202DE9824}" destId="{346CCCE4-C859-B148-B097-06385D7D26F7}" srcOrd="0" destOrd="0" presId="urn:microsoft.com/office/officeart/2005/8/layout/hierarchy6"/>
    <dgm:cxn modelId="{66B93202-8B40-D045-8C20-A3AACD56D69F}" type="presParOf" srcId="{346CCCE4-C859-B148-B097-06385D7D26F7}" destId="{A84A0245-85BB-F34E-988C-9671F5A9B7C5}" srcOrd="0" destOrd="0" presId="urn:microsoft.com/office/officeart/2005/8/layout/hierarchy6"/>
    <dgm:cxn modelId="{CEF93984-B383-284B-90CE-50AD51D00DF8}" type="presParOf" srcId="{346CCCE4-C859-B148-B097-06385D7D26F7}" destId="{D858BFF4-4431-C943-ACE8-EDD40E372574}" srcOrd="1" destOrd="0" presId="urn:microsoft.com/office/officeart/2005/8/layout/hierarchy6"/>
    <dgm:cxn modelId="{1A676925-29BD-BE48-AF10-B3E5F4E353B7}" type="presParOf" srcId="{D858BFF4-4431-C943-ACE8-EDD40E372574}" destId="{059CFA9B-F970-DB4E-88AF-2A74BCEAF914}" srcOrd="0" destOrd="0" presId="urn:microsoft.com/office/officeart/2005/8/layout/hierarchy6"/>
    <dgm:cxn modelId="{59CEFCA5-AE2F-E943-BB29-F610550CCAA8}" type="presParOf" srcId="{059CFA9B-F970-DB4E-88AF-2A74BCEAF914}" destId="{1F47EC5A-2502-2245-8EF2-34AEB6DF195B}" srcOrd="0" destOrd="0" presId="urn:microsoft.com/office/officeart/2005/8/layout/hierarchy6"/>
    <dgm:cxn modelId="{41CC87F7-69FB-E343-A7B5-54A415BFCCC9}" type="presParOf" srcId="{059CFA9B-F970-DB4E-88AF-2A74BCEAF914}" destId="{16B7AA6D-BAF4-1341-B061-C25A7A674A07}" srcOrd="1" destOrd="0" presId="urn:microsoft.com/office/officeart/2005/8/layout/hierarchy6"/>
    <dgm:cxn modelId="{0AC48656-8BCF-3C42-ACB5-21BEF4081CD5}" type="presParOf" srcId="{16B7AA6D-BAF4-1341-B061-C25A7A674A07}" destId="{A4714856-E07F-1B48-A308-54766AE1DBB0}" srcOrd="0" destOrd="0" presId="urn:microsoft.com/office/officeart/2005/8/layout/hierarchy6"/>
    <dgm:cxn modelId="{2BAAB0AD-0C7C-A248-A829-AE35A44D0C45}" type="presParOf" srcId="{16B7AA6D-BAF4-1341-B061-C25A7A674A07}" destId="{E20FFF9D-C5DE-D441-AF10-7B77ACF59A7A}" srcOrd="1" destOrd="0" presId="urn:microsoft.com/office/officeart/2005/8/layout/hierarchy6"/>
    <dgm:cxn modelId="{08B933A1-C26F-B84F-9461-69D40E1F4718}" type="presParOf" srcId="{E20FFF9D-C5DE-D441-AF10-7B77ACF59A7A}" destId="{82F7F1CB-D5E0-3E44-A570-C751B38A3A3F}" srcOrd="0" destOrd="0" presId="urn:microsoft.com/office/officeart/2005/8/layout/hierarchy6"/>
    <dgm:cxn modelId="{27CCBBC7-0C0C-184D-8E04-69BCF5AF7F64}" type="presParOf" srcId="{E20FFF9D-C5DE-D441-AF10-7B77ACF59A7A}" destId="{338DBF09-E9ED-634A-BF62-166067266B6D}" srcOrd="1" destOrd="0" presId="urn:microsoft.com/office/officeart/2005/8/layout/hierarchy6"/>
    <dgm:cxn modelId="{8AA41DF1-28B4-484F-9757-1EF5D15C70A5}" type="presParOf" srcId="{338DBF09-E9ED-634A-BF62-166067266B6D}" destId="{A0E90886-8862-9B4B-89BC-692FCC5B2DD7}" srcOrd="0" destOrd="0" presId="urn:microsoft.com/office/officeart/2005/8/layout/hierarchy6"/>
    <dgm:cxn modelId="{08219A17-93D6-F148-BC34-D290EF121323}" type="presParOf" srcId="{338DBF09-E9ED-634A-BF62-166067266B6D}" destId="{EA60831A-A158-6B4E-899B-5640030C4D3F}" srcOrd="1" destOrd="0" presId="urn:microsoft.com/office/officeart/2005/8/layout/hierarchy6"/>
    <dgm:cxn modelId="{EA844E18-6E04-9C4A-8353-6A6DE7421445}" type="presParOf" srcId="{EA60831A-A158-6B4E-899B-5640030C4D3F}" destId="{2B224B9E-C795-0E42-BDE6-FD4A0D066941}" srcOrd="0" destOrd="0" presId="urn:microsoft.com/office/officeart/2005/8/layout/hierarchy6"/>
    <dgm:cxn modelId="{6FC23D3F-3EF3-6C45-9B66-EFB94CF22540}" type="presParOf" srcId="{EA60831A-A158-6B4E-899B-5640030C4D3F}" destId="{2A3E680B-638F-AD43-83CD-BCCA1E408BEC}" srcOrd="1" destOrd="0" presId="urn:microsoft.com/office/officeart/2005/8/layout/hierarchy6"/>
    <dgm:cxn modelId="{2F591C9B-5C0C-2C45-B257-5736350132B0}" type="presParOf" srcId="{2A3E680B-638F-AD43-83CD-BCCA1E408BEC}" destId="{0ABE3049-82E4-1A4E-A0A1-DCDD6B221400}" srcOrd="0" destOrd="0" presId="urn:microsoft.com/office/officeart/2005/8/layout/hierarchy6"/>
    <dgm:cxn modelId="{502A1FCC-4D05-F44F-B0DF-12000E472380}" type="presParOf" srcId="{2A3E680B-638F-AD43-83CD-BCCA1E408BEC}" destId="{CE1777A2-40A5-534C-8691-20CD2FF21797}" srcOrd="1" destOrd="0" presId="urn:microsoft.com/office/officeart/2005/8/layout/hierarchy6"/>
    <dgm:cxn modelId="{FD325E3A-36CB-A246-B351-C4573DC3E89A}" type="presParOf" srcId="{CE1777A2-40A5-534C-8691-20CD2FF21797}" destId="{77E40B9E-8713-A240-8085-E35794BE0891}" srcOrd="0" destOrd="0" presId="urn:microsoft.com/office/officeart/2005/8/layout/hierarchy6"/>
    <dgm:cxn modelId="{A417FF53-D21B-BE47-9FC0-F5B881725F34}" type="presParOf" srcId="{CE1777A2-40A5-534C-8691-20CD2FF21797}" destId="{DC3AF210-1585-C74E-9A61-2321751C76BE}" srcOrd="1" destOrd="0" presId="urn:microsoft.com/office/officeart/2005/8/layout/hierarchy6"/>
    <dgm:cxn modelId="{00B2B11F-1502-CB40-B93F-DCD0ED9DF9E2}" type="presParOf" srcId="{DC3AF210-1585-C74E-9A61-2321751C76BE}" destId="{8401C7EC-B568-CE42-ADF1-E39E708E777D}" srcOrd="0" destOrd="0" presId="urn:microsoft.com/office/officeart/2005/8/layout/hierarchy6"/>
    <dgm:cxn modelId="{F10AA6DA-D0D6-874D-8757-13D14A9CD7D4}" type="presParOf" srcId="{DC3AF210-1585-C74E-9A61-2321751C76BE}" destId="{32525C39-22D6-5F4A-B9BC-58278164C959}" srcOrd="1" destOrd="0" presId="urn:microsoft.com/office/officeart/2005/8/layout/hierarchy6"/>
    <dgm:cxn modelId="{68AB925B-EE7F-8942-94AA-1332DA41A34F}" type="presParOf" srcId="{32525C39-22D6-5F4A-B9BC-58278164C959}" destId="{7764CAEC-C326-1047-94BE-537166F441A6}" srcOrd="0" destOrd="0" presId="urn:microsoft.com/office/officeart/2005/8/layout/hierarchy6"/>
    <dgm:cxn modelId="{CBA4A2C8-2BA5-CC42-89CE-C50B10057F47}" type="presParOf" srcId="{32525C39-22D6-5F4A-B9BC-58278164C959}" destId="{49020CF4-9026-B446-AB49-E058F2626D55}" srcOrd="1" destOrd="0" presId="urn:microsoft.com/office/officeart/2005/8/layout/hierarchy6"/>
    <dgm:cxn modelId="{ACEF6732-E5D4-E943-A59B-0651B4B42ACA}" type="presParOf" srcId="{DC3AF210-1585-C74E-9A61-2321751C76BE}" destId="{DEE6E38E-CCDF-DB43-B07D-7BF7351AF0DC}" srcOrd="2" destOrd="0" presId="urn:microsoft.com/office/officeart/2005/8/layout/hierarchy6"/>
    <dgm:cxn modelId="{15ACBB9E-3CB3-0649-8ACF-ACE223154F04}" type="presParOf" srcId="{DC3AF210-1585-C74E-9A61-2321751C76BE}" destId="{27A8F6D4-6302-E847-A8B9-15E71B132C45}" srcOrd="3" destOrd="0" presId="urn:microsoft.com/office/officeart/2005/8/layout/hierarchy6"/>
    <dgm:cxn modelId="{37D39AC4-96F1-D04E-9784-EA9F8B6864D4}" type="presParOf" srcId="{27A8F6D4-6302-E847-A8B9-15E71B132C45}" destId="{DA84EE3D-977D-5544-A4EF-39D44808BDB3}" srcOrd="0" destOrd="0" presId="urn:microsoft.com/office/officeart/2005/8/layout/hierarchy6"/>
    <dgm:cxn modelId="{195878BB-0F69-0E4C-84B5-993F703B314C}" type="presParOf" srcId="{27A8F6D4-6302-E847-A8B9-15E71B132C45}" destId="{C24DAD98-688B-E04D-93E8-6904ED0983B3}" srcOrd="1" destOrd="0" presId="urn:microsoft.com/office/officeart/2005/8/layout/hierarchy6"/>
    <dgm:cxn modelId="{C7005264-3A33-0B4D-AD8A-7A800235B014}" type="presParOf" srcId="{338DBF09-E9ED-634A-BF62-166067266B6D}" destId="{6DCF20AD-83E8-D144-9056-42547D057CDB}" srcOrd="2" destOrd="0" presId="urn:microsoft.com/office/officeart/2005/8/layout/hierarchy6"/>
    <dgm:cxn modelId="{D0E8F644-9364-B844-ADE4-D9301624B721}" type="presParOf" srcId="{338DBF09-E9ED-634A-BF62-166067266B6D}" destId="{8DAEA08F-1693-134C-8921-3A516B36DFDE}" srcOrd="3" destOrd="0" presId="urn:microsoft.com/office/officeart/2005/8/layout/hierarchy6"/>
    <dgm:cxn modelId="{D7EFAFDF-0E5A-E047-B7BA-9C157D987B9F}" type="presParOf" srcId="{8DAEA08F-1693-134C-8921-3A516B36DFDE}" destId="{103622E6-7CA0-AB4D-9C58-0F0917F29678}" srcOrd="0" destOrd="0" presId="urn:microsoft.com/office/officeart/2005/8/layout/hierarchy6"/>
    <dgm:cxn modelId="{3CB758F1-7D6D-3B4B-A0C9-E72EEF017954}" type="presParOf" srcId="{8DAEA08F-1693-134C-8921-3A516B36DFDE}" destId="{1B86819A-F295-5942-B85D-D5CFF49FC53C}" srcOrd="1" destOrd="0" presId="urn:microsoft.com/office/officeart/2005/8/layout/hierarchy6"/>
    <dgm:cxn modelId="{F02383A2-D568-264D-BA6A-CA43BF8B4545}" type="presParOf" srcId="{16B7AA6D-BAF4-1341-B061-C25A7A674A07}" destId="{4F86E96E-F0EE-CD47-A526-59A0CA325405}" srcOrd="2" destOrd="0" presId="urn:microsoft.com/office/officeart/2005/8/layout/hierarchy6"/>
    <dgm:cxn modelId="{B7E33236-0D2A-0B44-8E61-74E29997D561}" type="presParOf" srcId="{16B7AA6D-BAF4-1341-B061-C25A7A674A07}" destId="{8A4D5FEC-714D-8E47-AC6F-95052F7DB5B6}" srcOrd="3" destOrd="0" presId="urn:microsoft.com/office/officeart/2005/8/layout/hierarchy6"/>
    <dgm:cxn modelId="{81507471-84C3-5B4F-B6E7-4C0E8E454C21}" type="presParOf" srcId="{8A4D5FEC-714D-8E47-AC6F-95052F7DB5B6}" destId="{40AB9196-4B27-CE41-9CB1-441CF3E9BFB7}" srcOrd="0" destOrd="0" presId="urn:microsoft.com/office/officeart/2005/8/layout/hierarchy6"/>
    <dgm:cxn modelId="{9F03101B-4F5E-D94F-9431-40F0F9AC82F4}" type="presParOf" srcId="{8A4D5FEC-714D-8E47-AC6F-95052F7DB5B6}" destId="{A1A31EC3-5EC1-3243-9133-A368479E6A07}" srcOrd="1" destOrd="0" presId="urn:microsoft.com/office/officeart/2005/8/layout/hierarchy6"/>
    <dgm:cxn modelId="{87C567C3-D4F0-9748-AB8B-EC12AAE9EF5B}" type="presParOf" srcId="{A1A31EC3-5EC1-3243-9133-A368479E6A07}" destId="{02F7B818-D26B-D94E-9490-9BA9F581DFB8}" srcOrd="0" destOrd="0" presId="urn:microsoft.com/office/officeart/2005/8/layout/hierarchy6"/>
    <dgm:cxn modelId="{9B794BC7-45CD-B448-83C2-35F3CE9E0D0F}" type="presParOf" srcId="{A1A31EC3-5EC1-3243-9133-A368479E6A07}" destId="{8EF821A0-D6BB-3D46-9744-F05ABE568318}" srcOrd="1" destOrd="0" presId="urn:microsoft.com/office/officeart/2005/8/layout/hierarchy6"/>
    <dgm:cxn modelId="{064A9B96-10D5-E348-A47B-8513E86C84C2}" type="presParOf" srcId="{8EF821A0-D6BB-3D46-9744-F05ABE568318}" destId="{FDEBA06B-9296-2C42-92D5-E7DFCB393B14}" srcOrd="0" destOrd="0" presId="urn:microsoft.com/office/officeart/2005/8/layout/hierarchy6"/>
    <dgm:cxn modelId="{9CC8843A-F949-CF47-9603-87C3EC7BBB46}" type="presParOf" srcId="{8EF821A0-D6BB-3D46-9744-F05ABE568318}" destId="{196ED255-7B69-9346-B5C8-20E8A7C441FD}" srcOrd="1" destOrd="0" presId="urn:microsoft.com/office/officeart/2005/8/layout/hierarchy6"/>
    <dgm:cxn modelId="{2C9B7A19-F978-9044-A30F-27612C704F40}" type="presParOf" srcId="{196ED255-7B69-9346-B5C8-20E8A7C441FD}" destId="{F92BD89D-8EB7-8544-909A-D96670238390}" srcOrd="0" destOrd="0" presId="urn:microsoft.com/office/officeart/2005/8/layout/hierarchy6"/>
    <dgm:cxn modelId="{7C7E5AB7-A612-7447-9D3E-2E2FDF442002}" type="presParOf" srcId="{196ED255-7B69-9346-B5C8-20E8A7C441FD}" destId="{761938F9-1E2E-434C-856D-5D7ADC648A87}" srcOrd="1" destOrd="0" presId="urn:microsoft.com/office/officeart/2005/8/layout/hierarchy6"/>
    <dgm:cxn modelId="{114EA670-9805-8245-9425-1291A9533442}" type="presParOf" srcId="{761938F9-1E2E-434C-856D-5D7ADC648A87}" destId="{05ACEB5C-D15A-624D-8D77-F1B64EE51EF1}" srcOrd="0" destOrd="0" presId="urn:microsoft.com/office/officeart/2005/8/layout/hierarchy6"/>
    <dgm:cxn modelId="{B26D9E32-28E4-4E48-8B56-2547965A0CE1}" type="presParOf" srcId="{761938F9-1E2E-434C-856D-5D7ADC648A87}" destId="{1C8B1BB8-79C4-C045-AE2E-A5289526AABE}" srcOrd="1" destOrd="0" presId="urn:microsoft.com/office/officeart/2005/8/layout/hierarchy6"/>
    <dgm:cxn modelId="{90AF1791-0AD2-3F4C-B73D-1D23850D86D4}" type="presParOf" srcId="{196ED255-7B69-9346-B5C8-20E8A7C441FD}" destId="{70CEC5A7-7FD6-3B4E-AD40-72D963BA62B1}" srcOrd="2" destOrd="0" presId="urn:microsoft.com/office/officeart/2005/8/layout/hierarchy6"/>
    <dgm:cxn modelId="{697FD822-C0A4-D54B-A6A3-E29B08D47C5F}" type="presParOf" srcId="{196ED255-7B69-9346-B5C8-20E8A7C441FD}" destId="{3DEB3A1D-5DB9-BD47-8E77-CD7E9AD21577}" srcOrd="3" destOrd="0" presId="urn:microsoft.com/office/officeart/2005/8/layout/hierarchy6"/>
    <dgm:cxn modelId="{D821C451-14FF-7F49-831F-9402F07CD18B}" type="presParOf" srcId="{3DEB3A1D-5DB9-BD47-8E77-CD7E9AD21577}" destId="{2709BAB3-1961-0545-B985-329E53C4D7D5}" srcOrd="0" destOrd="0" presId="urn:microsoft.com/office/officeart/2005/8/layout/hierarchy6"/>
    <dgm:cxn modelId="{086BB00F-32D5-3547-9F84-C62241BDA4C6}" type="presParOf" srcId="{3DEB3A1D-5DB9-BD47-8E77-CD7E9AD21577}" destId="{9331B66A-06CF-A643-8209-CECF3E42F9C4}" srcOrd="1" destOrd="0" presId="urn:microsoft.com/office/officeart/2005/8/layout/hierarchy6"/>
    <dgm:cxn modelId="{E3A8E975-5DCF-7D49-ADAB-AC7D936CC351}" type="presParOf" srcId="{A1A31EC3-5EC1-3243-9133-A368479E6A07}" destId="{D6591B03-0533-5242-8A8A-68065747C527}" srcOrd="2" destOrd="0" presId="urn:microsoft.com/office/officeart/2005/8/layout/hierarchy6"/>
    <dgm:cxn modelId="{3394E51F-CBD8-2D4F-960A-8BF39758DD6F}" type="presParOf" srcId="{A1A31EC3-5EC1-3243-9133-A368479E6A07}" destId="{5C02F8B1-B8CA-9444-9D49-2818AF0E6F41}" srcOrd="3" destOrd="0" presId="urn:microsoft.com/office/officeart/2005/8/layout/hierarchy6"/>
    <dgm:cxn modelId="{70A3F724-8C62-C645-A7D5-F4F6CC6B2849}" type="presParOf" srcId="{5C02F8B1-B8CA-9444-9D49-2818AF0E6F41}" destId="{C64C64C5-897D-4442-85FE-78ADA45BE0AE}" srcOrd="0" destOrd="0" presId="urn:microsoft.com/office/officeart/2005/8/layout/hierarchy6"/>
    <dgm:cxn modelId="{C4EC253C-B6D3-AA4C-8A97-8128BE874472}" type="presParOf" srcId="{5C02F8B1-B8CA-9444-9D49-2818AF0E6F41}" destId="{9C56B6B7-62CE-354D-A714-393BDBF6A6A6}" srcOrd="1" destOrd="0" presId="urn:microsoft.com/office/officeart/2005/8/layout/hierarchy6"/>
    <dgm:cxn modelId="{59C8E2D9-2B24-B343-8FD2-125BF9EB40E3}" type="presParOf" srcId="{9C56B6B7-62CE-354D-A714-393BDBF6A6A6}" destId="{CA5E1699-891E-884C-AFA4-5E9B679E669E}" srcOrd="0" destOrd="0" presId="urn:microsoft.com/office/officeart/2005/8/layout/hierarchy6"/>
    <dgm:cxn modelId="{A6F79966-8304-8C44-B667-997C8C657173}" type="presParOf" srcId="{9C56B6B7-62CE-354D-A714-393BDBF6A6A6}" destId="{A2620810-56CF-274E-A46F-FAB6E814F030}" srcOrd="1" destOrd="0" presId="urn:microsoft.com/office/officeart/2005/8/layout/hierarchy6"/>
    <dgm:cxn modelId="{76142EBC-227C-5948-A914-99D590BC0A09}" type="presParOf" srcId="{A2620810-56CF-274E-A46F-FAB6E814F030}" destId="{9CEBF470-FAEC-EF42-AD67-CA5E9D3FC749}" srcOrd="0" destOrd="0" presId="urn:microsoft.com/office/officeart/2005/8/layout/hierarchy6"/>
    <dgm:cxn modelId="{93054521-E4AD-5045-9693-65EBD5F3B2D7}" type="presParOf" srcId="{A2620810-56CF-274E-A46F-FAB6E814F030}" destId="{0D16B52F-BE19-324B-8037-AE435D49F4EE}" srcOrd="1" destOrd="0" presId="urn:microsoft.com/office/officeart/2005/8/layout/hierarchy6"/>
    <dgm:cxn modelId="{D6D57715-2D10-7F4F-83DE-A4E67DF03A5C}" type="presParOf" srcId="{9C56B6B7-62CE-354D-A714-393BDBF6A6A6}" destId="{24A0E28D-3C65-CC4D-84D6-34D1B179A86E}" srcOrd="2" destOrd="0" presId="urn:microsoft.com/office/officeart/2005/8/layout/hierarchy6"/>
    <dgm:cxn modelId="{22734A71-6A9D-D64D-94E0-0FD3E74EF73F}" type="presParOf" srcId="{9C56B6B7-62CE-354D-A714-393BDBF6A6A6}" destId="{A058D4D1-85CA-8D45-8EFA-58F987258F23}" srcOrd="3" destOrd="0" presId="urn:microsoft.com/office/officeart/2005/8/layout/hierarchy6"/>
    <dgm:cxn modelId="{B4D6646D-ACC3-A64F-8496-6BF8BCA1A8AC}" type="presParOf" srcId="{A058D4D1-85CA-8D45-8EFA-58F987258F23}" destId="{8A53D24A-1382-2740-BE3C-F277D2186006}" srcOrd="0" destOrd="0" presId="urn:microsoft.com/office/officeart/2005/8/layout/hierarchy6"/>
    <dgm:cxn modelId="{A1E5C320-D0A5-0C46-A7ED-F1402AAD2DE9}" type="presParOf" srcId="{A058D4D1-85CA-8D45-8EFA-58F987258F23}" destId="{515BF2D0-EA70-164A-B39E-92E607DCE665}" srcOrd="1" destOrd="0" presId="urn:microsoft.com/office/officeart/2005/8/layout/hierarchy6"/>
    <dgm:cxn modelId="{2BB17713-0757-E94D-A54E-F6052B6BDFDD}" type="presParOf" srcId="{A60F09C0-5EE5-224D-ADB9-4C8202DE9824}" destId="{5AB2DD6C-8846-4642-A7CA-2178039A9A39}" srcOrd="1" destOrd="0" presId="urn:microsoft.com/office/officeart/2005/8/layout/hierarchy6"/>
    <dgm:cxn modelId="{54DF43DC-2D49-7944-84DD-786E5D51D21F}" type="presParOf" srcId="{5AB2DD6C-8846-4642-A7CA-2178039A9A39}" destId="{36808FCC-D37D-4F4C-A2A3-B2A3C7FA04BF}" srcOrd="0" destOrd="0" presId="urn:microsoft.com/office/officeart/2005/8/layout/hierarchy6"/>
    <dgm:cxn modelId="{6503AC2F-802B-A846-A6CD-0CECBC9BB954}" type="presParOf" srcId="{36808FCC-D37D-4F4C-A2A3-B2A3C7FA04BF}" destId="{94B3BB18-5142-914F-8842-62FF05463522}" srcOrd="0" destOrd="0" presId="urn:microsoft.com/office/officeart/2005/8/layout/hierarchy6"/>
    <dgm:cxn modelId="{A4C8705E-A19D-8F44-B412-9F46B0C2518A}" type="presParOf" srcId="{36808FCC-D37D-4F4C-A2A3-B2A3C7FA04BF}" destId="{B3454598-15E6-3C4B-8056-93DCB53DC3A3}" srcOrd="1" destOrd="0" presId="urn:microsoft.com/office/officeart/2005/8/layout/hierarchy6"/>
    <dgm:cxn modelId="{C883C9F4-BE3D-B144-B7AE-7FD2590C5291}" type="presParOf" srcId="{5AB2DD6C-8846-4642-A7CA-2178039A9A39}" destId="{BD7742B6-C06D-D64E-973C-7D650F9E9D5B}" srcOrd="1" destOrd="0" presId="urn:microsoft.com/office/officeart/2005/8/layout/hierarchy6"/>
    <dgm:cxn modelId="{9FA74655-9928-EF45-9912-FBAF584F6AE1}" type="presParOf" srcId="{BD7742B6-C06D-D64E-973C-7D650F9E9D5B}" destId="{A6CC6BDC-A69F-DE43-9F8C-DD337225FB8E}" srcOrd="0" destOrd="0" presId="urn:microsoft.com/office/officeart/2005/8/layout/hierarchy6"/>
    <dgm:cxn modelId="{60AD57DB-129D-3B42-926A-5B6428788718}" type="presParOf" srcId="{5AB2DD6C-8846-4642-A7CA-2178039A9A39}" destId="{35A0BFF7-B385-2248-8300-2AF19AE380B5}" srcOrd="2" destOrd="0" presId="urn:microsoft.com/office/officeart/2005/8/layout/hierarchy6"/>
    <dgm:cxn modelId="{CA34F456-A20A-BE4D-AEA5-9FBFCAA8F873}" type="presParOf" srcId="{35A0BFF7-B385-2248-8300-2AF19AE380B5}" destId="{2F9FE143-58E2-D44D-A355-FA3265464B9C}" srcOrd="0" destOrd="0" presId="urn:microsoft.com/office/officeart/2005/8/layout/hierarchy6"/>
    <dgm:cxn modelId="{DBFD374A-D7BB-A94B-806F-D4187E28F007}" type="presParOf" srcId="{35A0BFF7-B385-2248-8300-2AF19AE380B5}" destId="{F4F4C265-8170-534D-9C07-342F510A7508}" srcOrd="1" destOrd="0" presId="urn:microsoft.com/office/officeart/2005/8/layout/hierarchy6"/>
    <dgm:cxn modelId="{EB1C8ABD-A7EE-5E40-8760-0A1CCB3B9641}" type="presParOf" srcId="{5AB2DD6C-8846-4642-A7CA-2178039A9A39}" destId="{0732D10C-B09C-604F-AADE-5EEDDC6CA381}" srcOrd="3" destOrd="0" presId="urn:microsoft.com/office/officeart/2005/8/layout/hierarchy6"/>
    <dgm:cxn modelId="{D98F0B85-EC47-2D47-BCE0-C869343EC3F1}" type="presParOf" srcId="{0732D10C-B09C-604F-AADE-5EEDDC6CA381}" destId="{FB2686C9-4545-684B-B156-11890EF0E04F}" srcOrd="0" destOrd="0" presId="urn:microsoft.com/office/officeart/2005/8/layout/hierarchy6"/>
    <dgm:cxn modelId="{D29EC47C-398D-3D46-A20B-FE38FA7A0249}" type="presParOf" srcId="{5AB2DD6C-8846-4642-A7CA-2178039A9A39}" destId="{51539E5F-5696-FD4C-85CA-21AF410220B3}" srcOrd="4" destOrd="0" presId="urn:microsoft.com/office/officeart/2005/8/layout/hierarchy6"/>
    <dgm:cxn modelId="{FBC0E5BA-4F80-7043-A339-CCAF37314A1B}" type="presParOf" srcId="{51539E5F-5696-FD4C-85CA-21AF410220B3}" destId="{D73C5EBA-3E15-8843-88D4-CABEB27AD75E}" srcOrd="0" destOrd="0" presId="urn:microsoft.com/office/officeart/2005/8/layout/hierarchy6"/>
    <dgm:cxn modelId="{518CEE49-E958-2247-9E9C-601CFCF5E743}" type="presParOf" srcId="{51539E5F-5696-FD4C-85CA-21AF410220B3}" destId="{4DCD8EAA-B006-B84C-9C78-545BCBD5F8DE}" srcOrd="1" destOrd="0" presId="urn:microsoft.com/office/officeart/2005/8/layout/hierarchy6"/>
    <dgm:cxn modelId="{E6EF6D91-688A-7241-8209-F482F2659B22}" type="presParOf" srcId="{5AB2DD6C-8846-4642-A7CA-2178039A9A39}" destId="{B0957A29-F9DE-8644-950C-87724164192A}" srcOrd="5" destOrd="0" presId="urn:microsoft.com/office/officeart/2005/8/layout/hierarchy6"/>
    <dgm:cxn modelId="{34844E20-4D03-1B4B-974B-2AAC9153BBF0}" type="presParOf" srcId="{B0957A29-F9DE-8644-950C-87724164192A}" destId="{485E2611-9B34-824F-8589-9518AA9F6E6D}" srcOrd="0" destOrd="0" presId="urn:microsoft.com/office/officeart/2005/8/layout/hierarchy6"/>
    <dgm:cxn modelId="{18354C64-648E-DA45-9A59-B5778A821C57}" type="presParOf" srcId="{5AB2DD6C-8846-4642-A7CA-2178039A9A39}" destId="{59940279-6339-2E47-B5B2-2BC1FF38F280}" srcOrd="6" destOrd="0" presId="urn:microsoft.com/office/officeart/2005/8/layout/hierarchy6"/>
    <dgm:cxn modelId="{64BE06D8-6FCE-F44D-97F2-A8D4A2A75281}" type="presParOf" srcId="{59940279-6339-2E47-B5B2-2BC1FF38F280}" destId="{12ED817E-B8BB-3742-B1C7-93911D145932}" srcOrd="0" destOrd="0" presId="urn:microsoft.com/office/officeart/2005/8/layout/hierarchy6"/>
    <dgm:cxn modelId="{780389EF-20B8-B840-A39F-FFDE06887401}" type="presParOf" srcId="{59940279-6339-2E47-B5B2-2BC1FF38F280}" destId="{8F8AAFA5-1BC8-A14F-8269-FB10DD9DA374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01D2B70-8553-9E49-879F-441A38DFC2C8}" type="doc">
      <dgm:prSet loTypeId="urn:microsoft.com/office/officeart/2005/8/layout/hierarchy6" loCatId="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8C2F6DB-F575-2B44-95DA-6F41F87E60F1}">
      <dgm:prSet phldrT="[Text]" custT="1"/>
      <dgm:spPr>
        <a:solidFill>
          <a:schemeClr val="bg1"/>
        </a:solidFill>
        <a:ln w="25400">
          <a:solidFill>
            <a:schemeClr val="tx1"/>
          </a:solidFill>
        </a:ln>
        <a:effectLst/>
      </dgm:spPr>
      <dgm:t>
        <a:bodyPr/>
        <a:lstStyle/>
        <a:p>
          <a:r>
            <a:rPr lang="en-US" sz="900"/>
            <a:t>sequence</a:t>
          </a:r>
        </a:p>
      </dgm:t>
    </dgm:pt>
    <dgm:pt modelId="{F0647A7B-02E2-534A-865B-CD80436B9F27}" type="parTrans" cxnId="{599B2152-7C60-6447-8AAB-21BA02D0800E}">
      <dgm:prSet/>
      <dgm:spPr/>
      <dgm:t>
        <a:bodyPr/>
        <a:lstStyle/>
        <a:p>
          <a:endParaRPr lang="en-US"/>
        </a:p>
      </dgm:t>
    </dgm:pt>
    <dgm:pt modelId="{F25BF413-BF97-8F49-A75F-FC14260CEDC5}" type="sibTrans" cxnId="{599B2152-7C60-6447-8AAB-21BA02D0800E}">
      <dgm:prSet/>
      <dgm:spPr/>
      <dgm:t>
        <a:bodyPr/>
        <a:lstStyle/>
        <a:p>
          <a:endParaRPr lang="en-US"/>
        </a:p>
      </dgm:t>
    </dgm:pt>
    <dgm:pt modelId="{7E02A5DF-97D2-0644-91C3-1006EC0EE676}">
      <dgm:prSet phldrT="[Text]" custT="1"/>
      <dgm:spPr>
        <a:solidFill>
          <a:srgbClr val="FFFF00"/>
        </a:solidFill>
        <a:ln w="25400">
          <a:solidFill>
            <a:schemeClr val="tx1"/>
          </a:solidFill>
        </a:ln>
        <a:effectLst/>
      </dgm:spPr>
      <dgm:t>
        <a:bodyPr/>
        <a:lstStyle/>
        <a:p>
          <a:r>
            <a:rPr lang="en-US" sz="900" dirty="0"/>
            <a:t>frame sequence</a:t>
          </a:r>
        </a:p>
      </dgm:t>
    </dgm:pt>
    <dgm:pt modelId="{6D264F25-22FE-D04A-95AE-F575ECE9345E}" type="parTrans" cxnId="{668EAFBF-EDA9-4A4B-9FEC-1F4C44B53739}">
      <dgm:prSet/>
      <dgm:spPr>
        <a:ln>
          <a:solidFill>
            <a:schemeClr val="tx1"/>
          </a:solidFill>
        </a:ln>
      </dgm:spPr>
      <dgm:t>
        <a:bodyPr/>
        <a:lstStyle/>
        <a:p>
          <a:endParaRPr lang="en-US" sz="900"/>
        </a:p>
      </dgm:t>
    </dgm:pt>
    <dgm:pt modelId="{5B1C9D7B-53EB-7246-92EE-B562CF053F59}" type="sibTrans" cxnId="{668EAFBF-EDA9-4A4B-9FEC-1F4C44B53739}">
      <dgm:prSet/>
      <dgm:spPr/>
      <dgm:t>
        <a:bodyPr/>
        <a:lstStyle/>
        <a:p>
          <a:endParaRPr lang="en-US"/>
        </a:p>
      </dgm:t>
    </dgm:pt>
    <dgm:pt modelId="{29DEE58D-D157-054A-B5A7-3F25561EA234}">
      <dgm:prSet phldrT="[Text]" custT="1"/>
      <dgm:spPr>
        <a:solidFill>
          <a:srgbClr val="FFFF00"/>
        </a:solidFill>
        <a:ln w="25400">
          <a:solidFill>
            <a:schemeClr val="tx1"/>
          </a:solidFill>
        </a:ln>
        <a:effectLst/>
      </dgm:spPr>
      <dgm:t>
        <a:bodyPr/>
        <a:lstStyle/>
        <a:p>
          <a:r>
            <a:rPr lang="en-US" sz="900" dirty="0"/>
            <a:t>bottom</a:t>
          </a:r>
        </a:p>
        <a:p>
          <a:r>
            <a:rPr lang="en-US" sz="900" dirty="0"/>
            <a:t>first</a:t>
          </a:r>
        </a:p>
      </dgm:t>
    </dgm:pt>
    <dgm:pt modelId="{6842F3DE-3378-C24F-AE95-B3F959A97EB4}" type="parTrans" cxnId="{9DFDFA02-5BDA-9543-976A-E426EFA801B2}">
      <dgm:prSet/>
      <dgm:spPr>
        <a:ln>
          <a:solidFill>
            <a:schemeClr val="tx1"/>
          </a:solidFill>
        </a:ln>
      </dgm:spPr>
      <dgm:t>
        <a:bodyPr/>
        <a:lstStyle/>
        <a:p>
          <a:endParaRPr lang="en-US" sz="900"/>
        </a:p>
      </dgm:t>
    </dgm:pt>
    <dgm:pt modelId="{A9AE7E2F-6F28-A745-81C5-C19CE3F17BF6}" type="sibTrans" cxnId="{9DFDFA02-5BDA-9543-976A-E426EFA801B2}">
      <dgm:prSet/>
      <dgm:spPr/>
      <dgm:t>
        <a:bodyPr/>
        <a:lstStyle/>
        <a:p>
          <a:endParaRPr lang="en-US"/>
        </a:p>
      </dgm:t>
    </dgm:pt>
    <dgm:pt modelId="{E60641A2-6A93-9E42-A825-6593B6DCE2BE}">
      <dgm:prSet phldrT="[Text]" custT="1"/>
      <dgm:spPr>
        <a:solidFill>
          <a:schemeClr val="bg1"/>
        </a:solidFill>
        <a:ln w="25400">
          <a:solidFill>
            <a:schemeClr val="tx1"/>
          </a:solidFill>
        </a:ln>
        <a:effectLst/>
      </dgm:spPr>
      <dgm:t>
        <a:bodyPr/>
        <a:lstStyle/>
        <a:p>
          <a:r>
            <a:rPr lang="en-US" sz="900"/>
            <a:t>prog</a:t>
          </a:r>
        </a:p>
        <a:p>
          <a:r>
            <a:rPr lang="en-US" sz="900"/>
            <a:t>frame</a:t>
          </a:r>
        </a:p>
      </dgm:t>
    </dgm:pt>
    <dgm:pt modelId="{28C20D10-1781-0745-8AA1-2020A11A73B0}" type="parTrans" cxnId="{3FB0054A-B8B6-4E49-9814-3F30A454AF60}">
      <dgm:prSet/>
      <dgm:spPr>
        <a:ln>
          <a:solidFill>
            <a:schemeClr val="tx1"/>
          </a:solidFill>
        </a:ln>
      </dgm:spPr>
      <dgm:t>
        <a:bodyPr/>
        <a:lstStyle/>
        <a:p>
          <a:endParaRPr lang="en-US" sz="900"/>
        </a:p>
      </dgm:t>
    </dgm:pt>
    <dgm:pt modelId="{58A2080C-329B-0E4A-98A8-30C99D67534D}" type="sibTrans" cxnId="{3FB0054A-B8B6-4E49-9814-3F30A454AF60}">
      <dgm:prSet/>
      <dgm:spPr/>
      <dgm:t>
        <a:bodyPr/>
        <a:lstStyle/>
        <a:p>
          <a:endParaRPr lang="en-US"/>
        </a:p>
      </dgm:t>
    </dgm:pt>
    <dgm:pt modelId="{A64CF767-A49D-7C4F-A525-77C97527326E}">
      <dgm:prSet phldrT="[Text]" custT="1"/>
      <dgm:spPr>
        <a:solidFill>
          <a:schemeClr val="bg1"/>
        </a:solidFill>
        <a:ln w="25400">
          <a:solidFill>
            <a:schemeClr val="tx1"/>
          </a:solidFill>
        </a:ln>
        <a:effectLst/>
      </dgm:spPr>
      <dgm:t>
        <a:bodyPr/>
        <a:lstStyle/>
        <a:p>
          <a:r>
            <a:rPr lang="en-US" sz="900"/>
            <a:t>field sequence</a:t>
          </a:r>
        </a:p>
      </dgm:t>
    </dgm:pt>
    <dgm:pt modelId="{41246627-E844-334C-A516-07486920CD55}" type="parTrans" cxnId="{0916E771-7851-C940-A351-D41617F1457C}">
      <dgm:prSet/>
      <dgm:spPr>
        <a:ln>
          <a:solidFill>
            <a:schemeClr val="tx1"/>
          </a:solidFill>
        </a:ln>
      </dgm:spPr>
      <dgm:t>
        <a:bodyPr/>
        <a:lstStyle/>
        <a:p>
          <a:endParaRPr lang="en-US" sz="900"/>
        </a:p>
      </dgm:t>
    </dgm:pt>
    <dgm:pt modelId="{98F69157-2714-E44F-8765-3AEBEBB02639}" type="sibTrans" cxnId="{0916E771-7851-C940-A351-D41617F1457C}">
      <dgm:prSet/>
      <dgm:spPr/>
      <dgm:t>
        <a:bodyPr/>
        <a:lstStyle/>
        <a:p>
          <a:endParaRPr lang="en-US"/>
        </a:p>
      </dgm:t>
    </dgm:pt>
    <dgm:pt modelId="{0CFB4816-2BE0-2743-B244-08B46C7DC486}">
      <dgm:prSet phldrT="[Text]" custT="1"/>
      <dgm:spPr>
        <a:solidFill>
          <a:schemeClr val="bg1"/>
        </a:solidFill>
        <a:ln w="25400">
          <a:solidFill>
            <a:schemeClr val="tx1"/>
          </a:solidFill>
        </a:ln>
        <a:effectLst/>
      </dgm:spPr>
      <dgm:t>
        <a:bodyPr/>
        <a:lstStyle/>
        <a:p>
          <a:r>
            <a:rPr lang="en-US" sz="900"/>
            <a:t>field picture</a:t>
          </a:r>
        </a:p>
      </dgm:t>
    </dgm:pt>
    <dgm:pt modelId="{CFD1F55F-A557-F745-BF66-C8B86A039D23}" type="parTrans" cxnId="{72AC6241-5A04-BC48-9CF0-82628ECFC1E3}">
      <dgm:prSet/>
      <dgm:spPr>
        <a:ln>
          <a:solidFill>
            <a:schemeClr val="tx1"/>
          </a:solidFill>
        </a:ln>
      </dgm:spPr>
      <dgm:t>
        <a:bodyPr/>
        <a:lstStyle/>
        <a:p>
          <a:endParaRPr lang="en-US" sz="900"/>
        </a:p>
      </dgm:t>
    </dgm:pt>
    <dgm:pt modelId="{DD33C3F7-D8F2-354B-8534-A7241C07E51D}" type="sibTrans" cxnId="{72AC6241-5A04-BC48-9CF0-82628ECFC1E3}">
      <dgm:prSet/>
      <dgm:spPr/>
      <dgm:t>
        <a:bodyPr/>
        <a:lstStyle/>
        <a:p>
          <a:endParaRPr lang="en-US"/>
        </a:p>
      </dgm:t>
    </dgm:pt>
    <dgm:pt modelId="{9024779D-0B22-4545-A5AD-BDAB4C8863D1}">
      <dgm:prSet phldrT="[Text]" custT="1"/>
      <dgm:spPr/>
      <dgm:t>
        <a:bodyPr/>
        <a:lstStyle/>
        <a:p>
          <a:pPr algn="r"/>
          <a:r>
            <a:rPr lang="en-US" sz="1200"/>
            <a:t>progressive_source_flag</a:t>
          </a:r>
        </a:p>
      </dgm:t>
    </dgm:pt>
    <dgm:pt modelId="{6FB0E635-7D26-5F48-A3FC-004C45744465}" type="parTrans" cxnId="{212DADC3-E206-6B40-ABC7-6D7CB70D12DA}">
      <dgm:prSet/>
      <dgm:spPr/>
      <dgm:t>
        <a:bodyPr/>
        <a:lstStyle/>
        <a:p>
          <a:endParaRPr lang="en-US"/>
        </a:p>
      </dgm:t>
    </dgm:pt>
    <dgm:pt modelId="{02AD6C1E-9D44-784F-A95E-070B0A2E8374}" type="sibTrans" cxnId="{212DADC3-E206-6B40-ABC7-6D7CB70D12DA}">
      <dgm:prSet/>
      <dgm:spPr/>
      <dgm:t>
        <a:bodyPr/>
        <a:lstStyle/>
        <a:p>
          <a:endParaRPr lang="en-US"/>
        </a:p>
      </dgm:t>
    </dgm:pt>
    <dgm:pt modelId="{EA10CCD3-E579-5144-BF0A-A7AC00F1397D}">
      <dgm:prSet phldrT="[Text]" custT="1"/>
      <dgm:spPr/>
      <dgm:t>
        <a:bodyPr/>
        <a:lstStyle/>
        <a:p>
          <a:pPr algn="r"/>
          <a:r>
            <a:rPr lang="en-US" sz="1200"/>
            <a:t>bottom_field_flag</a:t>
          </a:r>
        </a:p>
      </dgm:t>
    </dgm:pt>
    <dgm:pt modelId="{0940BB0B-3169-1D41-9D3E-8EE29A7C3851}" type="parTrans" cxnId="{F365B81E-4A60-454E-BD32-2FB0AAB1492D}">
      <dgm:prSet/>
      <dgm:spPr/>
      <dgm:t>
        <a:bodyPr/>
        <a:lstStyle/>
        <a:p>
          <a:endParaRPr lang="en-US"/>
        </a:p>
      </dgm:t>
    </dgm:pt>
    <dgm:pt modelId="{D457BE05-E9BB-8C4B-BED2-DE71E170DBCA}" type="sibTrans" cxnId="{F365B81E-4A60-454E-BD32-2FB0AAB1492D}">
      <dgm:prSet/>
      <dgm:spPr/>
      <dgm:t>
        <a:bodyPr/>
        <a:lstStyle/>
        <a:p>
          <a:endParaRPr lang="en-US"/>
        </a:p>
      </dgm:t>
    </dgm:pt>
    <dgm:pt modelId="{E820BBF5-6AC3-C245-850D-EC3ED818DBA8}">
      <dgm:prSet phldrT="[Text]" custT="1"/>
      <dgm:spPr/>
      <dgm:t>
        <a:bodyPr/>
        <a:lstStyle/>
        <a:p>
          <a:pPr algn="r"/>
          <a:r>
            <a:rPr lang="en-US" sz="1200"/>
            <a:t>top_field_first_flag</a:t>
          </a:r>
        </a:p>
      </dgm:t>
    </dgm:pt>
    <dgm:pt modelId="{3E38626F-23E3-A342-B6A9-47AC0B433638}" type="parTrans" cxnId="{CE5C57D8-D28A-FA41-A764-0140C1B5242C}">
      <dgm:prSet/>
      <dgm:spPr/>
      <dgm:t>
        <a:bodyPr/>
        <a:lstStyle/>
        <a:p>
          <a:endParaRPr lang="en-US"/>
        </a:p>
      </dgm:t>
    </dgm:pt>
    <dgm:pt modelId="{D73A9EF0-0BD0-8D42-A299-7B9145865FD5}" type="sibTrans" cxnId="{CE5C57D8-D28A-FA41-A764-0140C1B5242C}">
      <dgm:prSet/>
      <dgm:spPr/>
      <dgm:t>
        <a:bodyPr/>
        <a:lstStyle/>
        <a:p>
          <a:endParaRPr lang="en-US"/>
        </a:p>
      </dgm:t>
    </dgm:pt>
    <dgm:pt modelId="{57C7E60D-E779-D743-AF56-09DFEFADA915}">
      <dgm:prSet phldrT="[Text]" custT="1"/>
      <dgm:spPr>
        <a:solidFill>
          <a:srgbClr val="FFFF00"/>
        </a:solidFill>
        <a:ln w="25400">
          <a:solidFill>
            <a:schemeClr val="tx1"/>
          </a:solidFill>
        </a:ln>
        <a:effectLst/>
      </dgm:spPr>
      <dgm:t>
        <a:bodyPr/>
        <a:lstStyle/>
        <a:p>
          <a:r>
            <a:rPr lang="en-US" sz="900" dirty="0"/>
            <a:t>top</a:t>
          </a:r>
        </a:p>
        <a:p>
          <a:r>
            <a:rPr lang="en-US" sz="900" dirty="0"/>
            <a:t>first</a:t>
          </a:r>
        </a:p>
      </dgm:t>
    </dgm:pt>
    <dgm:pt modelId="{BF2DED21-9888-D449-8C25-5BE291892A23}" type="parTrans" cxnId="{36A6036B-9E90-1842-9F9C-6B3DB1E70E2B}">
      <dgm:prSet/>
      <dgm:spPr>
        <a:ln>
          <a:solidFill>
            <a:schemeClr val="tx1"/>
          </a:solidFill>
        </a:ln>
      </dgm:spPr>
      <dgm:t>
        <a:bodyPr/>
        <a:lstStyle/>
        <a:p>
          <a:endParaRPr lang="en-US" sz="900"/>
        </a:p>
      </dgm:t>
    </dgm:pt>
    <dgm:pt modelId="{9B276008-C4C1-284B-9B9C-EA8EC104D3B6}" type="sibTrans" cxnId="{36A6036B-9E90-1842-9F9C-6B3DB1E70E2B}">
      <dgm:prSet/>
      <dgm:spPr/>
      <dgm:t>
        <a:bodyPr/>
        <a:lstStyle/>
        <a:p>
          <a:endParaRPr lang="en-US"/>
        </a:p>
      </dgm:t>
    </dgm:pt>
    <dgm:pt modelId="{4A3C4E1C-079E-FD47-B752-CA30283B0D4B}">
      <dgm:prSet phldrT="[Text]" custT="1"/>
      <dgm:spPr>
        <a:solidFill>
          <a:srgbClr val="FFFF00"/>
        </a:solidFill>
        <a:ln w="25400">
          <a:solidFill>
            <a:schemeClr val="tx1"/>
          </a:solidFill>
        </a:ln>
        <a:effectLst/>
      </dgm:spPr>
      <dgm:t>
        <a:bodyPr/>
        <a:lstStyle/>
        <a:p>
          <a:r>
            <a:rPr lang="en-US" sz="900" dirty="0"/>
            <a:t>inter-leaved</a:t>
          </a:r>
        </a:p>
      </dgm:t>
    </dgm:pt>
    <dgm:pt modelId="{18E7CFC1-BEE4-4F40-87D5-EF92A2D90D25}" type="sibTrans" cxnId="{14C6ACB8-6D27-3342-98D7-4347C0F7D407}">
      <dgm:prSet/>
      <dgm:spPr/>
      <dgm:t>
        <a:bodyPr/>
        <a:lstStyle/>
        <a:p>
          <a:endParaRPr lang="en-US"/>
        </a:p>
      </dgm:t>
    </dgm:pt>
    <dgm:pt modelId="{ED92CC5A-17B1-944B-AAF6-83AEBFA783E9}" type="parTrans" cxnId="{14C6ACB8-6D27-3342-98D7-4347C0F7D407}">
      <dgm:prSet/>
      <dgm:spPr>
        <a:ln>
          <a:solidFill>
            <a:schemeClr val="tx1"/>
          </a:solidFill>
        </a:ln>
      </dgm:spPr>
      <dgm:t>
        <a:bodyPr/>
        <a:lstStyle/>
        <a:p>
          <a:endParaRPr lang="en-US" sz="900"/>
        </a:p>
      </dgm:t>
    </dgm:pt>
    <dgm:pt modelId="{4BAFE77C-1D9F-3B47-9CA4-D0F8BFC5349F}">
      <dgm:prSet phldrT="[Text]" custT="1"/>
      <dgm:spPr>
        <a:solidFill>
          <a:schemeClr val="bg1"/>
        </a:solidFill>
        <a:ln w="25400">
          <a:solidFill>
            <a:schemeClr val="tx1"/>
          </a:solidFill>
        </a:ln>
        <a:effectLst/>
      </dgm:spPr>
      <dgm:t>
        <a:bodyPr/>
        <a:lstStyle/>
        <a:p>
          <a:r>
            <a:rPr lang="en-US" sz="900"/>
            <a:t>extracted field</a:t>
          </a:r>
        </a:p>
      </dgm:t>
    </dgm:pt>
    <dgm:pt modelId="{B8FB5606-BA49-7C4A-9E89-006932CE35AB}" type="parTrans" cxnId="{FC0BF825-EE1A-AE4B-9B83-41F4508DCD45}">
      <dgm:prSet/>
      <dgm:spPr>
        <a:ln>
          <a:solidFill>
            <a:schemeClr val="tx1"/>
          </a:solidFill>
        </a:ln>
      </dgm:spPr>
      <dgm:t>
        <a:bodyPr/>
        <a:lstStyle/>
        <a:p>
          <a:endParaRPr lang="en-US" sz="900"/>
        </a:p>
      </dgm:t>
    </dgm:pt>
    <dgm:pt modelId="{5927F284-CFFA-2446-BAD9-07A827A5C238}" type="sibTrans" cxnId="{FC0BF825-EE1A-AE4B-9B83-41F4508DCD45}">
      <dgm:prSet/>
      <dgm:spPr/>
      <dgm:t>
        <a:bodyPr/>
        <a:lstStyle/>
        <a:p>
          <a:endParaRPr lang="en-US"/>
        </a:p>
      </dgm:t>
    </dgm:pt>
    <dgm:pt modelId="{7810A65C-51CF-1845-B0E6-853FA0B040AE}">
      <dgm:prSet phldrT="[Text]" custT="1"/>
      <dgm:spPr>
        <a:solidFill>
          <a:schemeClr val="bg1"/>
        </a:solidFill>
        <a:ln w="25400">
          <a:solidFill>
            <a:schemeClr val="tx1"/>
          </a:solidFill>
        </a:ln>
        <a:effectLst/>
      </dgm:spPr>
      <dgm:t>
        <a:bodyPr/>
        <a:lstStyle/>
        <a:p>
          <a:r>
            <a:rPr lang="en-US" sz="900"/>
            <a:t>top</a:t>
          </a:r>
        </a:p>
      </dgm:t>
    </dgm:pt>
    <dgm:pt modelId="{F0505C2D-BE92-B549-B6D8-C34A91AF16D6}" type="parTrans" cxnId="{F4633689-27AF-5E47-8CEE-3CC1644E5287}">
      <dgm:prSet/>
      <dgm:spPr>
        <a:ln>
          <a:solidFill>
            <a:schemeClr val="tx1"/>
          </a:solidFill>
        </a:ln>
      </dgm:spPr>
      <dgm:t>
        <a:bodyPr/>
        <a:lstStyle/>
        <a:p>
          <a:endParaRPr lang="en-US" sz="900"/>
        </a:p>
      </dgm:t>
    </dgm:pt>
    <dgm:pt modelId="{09BE2066-4453-9E42-9E3A-BF80B8489882}" type="sibTrans" cxnId="{F4633689-27AF-5E47-8CEE-3CC1644E5287}">
      <dgm:prSet/>
      <dgm:spPr/>
      <dgm:t>
        <a:bodyPr/>
        <a:lstStyle/>
        <a:p>
          <a:endParaRPr lang="en-US"/>
        </a:p>
      </dgm:t>
    </dgm:pt>
    <dgm:pt modelId="{47239E14-DE3A-9E46-B9EA-85A3BFF2725F}">
      <dgm:prSet phldrT="[Text]" custT="1"/>
      <dgm:spPr/>
      <dgm:t>
        <a:bodyPr/>
        <a:lstStyle/>
        <a:p>
          <a:pPr algn="r"/>
          <a:r>
            <a:rPr lang="en-US" sz="1200"/>
            <a:t>FieldSequenceFlag</a:t>
          </a:r>
        </a:p>
      </dgm:t>
    </dgm:pt>
    <dgm:pt modelId="{C5D456B9-3F00-3543-BDB3-E308F9155515}" type="sibTrans" cxnId="{3229903D-9287-0F45-9106-845B8344FCB2}">
      <dgm:prSet/>
      <dgm:spPr/>
      <dgm:t>
        <a:bodyPr/>
        <a:lstStyle/>
        <a:p>
          <a:endParaRPr lang="en-US"/>
        </a:p>
      </dgm:t>
    </dgm:pt>
    <dgm:pt modelId="{756344C6-F731-3D4B-A25C-7EE999EC1691}" type="parTrans" cxnId="{3229903D-9287-0F45-9106-845B8344FCB2}">
      <dgm:prSet/>
      <dgm:spPr/>
      <dgm:t>
        <a:bodyPr/>
        <a:lstStyle/>
        <a:p>
          <a:endParaRPr lang="en-US"/>
        </a:p>
      </dgm:t>
    </dgm:pt>
    <dgm:pt modelId="{FA4D2E5D-FA8A-124D-AF02-4F4A1F9BB0E7}">
      <dgm:prSet phldrT="[Text]" custT="1"/>
      <dgm:spPr>
        <a:solidFill>
          <a:schemeClr val="bg1"/>
        </a:solidFill>
        <a:ln w="25400">
          <a:solidFill>
            <a:schemeClr val="tx1"/>
          </a:solidFill>
        </a:ln>
        <a:effectLst/>
      </dgm:spPr>
      <dgm:t>
        <a:bodyPr/>
        <a:lstStyle/>
        <a:p>
          <a:r>
            <a:rPr lang="en-US" sz="900"/>
            <a:t>bottom</a:t>
          </a:r>
        </a:p>
      </dgm:t>
    </dgm:pt>
    <dgm:pt modelId="{D23C73F4-1D90-C047-BF81-A0EE69C0D4A3}" type="sibTrans" cxnId="{FF374D6F-85F5-F24B-9918-F93759A71BC1}">
      <dgm:prSet/>
      <dgm:spPr/>
      <dgm:t>
        <a:bodyPr/>
        <a:lstStyle/>
        <a:p>
          <a:endParaRPr lang="en-US"/>
        </a:p>
      </dgm:t>
    </dgm:pt>
    <dgm:pt modelId="{591A9A59-E597-6146-B68C-79FDEA6911B4}" type="parTrans" cxnId="{FF374D6F-85F5-F24B-9918-F93759A71BC1}">
      <dgm:prSet/>
      <dgm:spPr>
        <a:ln>
          <a:solidFill>
            <a:schemeClr val="tx1"/>
          </a:solidFill>
        </a:ln>
      </dgm:spPr>
      <dgm:t>
        <a:bodyPr/>
        <a:lstStyle/>
        <a:p>
          <a:endParaRPr lang="en-US" sz="900"/>
        </a:p>
      </dgm:t>
    </dgm:pt>
    <dgm:pt modelId="{80F77096-5A13-2541-953F-7E6F0243CA78}">
      <dgm:prSet phldrT="[Text]" custT="1"/>
      <dgm:spPr>
        <a:solidFill>
          <a:schemeClr val="bg1"/>
        </a:solidFill>
        <a:ln w="25400">
          <a:solidFill>
            <a:schemeClr val="tx1"/>
          </a:solidFill>
        </a:ln>
        <a:effectLst/>
      </dgm:spPr>
      <dgm:t>
        <a:bodyPr/>
        <a:lstStyle/>
        <a:p>
          <a:r>
            <a:rPr lang="en-US" sz="900"/>
            <a:t>top</a:t>
          </a:r>
        </a:p>
      </dgm:t>
    </dgm:pt>
    <dgm:pt modelId="{0583F8FE-F915-574B-A64A-ABBFE3EC00E7}" type="parTrans" cxnId="{E3D96E7D-60C3-5344-BA6D-A01AA41BBC10}">
      <dgm:prSet/>
      <dgm:spPr>
        <a:ln>
          <a:solidFill>
            <a:schemeClr val="tx1"/>
          </a:solidFill>
        </a:ln>
      </dgm:spPr>
      <dgm:t>
        <a:bodyPr/>
        <a:lstStyle/>
        <a:p>
          <a:endParaRPr lang="en-US" sz="900"/>
        </a:p>
      </dgm:t>
    </dgm:pt>
    <dgm:pt modelId="{4638BC6D-4CE9-1D4E-9913-79D3AC875D78}" type="sibTrans" cxnId="{E3D96E7D-60C3-5344-BA6D-A01AA41BBC10}">
      <dgm:prSet/>
      <dgm:spPr/>
      <dgm:t>
        <a:bodyPr/>
        <a:lstStyle/>
        <a:p>
          <a:endParaRPr lang="en-US"/>
        </a:p>
      </dgm:t>
    </dgm:pt>
    <dgm:pt modelId="{AB28A373-BCDD-3A41-8B50-BF4A85BDCF68}">
      <dgm:prSet phldrT="[Text]" custT="1"/>
      <dgm:spPr>
        <a:solidFill>
          <a:schemeClr val="bg1"/>
        </a:solidFill>
        <a:ln w="25400">
          <a:solidFill>
            <a:schemeClr val="tx1"/>
          </a:solidFill>
        </a:ln>
        <a:effectLst/>
      </dgm:spPr>
      <dgm:t>
        <a:bodyPr/>
        <a:lstStyle/>
        <a:p>
          <a:r>
            <a:rPr lang="en-US" sz="900"/>
            <a:t>bottom</a:t>
          </a:r>
        </a:p>
      </dgm:t>
    </dgm:pt>
    <dgm:pt modelId="{C2CB76EF-B56C-A049-8B19-B9E22B5D3C30}" type="parTrans" cxnId="{F97170A3-52FC-4441-9BA6-BD7C00441DA7}">
      <dgm:prSet/>
      <dgm:spPr>
        <a:ln>
          <a:solidFill>
            <a:schemeClr val="tx1"/>
          </a:solidFill>
        </a:ln>
      </dgm:spPr>
      <dgm:t>
        <a:bodyPr/>
        <a:lstStyle/>
        <a:p>
          <a:endParaRPr lang="en-US" sz="900"/>
        </a:p>
      </dgm:t>
    </dgm:pt>
    <dgm:pt modelId="{A8474579-E3C0-1048-921B-D2D9DC1E58D0}" type="sibTrans" cxnId="{F97170A3-52FC-4441-9BA6-BD7C00441DA7}">
      <dgm:prSet/>
      <dgm:spPr/>
      <dgm:t>
        <a:bodyPr/>
        <a:lstStyle/>
        <a:p>
          <a:endParaRPr lang="en-US"/>
        </a:p>
      </dgm:t>
    </dgm:pt>
    <dgm:pt modelId="{1B04B922-21FE-1949-9D1E-1F830944DAF6}">
      <dgm:prSet phldrT="[Text]" custT="1"/>
      <dgm:spPr>
        <a:noFill/>
        <a:ln w="25400">
          <a:noFill/>
        </a:ln>
        <a:effectLst/>
      </dgm:spPr>
      <dgm:t>
        <a:bodyPr/>
        <a:lstStyle/>
        <a:p>
          <a:r>
            <a:rPr lang="en-US" sz="900"/>
            <a:t>X</a:t>
          </a:r>
        </a:p>
      </dgm:t>
    </dgm:pt>
    <dgm:pt modelId="{28C66A23-DA7E-2E45-9890-0B6439D22CDB}" type="parTrans" cxnId="{6C69145D-3CF7-2D40-8A12-A4190F05CC56}">
      <dgm:prSet/>
      <dgm:spPr>
        <a:ln>
          <a:solidFill>
            <a:schemeClr val="tx1"/>
          </a:solidFill>
        </a:ln>
      </dgm:spPr>
      <dgm:t>
        <a:bodyPr/>
        <a:lstStyle/>
        <a:p>
          <a:endParaRPr lang="en-US" sz="900"/>
        </a:p>
      </dgm:t>
    </dgm:pt>
    <dgm:pt modelId="{5E95CDAB-6262-604C-83C3-652F93206698}" type="sibTrans" cxnId="{6C69145D-3CF7-2D40-8A12-A4190F05CC56}">
      <dgm:prSet/>
      <dgm:spPr/>
      <dgm:t>
        <a:bodyPr/>
        <a:lstStyle/>
        <a:p>
          <a:endParaRPr lang="en-US"/>
        </a:p>
      </dgm:t>
    </dgm:pt>
    <dgm:pt modelId="{A60F09C0-5EE5-224D-ADB9-4C8202DE9824}" type="pres">
      <dgm:prSet presAssocID="{601D2B70-8553-9E49-879F-441A38DFC2C8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46CCCE4-C859-B148-B097-06385D7D26F7}" type="pres">
      <dgm:prSet presAssocID="{601D2B70-8553-9E49-879F-441A38DFC2C8}" presName="hierFlow" presStyleCnt="0"/>
      <dgm:spPr/>
    </dgm:pt>
    <dgm:pt modelId="{A84A0245-85BB-F34E-988C-9671F5A9B7C5}" type="pres">
      <dgm:prSet presAssocID="{601D2B70-8553-9E49-879F-441A38DFC2C8}" presName="firstBuf" presStyleCnt="0"/>
      <dgm:spPr/>
    </dgm:pt>
    <dgm:pt modelId="{D858BFF4-4431-C943-ACE8-EDD40E372574}" type="pres">
      <dgm:prSet presAssocID="{601D2B70-8553-9E49-879F-441A38DFC2C8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059CFA9B-F970-DB4E-88AF-2A74BCEAF914}" type="pres">
      <dgm:prSet presAssocID="{38C2F6DB-F575-2B44-95DA-6F41F87E60F1}" presName="Name14" presStyleCnt="0"/>
      <dgm:spPr/>
    </dgm:pt>
    <dgm:pt modelId="{1F47EC5A-2502-2245-8EF2-34AEB6DF195B}" type="pres">
      <dgm:prSet presAssocID="{38C2F6DB-F575-2B44-95DA-6F41F87E60F1}" presName="level1Shap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6B7AA6D-BAF4-1341-B061-C25A7A674A07}" type="pres">
      <dgm:prSet presAssocID="{38C2F6DB-F575-2B44-95DA-6F41F87E60F1}" presName="hierChild2" presStyleCnt="0"/>
      <dgm:spPr/>
    </dgm:pt>
    <dgm:pt modelId="{A4714856-E07F-1B48-A308-54766AE1DBB0}" type="pres">
      <dgm:prSet presAssocID="{6D264F25-22FE-D04A-95AE-F575ECE9345E}" presName="Name19" presStyleLbl="parChTrans1D2" presStyleIdx="0" presStyleCnt="2"/>
      <dgm:spPr/>
      <dgm:t>
        <a:bodyPr/>
        <a:lstStyle/>
        <a:p>
          <a:endParaRPr lang="en-US"/>
        </a:p>
      </dgm:t>
    </dgm:pt>
    <dgm:pt modelId="{E20FFF9D-C5DE-D441-AF10-7B77ACF59A7A}" type="pres">
      <dgm:prSet presAssocID="{7E02A5DF-97D2-0644-91C3-1006EC0EE676}" presName="Name21" presStyleCnt="0"/>
      <dgm:spPr/>
    </dgm:pt>
    <dgm:pt modelId="{82F7F1CB-D5E0-3E44-A570-C751B38A3A3F}" type="pres">
      <dgm:prSet presAssocID="{7E02A5DF-97D2-0644-91C3-1006EC0EE676}" presName="level2Shape" presStyleLbl="node2" presStyleIdx="0" presStyleCnt="2"/>
      <dgm:spPr/>
      <dgm:t>
        <a:bodyPr/>
        <a:lstStyle/>
        <a:p>
          <a:endParaRPr lang="en-US"/>
        </a:p>
      </dgm:t>
    </dgm:pt>
    <dgm:pt modelId="{338DBF09-E9ED-634A-BF62-166067266B6D}" type="pres">
      <dgm:prSet presAssocID="{7E02A5DF-97D2-0644-91C3-1006EC0EE676}" presName="hierChild3" presStyleCnt="0"/>
      <dgm:spPr/>
    </dgm:pt>
    <dgm:pt modelId="{A0E90886-8862-9B4B-89BC-692FCC5B2DD7}" type="pres">
      <dgm:prSet presAssocID="{ED92CC5A-17B1-944B-AAF6-83AEBFA783E9}" presName="Name19" presStyleLbl="parChTrans1D3" presStyleIdx="0" presStyleCnt="4"/>
      <dgm:spPr/>
      <dgm:t>
        <a:bodyPr/>
        <a:lstStyle/>
        <a:p>
          <a:endParaRPr lang="en-US"/>
        </a:p>
      </dgm:t>
    </dgm:pt>
    <dgm:pt modelId="{EA60831A-A158-6B4E-899B-5640030C4D3F}" type="pres">
      <dgm:prSet presAssocID="{4A3C4E1C-079E-FD47-B752-CA30283B0D4B}" presName="Name21" presStyleCnt="0"/>
      <dgm:spPr/>
    </dgm:pt>
    <dgm:pt modelId="{2B224B9E-C795-0E42-BDE6-FD4A0D066941}" type="pres">
      <dgm:prSet presAssocID="{4A3C4E1C-079E-FD47-B752-CA30283B0D4B}" presName="level2Shape" presStyleLbl="node3" presStyleIdx="0" presStyleCnt="4"/>
      <dgm:spPr/>
      <dgm:t>
        <a:bodyPr/>
        <a:lstStyle/>
        <a:p>
          <a:endParaRPr lang="en-US"/>
        </a:p>
      </dgm:t>
    </dgm:pt>
    <dgm:pt modelId="{2A3E680B-638F-AD43-83CD-BCCA1E408BEC}" type="pres">
      <dgm:prSet presAssocID="{4A3C4E1C-079E-FD47-B752-CA30283B0D4B}" presName="hierChild3" presStyleCnt="0"/>
      <dgm:spPr/>
    </dgm:pt>
    <dgm:pt modelId="{0ABE3049-82E4-1A4E-A0A1-DCDD6B221400}" type="pres">
      <dgm:prSet presAssocID="{28C66A23-DA7E-2E45-9890-0B6439D22CDB}" presName="Name19" presStyleLbl="parChTrans1D4" presStyleIdx="0" presStyleCnt="7"/>
      <dgm:spPr/>
      <dgm:t>
        <a:bodyPr/>
        <a:lstStyle/>
        <a:p>
          <a:endParaRPr lang="en-US"/>
        </a:p>
      </dgm:t>
    </dgm:pt>
    <dgm:pt modelId="{CE1777A2-40A5-534C-8691-20CD2FF21797}" type="pres">
      <dgm:prSet presAssocID="{1B04B922-21FE-1949-9D1E-1F830944DAF6}" presName="Name21" presStyleCnt="0"/>
      <dgm:spPr/>
    </dgm:pt>
    <dgm:pt modelId="{77E40B9E-8713-A240-8085-E35794BE0891}" type="pres">
      <dgm:prSet presAssocID="{1B04B922-21FE-1949-9D1E-1F830944DAF6}" presName="level2Shape" presStyleLbl="node4" presStyleIdx="0" presStyleCnt="7"/>
      <dgm:spPr/>
      <dgm:t>
        <a:bodyPr/>
        <a:lstStyle/>
        <a:p>
          <a:endParaRPr lang="en-US"/>
        </a:p>
      </dgm:t>
    </dgm:pt>
    <dgm:pt modelId="{DC3AF210-1585-C74E-9A61-2321751C76BE}" type="pres">
      <dgm:prSet presAssocID="{1B04B922-21FE-1949-9D1E-1F830944DAF6}" presName="hierChild3" presStyleCnt="0"/>
      <dgm:spPr/>
    </dgm:pt>
    <dgm:pt modelId="{8401C7EC-B568-CE42-ADF1-E39E708E777D}" type="pres">
      <dgm:prSet presAssocID="{6842F3DE-3378-C24F-AE95-B3F959A97EB4}" presName="Name19" presStyleLbl="parChTrans1D4" presStyleIdx="1" presStyleCnt="7"/>
      <dgm:spPr/>
      <dgm:t>
        <a:bodyPr/>
        <a:lstStyle/>
        <a:p>
          <a:endParaRPr lang="en-US"/>
        </a:p>
      </dgm:t>
    </dgm:pt>
    <dgm:pt modelId="{32525C39-22D6-5F4A-B9BC-58278164C959}" type="pres">
      <dgm:prSet presAssocID="{29DEE58D-D157-054A-B5A7-3F25561EA234}" presName="Name21" presStyleCnt="0"/>
      <dgm:spPr/>
    </dgm:pt>
    <dgm:pt modelId="{7764CAEC-C326-1047-94BE-537166F441A6}" type="pres">
      <dgm:prSet presAssocID="{29DEE58D-D157-054A-B5A7-3F25561EA234}" presName="level2Shape" presStyleLbl="node4" presStyleIdx="1" presStyleCnt="7"/>
      <dgm:spPr/>
      <dgm:t>
        <a:bodyPr/>
        <a:lstStyle/>
        <a:p>
          <a:endParaRPr lang="en-US"/>
        </a:p>
      </dgm:t>
    </dgm:pt>
    <dgm:pt modelId="{49020CF4-9026-B446-AB49-E058F2626D55}" type="pres">
      <dgm:prSet presAssocID="{29DEE58D-D157-054A-B5A7-3F25561EA234}" presName="hierChild3" presStyleCnt="0"/>
      <dgm:spPr/>
    </dgm:pt>
    <dgm:pt modelId="{DEE6E38E-CCDF-DB43-B07D-7BF7351AF0DC}" type="pres">
      <dgm:prSet presAssocID="{BF2DED21-9888-D449-8C25-5BE291892A23}" presName="Name19" presStyleLbl="parChTrans1D4" presStyleIdx="2" presStyleCnt="7"/>
      <dgm:spPr/>
      <dgm:t>
        <a:bodyPr/>
        <a:lstStyle/>
        <a:p>
          <a:endParaRPr lang="en-US"/>
        </a:p>
      </dgm:t>
    </dgm:pt>
    <dgm:pt modelId="{27A8F6D4-6302-E847-A8B9-15E71B132C45}" type="pres">
      <dgm:prSet presAssocID="{57C7E60D-E779-D743-AF56-09DFEFADA915}" presName="Name21" presStyleCnt="0"/>
      <dgm:spPr/>
    </dgm:pt>
    <dgm:pt modelId="{DA84EE3D-977D-5544-A4EF-39D44808BDB3}" type="pres">
      <dgm:prSet presAssocID="{57C7E60D-E779-D743-AF56-09DFEFADA915}" presName="level2Shape" presStyleLbl="node4" presStyleIdx="2" presStyleCnt="7"/>
      <dgm:spPr/>
      <dgm:t>
        <a:bodyPr/>
        <a:lstStyle/>
        <a:p>
          <a:endParaRPr lang="en-US"/>
        </a:p>
      </dgm:t>
    </dgm:pt>
    <dgm:pt modelId="{C24DAD98-688B-E04D-93E8-6904ED0983B3}" type="pres">
      <dgm:prSet presAssocID="{57C7E60D-E779-D743-AF56-09DFEFADA915}" presName="hierChild3" presStyleCnt="0"/>
      <dgm:spPr/>
    </dgm:pt>
    <dgm:pt modelId="{6DCF20AD-83E8-D144-9056-42547D057CDB}" type="pres">
      <dgm:prSet presAssocID="{28C20D10-1781-0745-8AA1-2020A11A73B0}" presName="Name19" presStyleLbl="parChTrans1D3" presStyleIdx="1" presStyleCnt="4"/>
      <dgm:spPr/>
      <dgm:t>
        <a:bodyPr/>
        <a:lstStyle/>
        <a:p>
          <a:endParaRPr lang="en-US"/>
        </a:p>
      </dgm:t>
    </dgm:pt>
    <dgm:pt modelId="{8DAEA08F-1693-134C-8921-3A516B36DFDE}" type="pres">
      <dgm:prSet presAssocID="{E60641A2-6A93-9E42-A825-6593B6DCE2BE}" presName="Name21" presStyleCnt="0"/>
      <dgm:spPr/>
    </dgm:pt>
    <dgm:pt modelId="{103622E6-7CA0-AB4D-9C58-0F0917F29678}" type="pres">
      <dgm:prSet presAssocID="{E60641A2-6A93-9E42-A825-6593B6DCE2BE}" presName="level2Shape" presStyleLbl="node3" presStyleIdx="1" presStyleCnt="4"/>
      <dgm:spPr/>
      <dgm:t>
        <a:bodyPr/>
        <a:lstStyle/>
        <a:p>
          <a:endParaRPr lang="en-US"/>
        </a:p>
      </dgm:t>
    </dgm:pt>
    <dgm:pt modelId="{1B86819A-F295-5942-B85D-D5CFF49FC53C}" type="pres">
      <dgm:prSet presAssocID="{E60641A2-6A93-9E42-A825-6593B6DCE2BE}" presName="hierChild3" presStyleCnt="0"/>
      <dgm:spPr/>
    </dgm:pt>
    <dgm:pt modelId="{4F86E96E-F0EE-CD47-A526-59A0CA325405}" type="pres">
      <dgm:prSet presAssocID="{41246627-E844-334C-A516-07486920CD55}" presName="Name19" presStyleLbl="parChTrans1D2" presStyleIdx="1" presStyleCnt="2"/>
      <dgm:spPr/>
      <dgm:t>
        <a:bodyPr/>
        <a:lstStyle/>
        <a:p>
          <a:endParaRPr lang="en-US"/>
        </a:p>
      </dgm:t>
    </dgm:pt>
    <dgm:pt modelId="{8A4D5FEC-714D-8E47-AC6F-95052F7DB5B6}" type="pres">
      <dgm:prSet presAssocID="{A64CF767-A49D-7C4F-A525-77C97527326E}" presName="Name21" presStyleCnt="0"/>
      <dgm:spPr/>
    </dgm:pt>
    <dgm:pt modelId="{40AB9196-4B27-CE41-9CB1-441CF3E9BFB7}" type="pres">
      <dgm:prSet presAssocID="{A64CF767-A49D-7C4F-A525-77C97527326E}" presName="level2Shape" presStyleLbl="node2" presStyleIdx="1" presStyleCnt="2"/>
      <dgm:spPr/>
      <dgm:t>
        <a:bodyPr/>
        <a:lstStyle/>
        <a:p>
          <a:endParaRPr lang="en-US"/>
        </a:p>
      </dgm:t>
    </dgm:pt>
    <dgm:pt modelId="{A1A31EC3-5EC1-3243-9133-A368479E6A07}" type="pres">
      <dgm:prSet presAssocID="{A64CF767-A49D-7C4F-A525-77C97527326E}" presName="hierChild3" presStyleCnt="0"/>
      <dgm:spPr/>
    </dgm:pt>
    <dgm:pt modelId="{02F7B818-D26B-D94E-9490-9BA9F581DFB8}" type="pres">
      <dgm:prSet presAssocID="{CFD1F55F-A557-F745-BF66-C8B86A039D23}" presName="Name19" presStyleLbl="parChTrans1D3" presStyleIdx="2" presStyleCnt="4"/>
      <dgm:spPr/>
      <dgm:t>
        <a:bodyPr/>
        <a:lstStyle/>
        <a:p>
          <a:endParaRPr lang="en-US"/>
        </a:p>
      </dgm:t>
    </dgm:pt>
    <dgm:pt modelId="{8EF821A0-D6BB-3D46-9744-F05ABE568318}" type="pres">
      <dgm:prSet presAssocID="{0CFB4816-2BE0-2743-B244-08B46C7DC486}" presName="Name21" presStyleCnt="0"/>
      <dgm:spPr/>
    </dgm:pt>
    <dgm:pt modelId="{FDEBA06B-9296-2C42-92D5-E7DFCB393B14}" type="pres">
      <dgm:prSet presAssocID="{0CFB4816-2BE0-2743-B244-08B46C7DC486}" presName="level2Shape" presStyleLbl="node3" presStyleIdx="2" presStyleCnt="4"/>
      <dgm:spPr/>
      <dgm:t>
        <a:bodyPr/>
        <a:lstStyle/>
        <a:p>
          <a:endParaRPr lang="en-US"/>
        </a:p>
      </dgm:t>
    </dgm:pt>
    <dgm:pt modelId="{196ED255-7B69-9346-B5C8-20E8A7C441FD}" type="pres">
      <dgm:prSet presAssocID="{0CFB4816-2BE0-2743-B244-08B46C7DC486}" presName="hierChild3" presStyleCnt="0"/>
      <dgm:spPr/>
    </dgm:pt>
    <dgm:pt modelId="{F92BD89D-8EB7-8544-909A-D96670238390}" type="pres">
      <dgm:prSet presAssocID="{0583F8FE-F915-574B-A64A-ABBFE3EC00E7}" presName="Name19" presStyleLbl="parChTrans1D4" presStyleIdx="3" presStyleCnt="7"/>
      <dgm:spPr/>
      <dgm:t>
        <a:bodyPr/>
        <a:lstStyle/>
        <a:p>
          <a:endParaRPr lang="en-US"/>
        </a:p>
      </dgm:t>
    </dgm:pt>
    <dgm:pt modelId="{761938F9-1E2E-434C-856D-5D7ADC648A87}" type="pres">
      <dgm:prSet presAssocID="{80F77096-5A13-2541-953F-7E6F0243CA78}" presName="Name21" presStyleCnt="0"/>
      <dgm:spPr/>
    </dgm:pt>
    <dgm:pt modelId="{05ACEB5C-D15A-624D-8D77-F1B64EE51EF1}" type="pres">
      <dgm:prSet presAssocID="{80F77096-5A13-2541-953F-7E6F0243CA78}" presName="level2Shape" presStyleLbl="node4" presStyleIdx="3" presStyleCnt="7"/>
      <dgm:spPr/>
      <dgm:t>
        <a:bodyPr/>
        <a:lstStyle/>
        <a:p>
          <a:endParaRPr lang="en-US"/>
        </a:p>
      </dgm:t>
    </dgm:pt>
    <dgm:pt modelId="{1C8B1BB8-79C4-C045-AE2E-A5289526AABE}" type="pres">
      <dgm:prSet presAssocID="{80F77096-5A13-2541-953F-7E6F0243CA78}" presName="hierChild3" presStyleCnt="0"/>
      <dgm:spPr/>
    </dgm:pt>
    <dgm:pt modelId="{70CEC5A7-7FD6-3B4E-AD40-72D963BA62B1}" type="pres">
      <dgm:prSet presAssocID="{C2CB76EF-B56C-A049-8B19-B9E22B5D3C30}" presName="Name19" presStyleLbl="parChTrans1D4" presStyleIdx="4" presStyleCnt="7"/>
      <dgm:spPr/>
      <dgm:t>
        <a:bodyPr/>
        <a:lstStyle/>
        <a:p>
          <a:endParaRPr lang="en-US"/>
        </a:p>
      </dgm:t>
    </dgm:pt>
    <dgm:pt modelId="{3DEB3A1D-5DB9-BD47-8E77-CD7E9AD21577}" type="pres">
      <dgm:prSet presAssocID="{AB28A373-BCDD-3A41-8B50-BF4A85BDCF68}" presName="Name21" presStyleCnt="0"/>
      <dgm:spPr/>
    </dgm:pt>
    <dgm:pt modelId="{2709BAB3-1961-0545-B985-329E53C4D7D5}" type="pres">
      <dgm:prSet presAssocID="{AB28A373-BCDD-3A41-8B50-BF4A85BDCF68}" presName="level2Shape" presStyleLbl="node4" presStyleIdx="4" presStyleCnt="7"/>
      <dgm:spPr/>
      <dgm:t>
        <a:bodyPr/>
        <a:lstStyle/>
        <a:p>
          <a:endParaRPr lang="en-US"/>
        </a:p>
      </dgm:t>
    </dgm:pt>
    <dgm:pt modelId="{9331B66A-06CF-A643-8209-CECF3E42F9C4}" type="pres">
      <dgm:prSet presAssocID="{AB28A373-BCDD-3A41-8B50-BF4A85BDCF68}" presName="hierChild3" presStyleCnt="0"/>
      <dgm:spPr/>
    </dgm:pt>
    <dgm:pt modelId="{D6591B03-0533-5242-8A8A-68065747C527}" type="pres">
      <dgm:prSet presAssocID="{B8FB5606-BA49-7C4A-9E89-006932CE35AB}" presName="Name19" presStyleLbl="parChTrans1D3" presStyleIdx="3" presStyleCnt="4"/>
      <dgm:spPr/>
      <dgm:t>
        <a:bodyPr/>
        <a:lstStyle/>
        <a:p>
          <a:endParaRPr lang="en-US"/>
        </a:p>
      </dgm:t>
    </dgm:pt>
    <dgm:pt modelId="{5C02F8B1-B8CA-9444-9D49-2818AF0E6F41}" type="pres">
      <dgm:prSet presAssocID="{4BAFE77C-1D9F-3B47-9CA4-D0F8BFC5349F}" presName="Name21" presStyleCnt="0"/>
      <dgm:spPr/>
    </dgm:pt>
    <dgm:pt modelId="{C64C64C5-897D-4442-85FE-78ADA45BE0AE}" type="pres">
      <dgm:prSet presAssocID="{4BAFE77C-1D9F-3B47-9CA4-D0F8BFC5349F}" presName="level2Shape" presStyleLbl="node3" presStyleIdx="3" presStyleCnt="4"/>
      <dgm:spPr/>
      <dgm:t>
        <a:bodyPr/>
        <a:lstStyle/>
        <a:p>
          <a:endParaRPr lang="en-US"/>
        </a:p>
      </dgm:t>
    </dgm:pt>
    <dgm:pt modelId="{9C56B6B7-62CE-354D-A714-393BDBF6A6A6}" type="pres">
      <dgm:prSet presAssocID="{4BAFE77C-1D9F-3B47-9CA4-D0F8BFC5349F}" presName="hierChild3" presStyleCnt="0"/>
      <dgm:spPr/>
    </dgm:pt>
    <dgm:pt modelId="{CA5E1699-891E-884C-AFA4-5E9B679E669E}" type="pres">
      <dgm:prSet presAssocID="{F0505C2D-BE92-B549-B6D8-C34A91AF16D6}" presName="Name19" presStyleLbl="parChTrans1D4" presStyleIdx="5" presStyleCnt="7"/>
      <dgm:spPr/>
      <dgm:t>
        <a:bodyPr/>
        <a:lstStyle/>
        <a:p>
          <a:endParaRPr lang="en-US"/>
        </a:p>
      </dgm:t>
    </dgm:pt>
    <dgm:pt modelId="{A2620810-56CF-274E-A46F-FAB6E814F030}" type="pres">
      <dgm:prSet presAssocID="{7810A65C-51CF-1845-B0E6-853FA0B040AE}" presName="Name21" presStyleCnt="0"/>
      <dgm:spPr/>
    </dgm:pt>
    <dgm:pt modelId="{9CEBF470-FAEC-EF42-AD67-CA5E9D3FC749}" type="pres">
      <dgm:prSet presAssocID="{7810A65C-51CF-1845-B0E6-853FA0B040AE}" presName="level2Shape" presStyleLbl="node4" presStyleIdx="5" presStyleCnt="7"/>
      <dgm:spPr/>
      <dgm:t>
        <a:bodyPr/>
        <a:lstStyle/>
        <a:p>
          <a:endParaRPr lang="en-US"/>
        </a:p>
      </dgm:t>
    </dgm:pt>
    <dgm:pt modelId="{0D16B52F-BE19-324B-8037-AE435D49F4EE}" type="pres">
      <dgm:prSet presAssocID="{7810A65C-51CF-1845-B0E6-853FA0B040AE}" presName="hierChild3" presStyleCnt="0"/>
      <dgm:spPr/>
    </dgm:pt>
    <dgm:pt modelId="{24A0E28D-3C65-CC4D-84D6-34D1B179A86E}" type="pres">
      <dgm:prSet presAssocID="{591A9A59-E597-6146-B68C-79FDEA6911B4}" presName="Name19" presStyleLbl="parChTrans1D4" presStyleIdx="6" presStyleCnt="7"/>
      <dgm:spPr/>
      <dgm:t>
        <a:bodyPr/>
        <a:lstStyle/>
        <a:p>
          <a:endParaRPr lang="en-US"/>
        </a:p>
      </dgm:t>
    </dgm:pt>
    <dgm:pt modelId="{A058D4D1-85CA-8D45-8EFA-58F987258F23}" type="pres">
      <dgm:prSet presAssocID="{FA4D2E5D-FA8A-124D-AF02-4F4A1F9BB0E7}" presName="Name21" presStyleCnt="0"/>
      <dgm:spPr/>
    </dgm:pt>
    <dgm:pt modelId="{8A53D24A-1382-2740-BE3C-F277D2186006}" type="pres">
      <dgm:prSet presAssocID="{FA4D2E5D-FA8A-124D-AF02-4F4A1F9BB0E7}" presName="level2Shape" presStyleLbl="node4" presStyleIdx="6" presStyleCnt="7"/>
      <dgm:spPr/>
      <dgm:t>
        <a:bodyPr/>
        <a:lstStyle/>
        <a:p>
          <a:endParaRPr lang="en-US"/>
        </a:p>
      </dgm:t>
    </dgm:pt>
    <dgm:pt modelId="{515BF2D0-EA70-164A-B39E-92E607DCE665}" type="pres">
      <dgm:prSet presAssocID="{FA4D2E5D-FA8A-124D-AF02-4F4A1F9BB0E7}" presName="hierChild3" presStyleCnt="0"/>
      <dgm:spPr/>
    </dgm:pt>
    <dgm:pt modelId="{5AB2DD6C-8846-4642-A7CA-2178039A9A39}" type="pres">
      <dgm:prSet presAssocID="{601D2B70-8553-9E49-879F-441A38DFC2C8}" presName="bgShapesFlow" presStyleCnt="0"/>
      <dgm:spPr/>
    </dgm:pt>
    <dgm:pt modelId="{36808FCC-D37D-4F4C-A2A3-B2A3C7FA04BF}" type="pres">
      <dgm:prSet presAssocID="{47239E14-DE3A-9E46-B9EA-85A3BFF2725F}" presName="rectComp" presStyleCnt="0"/>
      <dgm:spPr/>
    </dgm:pt>
    <dgm:pt modelId="{94B3BB18-5142-914F-8842-62FF05463522}" type="pres">
      <dgm:prSet presAssocID="{47239E14-DE3A-9E46-B9EA-85A3BFF2725F}" presName="bgRect" presStyleLbl="bgShp" presStyleIdx="0" presStyleCnt="4" custScaleY="47801" custLinFactNeighborX="4449" custLinFactNeighborY="83421"/>
      <dgm:spPr/>
      <dgm:t>
        <a:bodyPr/>
        <a:lstStyle/>
        <a:p>
          <a:endParaRPr lang="en-US"/>
        </a:p>
      </dgm:t>
    </dgm:pt>
    <dgm:pt modelId="{B3454598-15E6-3C4B-8056-93DCB53DC3A3}" type="pres">
      <dgm:prSet presAssocID="{47239E14-DE3A-9E46-B9EA-85A3BFF2725F}" presName="bgRectTx" presStyleLbl="bgShp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7742B6-C06D-D64E-973C-7D650F9E9D5B}" type="pres">
      <dgm:prSet presAssocID="{47239E14-DE3A-9E46-B9EA-85A3BFF2725F}" presName="spComp" presStyleCnt="0"/>
      <dgm:spPr/>
    </dgm:pt>
    <dgm:pt modelId="{A6CC6BDC-A69F-DE43-9F8C-DD337225FB8E}" type="pres">
      <dgm:prSet presAssocID="{47239E14-DE3A-9E46-B9EA-85A3BFF2725F}" presName="vSp" presStyleCnt="0"/>
      <dgm:spPr/>
    </dgm:pt>
    <dgm:pt modelId="{35A0BFF7-B385-2248-8300-2AF19AE380B5}" type="pres">
      <dgm:prSet presAssocID="{9024779D-0B22-4545-A5AD-BDAB4C8863D1}" presName="rectComp" presStyleCnt="0"/>
      <dgm:spPr/>
    </dgm:pt>
    <dgm:pt modelId="{2F9FE143-58E2-D44D-A355-FA3265464B9C}" type="pres">
      <dgm:prSet presAssocID="{9024779D-0B22-4545-A5AD-BDAB4C8863D1}" presName="bgRect" presStyleLbl="bgShp" presStyleIdx="1" presStyleCnt="4" custScaleY="47801" custLinFactY="23351" custLinFactNeighborX="-774" custLinFactNeighborY="100000"/>
      <dgm:spPr/>
      <dgm:t>
        <a:bodyPr/>
        <a:lstStyle/>
        <a:p>
          <a:endParaRPr lang="en-US"/>
        </a:p>
      </dgm:t>
    </dgm:pt>
    <dgm:pt modelId="{F4F4C265-8170-534D-9C07-342F510A7508}" type="pres">
      <dgm:prSet presAssocID="{9024779D-0B22-4545-A5AD-BDAB4C8863D1}" presName="bgRectTx" presStyleLbl="bgShp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32D10C-B09C-604F-AADE-5EEDDC6CA381}" type="pres">
      <dgm:prSet presAssocID="{9024779D-0B22-4545-A5AD-BDAB4C8863D1}" presName="spComp" presStyleCnt="0"/>
      <dgm:spPr/>
    </dgm:pt>
    <dgm:pt modelId="{FB2686C9-4545-684B-B156-11890EF0E04F}" type="pres">
      <dgm:prSet presAssocID="{9024779D-0B22-4545-A5AD-BDAB4C8863D1}" presName="vSp" presStyleCnt="0"/>
      <dgm:spPr/>
    </dgm:pt>
    <dgm:pt modelId="{51539E5F-5696-FD4C-85CA-21AF410220B3}" type="pres">
      <dgm:prSet presAssocID="{EA10CCD3-E579-5144-BF0A-A7AC00F1397D}" presName="rectComp" presStyleCnt="0"/>
      <dgm:spPr/>
    </dgm:pt>
    <dgm:pt modelId="{D73C5EBA-3E15-8843-88D4-CABEB27AD75E}" type="pres">
      <dgm:prSet presAssocID="{EA10CCD3-E579-5144-BF0A-A7AC00F1397D}" presName="bgRect" presStyleLbl="bgShp" presStyleIdx="2" presStyleCnt="4" custScaleY="47800" custLinFactY="89381" custLinFactNeighborX="2708" custLinFactNeighborY="100000"/>
      <dgm:spPr/>
      <dgm:t>
        <a:bodyPr/>
        <a:lstStyle/>
        <a:p>
          <a:endParaRPr lang="en-US"/>
        </a:p>
      </dgm:t>
    </dgm:pt>
    <dgm:pt modelId="{4DCD8EAA-B006-B84C-9C78-545BCBD5F8DE}" type="pres">
      <dgm:prSet presAssocID="{EA10CCD3-E579-5144-BF0A-A7AC00F1397D}" presName="bgRectTx" presStyleLbl="bgShp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0957A29-F9DE-8644-950C-87724164192A}" type="pres">
      <dgm:prSet presAssocID="{EA10CCD3-E579-5144-BF0A-A7AC00F1397D}" presName="spComp" presStyleCnt="0"/>
      <dgm:spPr/>
    </dgm:pt>
    <dgm:pt modelId="{485E2611-9B34-824F-8589-9518AA9F6E6D}" type="pres">
      <dgm:prSet presAssocID="{EA10CCD3-E579-5144-BF0A-A7AC00F1397D}" presName="vSp" presStyleCnt="0"/>
      <dgm:spPr/>
    </dgm:pt>
    <dgm:pt modelId="{59940279-6339-2E47-B5B2-2BC1FF38F280}" type="pres">
      <dgm:prSet presAssocID="{E820BBF5-6AC3-C245-850D-EC3ED818DBA8}" presName="rectComp" presStyleCnt="0"/>
      <dgm:spPr/>
    </dgm:pt>
    <dgm:pt modelId="{12ED817E-B8BB-3742-B1C7-93911D145932}" type="pres">
      <dgm:prSet presAssocID="{E820BBF5-6AC3-C245-850D-EC3ED818DBA8}" presName="bgRect" presStyleLbl="bgShp" presStyleIdx="3" presStyleCnt="4" custScaleY="47799" custLinFactY="100000" custLinFactNeighborX="967" custLinFactNeighborY="129312"/>
      <dgm:spPr/>
      <dgm:t>
        <a:bodyPr/>
        <a:lstStyle/>
        <a:p>
          <a:endParaRPr lang="en-US"/>
        </a:p>
      </dgm:t>
    </dgm:pt>
    <dgm:pt modelId="{8F8AAFA5-1BC8-A14F-8269-FB10DD9DA374}" type="pres">
      <dgm:prSet presAssocID="{E820BBF5-6AC3-C245-850D-EC3ED818DBA8}" presName="bgRectTx" presStyleLbl="bgShp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1FCC0BE-4EEF-0D4E-A018-BD35BC327568}" type="presOf" srcId="{FA4D2E5D-FA8A-124D-AF02-4F4A1F9BB0E7}" destId="{8A53D24A-1382-2740-BE3C-F277D2186006}" srcOrd="0" destOrd="0" presId="urn:microsoft.com/office/officeart/2005/8/layout/hierarchy6"/>
    <dgm:cxn modelId="{59600256-2F0B-CA45-BDDE-C1EC962DFD6B}" type="presOf" srcId="{EA10CCD3-E579-5144-BF0A-A7AC00F1397D}" destId="{D73C5EBA-3E15-8843-88D4-CABEB27AD75E}" srcOrd="0" destOrd="0" presId="urn:microsoft.com/office/officeart/2005/8/layout/hierarchy6"/>
    <dgm:cxn modelId="{334FF1DD-81D4-FC4F-BCFB-54E850B1EC08}" type="presOf" srcId="{9024779D-0B22-4545-A5AD-BDAB4C8863D1}" destId="{2F9FE143-58E2-D44D-A355-FA3265464B9C}" srcOrd="0" destOrd="0" presId="urn:microsoft.com/office/officeart/2005/8/layout/hierarchy6"/>
    <dgm:cxn modelId="{A8E5AED1-CE54-414D-8E3E-89445BC69BCD}" type="presOf" srcId="{E820BBF5-6AC3-C245-850D-EC3ED818DBA8}" destId="{8F8AAFA5-1BC8-A14F-8269-FB10DD9DA374}" srcOrd="1" destOrd="0" presId="urn:microsoft.com/office/officeart/2005/8/layout/hierarchy6"/>
    <dgm:cxn modelId="{464047E1-E599-DB48-8CA2-BE6E8FDA8748}" type="presOf" srcId="{591A9A59-E597-6146-B68C-79FDEA6911B4}" destId="{24A0E28D-3C65-CC4D-84D6-34D1B179A86E}" srcOrd="0" destOrd="0" presId="urn:microsoft.com/office/officeart/2005/8/layout/hierarchy6"/>
    <dgm:cxn modelId="{212DADC3-E206-6B40-ABC7-6D7CB70D12DA}" srcId="{601D2B70-8553-9E49-879F-441A38DFC2C8}" destId="{9024779D-0B22-4545-A5AD-BDAB4C8863D1}" srcOrd="2" destOrd="0" parTransId="{6FB0E635-7D26-5F48-A3FC-004C45744465}" sibTransId="{02AD6C1E-9D44-784F-A95E-070B0A2E8374}"/>
    <dgm:cxn modelId="{ACABEF3F-070B-FB43-8DA5-1FB46B5CAEF3}" type="presOf" srcId="{F0505C2D-BE92-B549-B6D8-C34A91AF16D6}" destId="{CA5E1699-891E-884C-AFA4-5E9B679E669E}" srcOrd="0" destOrd="0" presId="urn:microsoft.com/office/officeart/2005/8/layout/hierarchy6"/>
    <dgm:cxn modelId="{36A6036B-9E90-1842-9F9C-6B3DB1E70E2B}" srcId="{1B04B922-21FE-1949-9D1E-1F830944DAF6}" destId="{57C7E60D-E779-D743-AF56-09DFEFADA915}" srcOrd="1" destOrd="0" parTransId="{BF2DED21-9888-D449-8C25-5BE291892A23}" sibTransId="{9B276008-C4C1-284B-9B9C-EA8EC104D3B6}"/>
    <dgm:cxn modelId="{5A264122-B0EA-2C4F-BF51-779C236215C2}" type="presOf" srcId="{80F77096-5A13-2541-953F-7E6F0243CA78}" destId="{05ACEB5C-D15A-624D-8D77-F1B64EE51EF1}" srcOrd="0" destOrd="0" presId="urn:microsoft.com/office/officeart/2005/8/layout/hierarchy6"/>
    <dgm:cxn modelId="{F4633689-27AF-5E47-8CEE-3CC1644E5287}" srcId="{4BAFE77C-1D9F-3B47-9CA4-D0F8BFC5349F}" destId="{7810A65C-51CF-1845-B0E6-853FA0B040AE}" srcOrd="0" destOrd="0" parTransId="{F0505C2D-BE92-B549-B6D8-C34A91AF16D6}" sibTransId="{09BE2066-4453-9E42-9E3A-BF80B8489882}"/>
    <dgm:cxn modelId="{6C69145D-3CF7-2D40-8A12-A4190F05CC56}" srcId="{4A3C4E1C-079E-FD47-B752-CA30283B0D4B}" destId="{1B04B922-21FE-1949-9D1E-1F830944DAF6}" srcOrd="0" destOrd="0" parTransId="{28C66A23-DA7E-2E45-9890-0B6439D22CDB}" sibTransId="{5E95CDAB-6262-604C-83C3-652F93206698}"/>
    <dgm:cxn modelId="{AECF4831-0E5D-8145-85C1-49971347F549}" type="presOf" srcId="{E820BBF5-6AC3-C245-850D-EC3ED818DBA8}" destId="{12ED817E-B8BB-3742-B1C7-93911D145932}" srcOrd="0" destOrd="0" presId="urn:microsoft.com/office/officeart/2005/8/layout/hierarchy6"/>
    <dgm:cxn modelId="{E83BEC5A-6D77-1B41-BC37-5D971EFAB535}" type="presOf" srcId="{0583F8FE-F915-574B-A64A-ABBFE3EC00E7}" destId="{F92BD89D-8EB7-8544-909A-D96670238390}" srcOrd="0" destOrd="0" presId="urn:microsoft.com/office/officeart/2005/8/layout/hierarchy6"/>
    <dgm:cxn modelId="{4C989EEE-2AE6-4945-99A6-8C5EFBBD526D}" type="presOf" srcId="{EA10CCD3-E579-5144-BF0A-A7AC00F1397D}" destId="{4DCD8EAA-B006-B84C-9C78-545BCBD5F8DE}" srcOrd="1" destOrd="0" presId="urn:microsoft.com/office/officeart/2005/8/layout/hierarchy6"/>
    <dgm:cxn modelId="{0916E771-7851-C940-A351-D41617F1457C}" srcId="{38C2F6DB-F575-2B44-95DA-6F41F87E60F1}" destId="{A64CF767-A49D-7C4F-A525-77C97527326E}" srcOrd="1" destOrd="0" parTransId="{41246627-E844-334C-A516-07486920CD55}" sibTransId="{98F69157-2714-E44F-8765-3AEBEBB02639}"/>
    <dgm:cxn modelId="{14C6ACB8-6D27-3342-98D7-4347C0F7D407}" srcId="{7E02A5DF-97D2-0644-91C3-1006EC0EE676}" destId="{4A3C4E1C-079E-FD47-B752-CA30283B0D4B}" srcOrd="0" destOrd="0" parTransId="{ED92CC5A-17B1-944B-AAF6-83AEBFA783E9}" sibTransId="{18E7CFC1-BEE4-4F40-87D5-EF92A2D90D25}"/>
    <dgm:cxn modelId="{02BE1119-6516-3F4B-A847-57A7FF1C99B0}" type="presOf" srcId="{A64CF767-A49D-7C4F-A525-77C97527326E}" destId="{40AB9196-4B27-CE41-9CB1-441CF3E9BFB7}" srcOrd="0" destOrd="0" presId="urn:microsoft.com/office/officeart/2005/8/layout/hierarchy6"/>
    <dgm:cxn modelId="{FC0BF825-EE1A-AE4B-9B83-41F4508DCD45}" srcId="{A64CF767-A49D-7C4F-A525-77C97527326E}" destId="{4BAFE77C-1D9F-3B47-9CA4-D0F8BFC5349F}" srcOrd="1" destOrd="0" parTransId="{B8FB5606-BA49-7C4A-9E89-006932CE35AB}" sibTransId="{5927F284-CFFA-2446-BAD9-07A827A5C238}"/>
    <dgm:cxn modelId="{599B2152-7C60-6447-8AAB-21BA02D0800E}" srcId="{601D2B70-8553-9E49-879F-441A38DFC2C8}" destId="{38C2F6DB-F575-2B44-95DA-6F41F87E60F1}" srcOrd="0" destOrd="0" parTransId="{F0647A7B-02E2-534A-865B-CD80436B9F27}" sibTransId="{F25BF413-BF97-8F49-A75F-FC14260CEDC5}"/>
    <dgm:cxn modelId="{2BA93129-24D2-AF40-A26E-4C7AB58C4CC9}" type="presOf" srcId="{28C20D10-1781-0745-8AA1-2020A11A73B0}" destId="{6DCF20AD-83E8-D144-9056-42547D057CDB}" srcOrd="0" destOrd="0" presId="urn:microsoft.com/office/officeart/2005/8/layout/hierarchy6"/>
    <dgm:cxn modelId="{72AC6241-5A04-BC48-9CF0-82628ECFC1E3}" srcId="{A64CF767-A49D-7C4F-A525-77C97527326E}" destId="{0CFB4816-2BE0-2743-B244-08B46C7DC486}" srcOrd="0" destOrd="0" parTransId="{CFD1F55F-A557-F745-BF66-C8B86A039D23}" sibTransId="{DD33C3F7-D8F2-354B-8534-A7241C07E51D}"/>
    <dgm:cxn modelId="{F365B81E-4A60-454E-BD32-2FB0AAB1492D}" srcId="{601D2B70-8553-9E49-879F-441A38DFC2C8}" destId="{EA10CCD3-E579-5144-BF0A-A7AC00F1397D}" srcOrd="3" destOrd="0" parTransId="{0940BB0B-3169-1D41-9D3E-8EE29A7C3851}" sibTransId="{D457BE05-E9BB-8C4B-BED2-DE71E170DBCA}"/>
    <dgm:cxn modelId="{E722918A-5373-AA4A-8CB6-BF093C9E807F}" type="presOf" srcId="{47239E14-DE3A-9E46-B9EA-85A3BFF2725F}" destId="{94B3BB18-5142-914F-8842-62FF05463522}" srcOrd="0" destOrd="0" presId="urn:microsoft.com/office/officeart/2005/8/layout/hierarchy6"/>
    <dgm:cxn modelId="{1EDAF4B8-AA74-F74D-A255-72A0D0EE7D8F}" type="presOf" srcId="{41246627-E844-334C-A516-07486920CD55}" destId="{4F86E96E-F0EE-CD47-A526-59A0CA325405}" srcOrd="0" destOrd="0" presId="urn:microsoft.com/office/officeart/2005/8/layout/hierarchy6"/>
    <dgm:cxn modelId="{3841810B-998E-5145-BA30-77EEA5E49BD5}" type="presOf" srcId="{CFD1F55F-A557-F745-BF66-C8B86A039D23}" destId="{02F7B818-D26B-D94E-9490-9BA9F581DFB8}" srcOrd="0" destOrd="0" presId="urn:microsoft.com/office/officeart/2005/8/layout/hierarchy6"/>
    <dgm:cxn modelId="{AAD41F6E-E041-3246-9B3A-46FC99340B1F}" type="presOf" srcId="{E60641A2-6A93-9E42-A825-6593B6DCE2BE}" destId="{103622E6-7CA0-AB4D-9C58-0F0917F29678}" srcOrd="0" destOrd="0" presId="urn:microsoft.com/office/officeart/2005/8/layout/hierarchy6"/>
    <dgm:cxn modelId="{F1DFF0E5-070A-934A-BDC2-636EB715A5A7}" type="presOf" srcId="{28C66A23-DA7E-2E45-9890-0B6439D22CDB}" destId="{0ABE3049-82E4-1A4E-A0A1-DCDD6B221400}" srcOrd="0" destOrd="0" presId="urn:microsoft.com/office/officeart/2005/8/layout/hierarchy6"/>
    <dgm:cxn modelId="{60734421-90EE-7648-9E12-877E16E75239}" type="presOf" srcId="{601D2B70-8553-9E49-879F-441A38DFC2C8}" destId="{A60F09C0-5EE5-224D-ADB9-4C8202DE9824}" srcOrd="0" destOrd="0" presId="urn:microsoft.com/office/officeart/2005/8/layout/hierarchy6"/>
    <dgm:cxn modelId="{9DFDFA02-5BDA-9543-976A-E426EFA801B2}" srcId="{1B04B922-21FE-1949-9D1E-1F830944DAF6}" destId="{29DEE58D-D157-054A-B5A7-3F25561EA234}" srcOrd="0" destOrd="0" parTransId="{6842F3DE-3378-C24F-AE95-B3F959A97EB4}" sibTransId="{A9AE7E2F-6F28-A745-81C5-C19CE3F17BF6}"/>
    <dgm:cxn modelId="{721BFA7C-BD84-304E-982F-0E91D49D93EC}" type="presOf" srcId="{6842F3DE-3378-C24F-AE95-B3F959A97EB4}" destId="{8401C7EC-B568-CE42-ADF1-E39E708E777D}" srcOrd="0" destOrd="0" presId="urn:microsoft.com/office/officeart/2005/8/layout/hierarchy6"/>
    <dgm:cxn modelId="{1078BC97-CD4B-2341-85AC-38FA503C7D3F}" type="presOf" srcId="{38C2F6DB-F575-2B44-95DA-6F41F87E60F1}" destId="{1F47EC5A-2502-2245-8EF2-34AEB6DF195B}" srcOrd="0" destOrd="0" presId="urn:microsoft.com/office/officeart/2005/8/layout/hierarchy6"/>
    <dgm:cxn modelId="{F751D9A9-E8BB-2347-8ADF-FB0D2884F9D1}" type="presOf" srcId="{4BAFE77C-1D9F-3B47-9CA4-D0F8BFC5349F}" destId="{C64C64C5-897D-4442-85FE-78ADA45BE0AE}" srcOrd="0" destOrd="0" presId="urn:microsoft.com/office/officeart/2005/8/layout/hierarchy6"/>
    <dgm:cxn modelId="{B2021412-75BB-1B40-92E6-10C3E8A95DF4}" type="presOf" srcId="{B8FB5606-BA49-7C4A-9E89-006932CE35AB}" destId="{D6591B03-0533-5242-8A8A-68065747C527}" srcOrd="0" destOrd="0" presId="urn:microsoft.com/office/officeart/2005/8/layout/hierarchy6"/>
    <dgm:cxn modelId="{3229903D-9287-0F45-9106-845B8344FCB2}" srcId="{601D2B70-8553-9E49-879F-441A38DFC2C8}" destId="{47239E14-DE3A-9E46-B9EA-85A3BFF2725F}" srcOrd="1" destOrd="0" parTransId="{756344C6-F731-3D4B-A25C-7EE999EC1691}" sibTransId="{C5D456B9-3F00-3543-BDB3-E308F9155515}"/>
    <dgm:cxn modelId="{CE5C57D8-D28A-FA41-A764-0140C1B5242C}" srcId="{601D2B70-8553-9E49-879F-441A38DFC2C8}" destId="{E820BBF5-6AC3-C245-850D-EC3ED818DBA8}" srcOrd="4" destOrd="0" parTransId="{3E38626F-23E3-A342-B6A9-47AC0B433638}" sibTransId="{D73A9EF0-0BD0-8D42-A299-7B9145865FD5}"/>
    <dgm:cxn modelId="{FF374D6F-85F5-F24B-9918-F93759A71BC1}" srcId="{4BAFE77C-1D9F-3B47-9CA4-D0F8BFC5349F}" destId="{FA4D2E5D-FA8A-124D-AF02-4F4A1F9BB0E7}" srcOrd="1" destOrd="0" parTransId="{591A9A59-E597-6146-B68C-79FDEA6911B4}" sibTransId="{D23C73F4-1D90-C047-BF81-A0EE69C0D4A3}"/>
    <dgm:cxn modelId="{826BA30E-A7C7-B84B-8236-D339FBA6983C}" type="presOf" srcId="{7810A65C-51CF-1845-B0E6-853FA0B040AE}" destId="{9CEBF470-FAEC-EF42-AD67-CA5E9D3FC749}" srcOrd="0" destOrd="0" presId="urn:microsoft.com/office/officeart/2005/8/layout/hierarchy6"/>
    <dgm:cxn modelId="{668EAFBF-EDA9-4A4B-9FEC-1F4C44B53739}" srcId="{38C2F6DB-F575-2B44-95DA-6F41F87E60F1}" destId="{7E02A5DF-97D2-0644-91C3-1006EC0EE676}" srcOrd="0" destOrd="0" parTransId="{6D264F25-22FE-D04A-95AE-F575ECE9345E}" sibTransId="{5B1C9D7B-53EB-7246-92EE-B562CF053F59}"/>
    <dgm:cxn modelId="{DA15ACFA-DF5C-A94F-8C27-85E6DC83EB46}" type="presOf" srcId="{47239E14-DE3A-9E46-B9EA-85A3BFF2725F}" destId="{B3454598-15E6-3C4B-8056-93DCB53DC3A3}" srcOrd="1" destOrd="0" presId="urn:microsoft.com/office/officeart/2005/8/layout/hierarchy6"/>
    <dgm:cxn modelId="{F97170A3-52FC-4441-9BA6-BD7C00441DA7}" srcId="{0CFB4816-2BE0-2743-B244-08B46C7DC486}" destId="{AB28A373-BCDD-3A41-8B50-BF4A85BDCF68}" srcOrd="1" destOrd="0" parTransId="{C2CB76EF-B56C-A049-8B19-B9E22B5D3C30}" sibTransId="{A8474579-E3C0-1048-921B-D2D9DC1E58D0}"/>
    <dgm:cxn modelId="{466FA5BB-B2D9-AA40-A0C4-B285B257564F}" type="presOf" srcId="{C2CB76EF-B56C-A049-8B19-B9E22B5D3C30}" destId="{70CEC5A7-7FD6-3B4E-AD40-72D963BA62B1}" srcOrd="0" destOrd="0" presId="urn:microsoft.com/office/officeart/2005/8/layout/hierarchy6"/>
    <dgm:cxn modelId="{696DD35B-D326-564D-9A60-52ACC6C5E188}" type="presOf" srcId="{7E02A5DF-97D2-0644-91C3-1006EC0EE676}" destId="{82F7F1CB-D5E0-3E44-A570-C751B38A3A3F}" srcOrd="0" destOrd="0" presId="urn:microsoft.com/office/officeart/2005/8/layout/hierarchy6"/>
    <dgm:cxn modelId="{FA3ED063-086C-E24E-B718-F89CD22659C1}" type="presOf" srcId="{6D264F25-22FE-D04A-95AE-F575ECE9345E}" destId="{A4714856-E07F-1B48-A308-54766AE1DBB0}" srcOrd="0" destOrd="0" presId="urn:microsoft.com/office/officeart/2005/8/layout/hierarchy6"/>
    <dgm:cxn modelId="{8690E2D5-2481-714B-81D9-6371BF9296A4}" type="presOf" srcId="{AB28A373-BCDD-3A41-8B50-BF4A85BDCF68}" destId="{2709BAB3-1961-0545-B985-329E53C4D7D5}" srcOrd="0" destOrd="0" presId="urn:microsoft.com/office/officeart/2005/8/layout/hierarchy6"/>
    <dgm:cxn modelId="{F111750E-3919-A94A-934E-FD24B5854A26}" type="presOf" srcId="{29DEE58D-D157-054A-B5A7-3F25561EA234}" destId="{7764CAEC-C326-1047-94BE-537166F441A6}" srcOrd="0" destOrd="0" presId="urn:microsoft.com/office/officeart/2005/8/layout/hierarchy6"/>
    <dgm:cxn modelId="{F5A6E989-F712-D14E-85D3-99A4871699D4}" type="presOf" srcId="{1B04B922-21FE-1949-9D1E-1F830944DAF6}" destId="{77E40B9E-8713-A240-8085-E35794BE0891}" srcOrd="0" destOrd="0" presId="urn:microsoft.com/office/officeart/2005/8/layout/hierarchy6"/>
    <dgm:cxn modelId="{A26AA5D6-074C-5D4C-B592-9F846E26976C}" type="presOf" srcId="{57C7E60D-E779-D743-AF56-09DFEFADA915}" destId="{DA84EE3D-977D-5544-A4EF-39D44808BDB3}" srcOrd="0" destOrd="0" presId="urn:microsoft.com/office/officeart/2005/8/layout/hierarchy6"/>
    <dgm:cxn modelId="{26197111-1CB3-1443-B426-3198B0BE1392}" type="presOf" srcId="{BF2DED21-9888-D449-8C25-5BE291892A23}" destId="{DEE6E38E-CCDF-DB43-B07D-7BF7351AF0DC}" srcOrd="0" destOrd="0" presId="urn:microsoft.com/office/officeart/2005/8/layout/hierarchy6"/>
    <dgm:cxn modelId="{AE9853B0-E78E-3041-828A-01FDB2DFD68B}" type="presOf" srcId="{0CFB4816-2BE0-2743-B244-08B46C7DC486}" destId="{FDEBA06B-9296-2C42-92D5-E7DFCB393B14}" srcOrd="0" destOrd="0" presId="urn:microsoft.com/office/officeart/2005/8/layout/hierarchy6"/>
    <dgm:cxn modelId="{E3D96E7D-60C3-5344-BA6D-A01AA41BBC10}" srcId="{0CFB4816-2BE0-2743-B244-08B46C7DC486}" destId="{80F77096-5A13-2541-953F-7E6F0243CA78}" srcOrd="0" destOrd="0" parTransId="{0583F8FE-F915-574B-A64A-ABBFE3EC00E7}" sibTransId="{4638BC6D-4CE9-1D4E-9913-79D3AC875D78}"/>
    <dgm:cxn modelId="{3FB0054A-B8B6-4E49-9814-3F30A454AF60}" srcId="{7E02A5DF-97D2-0644-91C3-1006EC0EE676}" destId="{E60641A2-6A93-9E42-A825-6593B6DCE2BE}" srcOrd="1" destOrd="0" parTransId="{28C20D10-1781-0745-8AA1-2020A11A73B0}" sibTransId="{58A2080C-329B-0E4A-98A8-30C99D67534D}"/>
    <dgm:cxn modelId="{AEA3D7C1-F8FA-5C4D-865A-3CFD14352D15}" type="presOf" srcId="{ED92CC5A-17B1-944B-AAF6-83AEBFA783E9}" destId="{A0E90886-8862-9B4B-89BC-692FCC5B2DD7}" srcOrd="0" destOrd="0" presId="urn:microsoft.com/office/officeart/2005/8/layout/hierarchy6"/>
    <dgm:cxn modelId="{E6798888-FA40-3C4D-99E5-FB5D2FCC4DE6}" type="presOf" srcId="{4A3C4E1C-079E-FD47-B752-CA30283B0D4B}" destId="{2B224B9E-C795-0E42-BDE6-FD4A0D066941}" srcOrd="0" destOrd="0" presId="urn:microsoft.com/office/officeart/2005/8/layout/hierarchy6"/>
    <dgm:cxn modelId="{8BE29CB4-48C9-DB42-93D1-D29AC5DC00B7}" type="presOf" srcId="{9024779D-0B22-4545-A5AD-BDAB4C8863D1}" destId="{F4F4C265-8170-534D-9C07-342F510A7508}" srcOrd="1" destOrd="0" presId="urn:microsoft.com/office/officeart/2005/8/layout/hierarchy6"/>
    <dgm:cxn modelId="{39B2B721-05E4-4C44-87B8-49FF5F3B7C74}" type="presParOf" srcId="{A60F09C0-5EE5-224D-ADB9-4C8202DE9824}" destId="{346CCCE4-C859-B148-B097-06385D7D26F7}" srcOrd="0" destOrd="0" presId="urn:microsoft.com/office/officeart/2005/8/layout/hierarchy6"/>
    <dgm:cxn modelId="{5CE2F36C-68CB-054E-B6A9-A091F3913D95}" type="presParOf" srcId="{346CCCE4-C859-B148-B097-06385D7D26F7}" destId="{A84A0245-85BB-F34E-988C-9671F5A9B7C5}" srcOrd="0" destOrd="0" presId="urn:microsoft.com/office/officeart/2005/8/layout/hierarchy6"/>
    <dgm:cxn modelId="{183D691D-2183-224A-AD3B-6CBC222BE76B}" type="presParOf" srcId="{346CCCE4-C859-B148-B097-06385D7D26F7}" destId="{D858BFF4-4431-C943-ACE8-EDD40E372574}" srcOrd="1" destOrd="0" presId="urn:microsoft.com/office/officeart/2005/8/layout/hierarchy6"/>
    <dgm:cxn modelId="{625A2084-4559-8F44-98E6-5CB3144062A7}" type="presParOf" srcId="{D858BFF4-4431-C943-ACE8-EDD40E372574}" destId="{059CFA9B-F970-DB4E-88AF-2A74BCEAF914}" srcOrd="0" destOrd="0" presId="urn:microsoft.com/office/officeart/2005/8/layout/hierarchy6"/>
    <dgm:cxn modelId="{6D63F9F2-D37E-FE4E-98B7-4D42CBF9FC58}" type="presParOf" srcId="{059CFA9B-F970-DB4E-88AF-2A74BCEAF914}" destId="{1F47EC5A-2502-2245-8EF2-34AEB6DF195B}" srcOrd="0" destOrd="0" presId="urn:microsoft.com/office/officeart/2005/8/layout/hierarchy6"/>
    <dgm:cxn modelId="{D7D733A9-D226-CA4A-8A6C-FCEB78C058A5}" type="presParOf" srcId="{059CFA9B-F970-DB4E-88AF-2A74BCEAF914}" destId="{16B7AA6D-BAF4-1341-B061-C25A7A674A07}" srcOrd="1" destOrd="0" presId="urn:microsoft.com/office/officeart/2005/8/layout/hierarchy6"/>
    <dgm:cxn modelId="{B3D408A4-436B-1E45-A17B-BABD4CC1257E}" type="presParOf" srcId="{16B7AA6D-BAF4-1341-B061-C25A7A674A07}" destId="{A4714856-E07F-1B48-A308-54766AE1DBB0}" srcOrd="0" destOrd="0" presId="urn:microsoft.com/office/officeart/2005/8/layout/hierarchy6"/>
    <dgm:cxn modelId="{E40E7FEF-DCB9-9E4E-916B-A2B9A48FB401}" type="presParOf" srcId="{16B7AA6D-BAF4-1341-B061-C25A7A674A07}" destId="{E20FFF9D-C5DE-D441-AF10-7B77ACF59A7A}" srcOrd="1" destOrd="0" presId="urn:microsoft.com/office/officeart/2005/8/layout/hierarchy6"/>
    <dgm:cxn modelId="{D6E4F5E5-7D15-9F45-9FEF-7CBFAA4776AB}" type="presParOf" srcId="{E20FFF9D-C5DE-D441-AF10-7B77ACF59A7A}" destId="{82F7F1CB-D5E0-3E44-A570-C751B38A3A3F}" srcOrd="0" destOrd="0" presId="urn:microsoft.com/office/officeart/2005/8/layout/hierarchy6"/>
    <dgm:cxn modelId="{600D64F8-D029-3A49-BC64-657B0F910040}" type="presParOf" srcId="{E20FFF9D-C5DE-D441-AF10-7B77ACF59A7A}" destId="{338DBF09-E9ED-634A-BF62-166067266B6D}" srcOrd="1" destOrd="0" presId="urn:microsoft.com/office/officeart/2005/8/layout/hierarchy6"/>
    <dgm:cxn modelId="{807F8F2A-D6EA-1145-8CE8-A6C632BB87DF}" type="presParOf" srcId="{338DBF09-E9ED-634A-BF62-166067266B6D}" destId="{A0E90886-8862-9B4B-89BC-692FCC5B2DD7}" srcOrd="0" destOrd="0" presId="urn:microsoft.com/office/officeart/2005/8/layout/hierarchy6"/>
    <dgm:cxn modelId="{54F7E37A-4712-5349-A15E-D156B969FE4A}" type="presParOf" srcId="{338DBF09-E9ED-634A-BF62-166067266B6D}" destId="{EA60831A-A158-6B4E-899B-5640030C4D3F}" srcOrd="1" destOrd="0" presId="urn:microsoft.com/office/officeart/2005/8/layout/hierarchy6"/>
    <dgm:cxn modelId="{31FA88C6-84B7-E844-849F-4958E38AC7E6}" type="presParOf" srcId="{EA60831A-A158-6B4E-899B-5640030C4D3F}" destId="{2B224B9E-C795-0E42-BDE6-FD4A0D066941}" srcOrd="0" destOrd="0" presId="urn:microsoft.com/office/officeart/2005/8/layout/hierarchy6"/>
    <dgm:cxn modelId="{65EECB65-EAF6-9B4C-8CAC-4523400CF4AC}" type="presParOf" srcId="{EA60831A-A158-6B4E-899B-5640030C4D3F}" destId="{2A3E680B-638F-AD43-83CD-BCCA1E408BEC}" srcOrd="1" destOrd="0" presId="urn:microsoft.com/office/officeart/2005/8/layout/hierarchy6"/>
    <dgm:cxn modelId="{FE156416-4C03-244F-A631-40DB11FA4BB4}" type="presParOf" srcId="{2A3E680B-638F-AD43-83CD-BCCA1E408BEC}" destId="{0ABE3049-82E4-1A4E-A0A1-DCDD6B221400}" srcOrd="0" destOrd="0" presId="urn:microsoft.com/office/officeart/2005/8/layout/hierarchy6"/>
    <dgm:cxn modelId="{6E96C179-D816-1541-B5ED-1D13B5514C6A}" type="presParOf" srcId="{2A3E680B-638F-AD43-83CD-BCCA1E408BEC}" destId="{CE1777A2-40A5-534C-8691-20CD2FF21797}" srcOrd="1" destOrd="0" presId="urn:microsoft.com/office/officeart/2005/8/layout/hierarchy6"/>
    <dgm:cxn modelId="{B840FA4C-AFDA-8F40-83FC-101A284972CD}" type="presParOf" srcId="{CE1777A2-40A5-534C-8691-20CD2FF21797}" destId="{77E40B9E-8713-A240-8085-E35794BE0891}" srcOrd="0" destOrd="0" presId="urn:microsoft.com/office/officeart/2005/8/layout/hierarchy6"/>
    <dgm:cxn modelId="{D2337562-E071-AC4C-9934-7062D5E28704}" type="presParOf" srcId="{CE1777A2-40A5-534C-8691-20CD2FF21797}" destId="{DC3AF210-1585-C74E-9A61-2321751C76BE}" srcOrd="1" destOrd="0" presId="urn:microsoft.com/office/officeart/2005/8/layout/hierarchy6"/>
    <dgm:cxn modelId="{CC3A1A0C-418D-E840-AB57-A35E6D6104E1}" type="presParOf" srcId="{DC3AF210-1585-C74E-9A61-2321751C76BE}" destId="{8401C7EC-B568-CE42-ADF1-E39E708E777D}" srcOrd="0" destOrd="0" presId="urn:microsoft.com/office/officeart/2005/8/layout/hierarchy6"/>
    <dgm:cxn modelId="{838DE6DC-2489-C04F-801E-28E03DCA8D94}" type="presParOf" srcId="{DC3AF210-1585-C74E-9A61-2321751C76BE}" destId="{32525C39-22D6-5F4A-B9BC-58278164C959}" srcOrd="1" destOrd="0" presId="urn:microsoft.com/office/officeart/2005/8/layout/hierarchy6"/>
    <dgm:cxn modelId="{DAD968C6-F395-E349-857A-99DEF88EBD2C}" type="presParOf" srcId="{32525C39-22D6-5F4A-B9BC-58278164C959}" destId="{7764CAEC-C326-1047-94BE-537166F441A6}" srcOrd="0" destOrd="0" presId="urn:microsoft.com/office/officeart/2005/8/layout/hierarchy6"/>
    <dgm:cxn modelId="{87CA7119-F090-0E42-9353-3F03071A9F71}" type="presParOf" srcId="{32525C39-22D6-5F4A-B9BC-58278164C959}" destId="{49020CF4-9026-B446-AB49-E058F2626D55}" srcOrd="1" destOrd="0" presId="urn:microsoft.com/office/officeart/2005/8/layout/hierarchy6"/>
    <dgm:cxn modelId="{33FBB795-9B06-B74E-869F-04D9DEA5AE5B}" type="presParOf" srcId="{DC3AF210-1585-C74E-9A61-2321751C76BE}" destId="{DEE6E38E-CCDF-DB43-B07D-7BF7351AF0DC}" srcOrd="2" destOrd="0" presId="urn:microsoft.com/office/officeart/2005/8/layout/hierarchy6"/>
    <dgm:cxn modelId="{E13902AD-BE8B-0C46-9E09-F492BF1DB67C}" type="presParOf" srcId="{DC3AF210-1585-C74E-9A61-2321751C76BE}" destId="{27A8F6D4-6302-E847-A8B9-15E71B132C45}" srcOrd="3" destOrd="0" presId="urn:microsoft.com/office/officeart/2005/8/layout/hierarchy6"/>
    <dgm:cxn modelId="{93A9F5BD-9848-AC4D-902F-AF50BE604A05}" type="presParOf" srcId="{27A8F6D4-6302-E847-A8B9-15E71B132C45}" destId="{DA84EE3D-977D-5544-A4EF-39D44808BDB3}" srcOrd="0" destOrd="0" presId="urn:microsoft.com/office/officeart/2005/8/layout/hierarchy6"/>
    <dgm:cxn modelId="{91AC7A2E-2CA3-074B-92CA-20FEDE9A832D}" type="presParOf" srcId="{27A8F6D4-6302-E847-A8B9-15E71B132C45}" destId="{C24DAD98-688B-E04D-93E8-6904ED0983B3}" srcOrd="1" destOrd="0" presId="urn:microsoft.com/office/officeart/2005/8/layout/hierarchy6"/>
    <dgm:cxn modelId="{98F03905-4691-E442-B95D-168E33D51604}" type="presParOf" srcId="{338DBF09-E9ED-634A-BF62-166067266B6D}" destId="{6DCF20AD-83E8-D144-9056-42547D057CDB}" srcOrd="2" destOrd="0" presId="urn:microsoft.com/office/officeart/2005/8/layout/hierarchy6"/>
    <dgm:cxn modelId="{3E2C29C8-F223-8646-81B8-BD24BB33EB99}" type="presParOf" srcId="{338DBF09-E9ED-634A-BF62-166067266B6D}" destId="{8DAEA08F-1693-134C-8921-3A516B36DFDE}" srcOrd="3" destOrd="0" presId="urn:microsoft.com/office/officeart/2005/8/layout/hierarchy6"/>
    <dgm:cxn modelId="{77BC2C96-EA3F-4B43-881A-09FC9A5A5B71}" type="presParOf" srcId="{8DAEA08F-1693-134C-8921-3A516B36DFDE}" destId="{103622E6-7CA0-AB4D-9C58-0F0917F29678}" srcOrd="0" destOrd="0" presId="urn:microsoft.com/office/officeart/2005/8/layout/hierarchy6"/>
    <dgm:cxn modelId="{207CA8F7-7F75-7949-8012-FFFCF84902CE}" type="presParOf" srcId="{8DAEA08F-1693-134C-8921-3A516B36DFDE}" destId="{1B86819A-F295-5942-B85D-D5CFF49FC53C}" srcOrd="1" destOrd="0" presId="urn:microsoft.com/office/officeart/2005/8/layout/hierarchy6"/>
    <dgm:cxn modelId="{0E7F0132-451F-4C4C-B595-752721EF4A1D}" type="presParOf" srcId="{16B7AA6D-BAF4-1341-B061-C25A7A674A07}" destId="{4F86E96E-F0EE-CD47-A526-59A0CA325405}" srcOrd="2" destOrd="0" presId="urn:microsoft.com/office/officeart/2005/8/layout/hierarchy6"/>
    <dgm:cxn modelId="{F231F17F-EBB4-4146-8A4D-5F023927B095}" type="presParOf" srcId="{16B7AA6D-BAF4-1341-B061-C25A7A674A07}" destId="{8A4D5FEC-714D-8E47-AC6F-95052F7DB5B6}" srcOrd="3" destOrd="0" presId="urn:microsoft.com/office/officeart/2005/8/layout/hierarchy6"/>
    <dgm:cxn modelId="{E8932512-78F0-ED44-ADAD-0923B511A538}" type="presParOf" srcId="{8A4D5FEC-714D-8E47-AC6F-95052F7DB5B6}" destId="{40AB9196-4B27-CE41-9CB1-441CF3E9BFB7}" srcOrd="0" destOrd="0" presId="urn:microsoft.com/office/officeart/2005/8/layout/hierarchy6"/>
    <dgm:cxn modelId="{2D4AAC0C-F7A2-FE4B-A3EE-F722E90D9949}" type="presParOf" srcId="{8A4D5FEC-714D-8E47-AC6F-95052F7DB5B6}" destId="{A1A31EC3-5EC1-3243-9133-A368479E6A07}" srcOrd="1" destOrd="0" presId="urn:microsoft.com/office/officeart/2005/8/layout/hierarchy6"/>
    <dgm:cxn modelId="{F77F36F8-8BFA-D74F-B16D-72EB86DB955C}" type="presParOf" srcId="{A1A31EC3-5EC1-3243-9133-A368479E6A07}" destId="{02F7B818-D26B-D94E-9490-9BA9F581DFB8}" srcOrd="0" destOrd="0" presId="urn:microsoft.com/office/officeart/2005/8/layout/hierarchy6"/>
    <dgm:cxn modelId="{949BAA81-87CE-4044-AD64-7454C80B2454}" type="presParOf" srcId="{A1A31EC3-5EC1-3243-9133-A368479E6A07}" destId="{8EF821A0-D6BB-3D46-9744-F05ABE568318}" srcOrd="1" destOrd="0" presId="urn:microsoft.com/office/officeart/2005/8/layout/hierarchy6"/>
    <dgm:cxn modelId="{21EB41AF-1B3C-FA49-A7FA-298BEE7213CB}" type="presParOf" srcId="{8EF821A0-D6BB-3D46-9744-F05ABE568318}" destId="{FDEBA06B-9296-2C42-92D5-E7DFCB393B14}" srcOrd="0" destOrd="0" presId="urn:microsoft.com/office/officeart/2005/8/layout/hierarchy6"/>
    <dgm:cxn modelId="{72F32938-A5E4-8146-A865-661AB08BF1AC}" type="presParOf" srcId="{8EF821A0-D6BB-3D46-9744-F05ABE568318}" destId="{196ED255-7B69-9346-B5C8-20E8A7C441FD}" srcOrd="1" destOrd="0" presId="urn:microsoft.com/office/officeart/2005/8/layout/hierarchy6"/>
    <dgm:cxn modelId="{436BB352-3CE4-1D49-A42C-F52BA5856DEF}" type="presParOf" srcId="{196ED255-7B69-9346-B5C8-20E8A7C441FD}" destId="{F92BD89D-8EB7-8544-909A-D96670238390}" srcOrd="0" destOrd="0" presId="urn:microsoft.com/office/officeart/2005/8/layout/hierarchy6"/>
    <dgm:cxn modelId="{7D040663-99FB-D048-9DBD-444FFBF81000}" type="presParOf" srcId="{196ED255-7B69-9346-B5C8-20E8A7C441FD}" destId="{761938F9-1E2E-434C-856D-5D7ADC648A87}" srcOrd="1" destOrd="0" presId="urn:microsoft.com/office/officeart/2005/8/layout/hierarchy6"/>
    <dgm:cxn modelId="{D47D5E3D-7E8B-FC4C-825E-02577F0FD435}" type="presParOf" srcId="{761938F9-1E2E-434C-856D-5D7ADC648A87}" destId="{05ACEB5C-D15A-624D-8D77-F1B64EE51EF1}" srcOrd="0" destOrd="0" presId="urn:microsoft.com/office/officeart/2005/8/layout/hierarchy6"/>
    <dgm:cxn modelId="{CDFCB9CA-6DF6-0741-9B76-812AC75C51A3}" type="presParOf" srcId="{761938F9-1E2E-434C-856D-5D7ADC648A87}" destId="{1C8B1BB8-79C4-C045-AE2E-A5289526AABE}" srcOrd="1" destOrd="0" presId="urn:microsoft.com/office/officeart/2005/8/layout/hierarchy6"/>
    <dgm:cxn modelId="{5FAB04AE-85E3-1B40-B23F-A6D1BE51D360}" type="presParOf" srcId="{196ED255-7B69-9346-B5C8-20E8A7C441FD}" destId="{70CEC5A7-7FD6-3B4E-AD40-72D963BA62B1}" srcOrd="2" destOrd="0" presId="urn:microsoft.com/office/officeart/2005/8/layout/hierarchy6"/>
    <dgm:cxn modelId="{DEAAF77A-119E-284A-BF15-4E4FE92F51C9}" type="presParOf" srcId="{196ED255-7B69-9346-B5C8-20E8A7C441FD}" destId="{3DEB3A1D-5DB9-BD47-8E77-CD7E9AD21577}" srcOrd="3" destOrd="0" presId="urn:microsoft.com/office/officeart/2005/8/layout/hierarchy6"/>
    <dgm:cxn modelId="{42391EE6-A13C-F246-8D3C-613C23F72CFF}" type="presParOf" srcId="{3DEB3A1D-5DB9-BD47-8E77-CD7E9AD21577}" destId="{2709BAB3-1961-0545-B985-329E53C4D7D5}" srcOrd="0" destOrd="0" presId="urn:microsoft.com/office/officeart/2005/8/layout/hierarchy6"/>
    <dgm:cxn modelId="{CD369472-9C93-514E-B677-4B9C224F32BB}" type="presParOf" srcId="{3DEB3A1D-5DB9-BD47-8E77-CD7E9AD21577}" destId="{9331B66A-06CF-A643-8209-CECF3E42F9C4}" srcOrd="1" destOrd="0" presId="urn:microsoft.com/office/officeart/2005/8/layout/hierarchy6"/>
    <dgm:cxn modelId="{E9E179E0-522D-D949-8A25-4D11CDDC1B51}" type="presParOf" srcId="{A1A31EC3-5EC1-3243-9133-A368479E6A07}" destId="{D6591B03-0533-5242-8A8A-68065747C527}" srcOrd="2" destOrd="0" presId="urn:microsoft.com/office/officeart/2005/8/layout/hierarchy6"/>
    <dgm:cxn modelId="{833F66A8-592E-C84A-A34D-FDCC0D98BEDE}" type="presParOf" srcId="{A1A31EC3-5EC1-3243-9133-A368479E6A07}" destId="{5C02F8B1-B8CA-9444-9D49-2818AF0E6F41}" srcOrd="3" destOrd="0" presId="urn:microsoft.com/office/officeart/2005/8/layout/hierarchy6"/>
    <dgm:cxn modelId="{D01902E4-FB78-9F4E-9EAC-35A34358F5AD}" type="presParOf" srcId="{5C02F8B1-B8CA-9444-9D49-2818AF0E6F41}" destId="{C64C64C5-897D-4442-85FE-78ADA45BE0AE}" srcOrd="0" destOrd="0" presId="urn:microsoft.com/office/officeart/2005/8/layout/hierarchy6"/>
    <dgm:cxn modelId="{8F04CD1B-412D-394F-AA12-CB27E494446B}" type="presParOf" srcId="{5C02F8B1-B8CA-9444-9D49-2818AF0E6F41}" destId="{9C56B6B7-62CE-354D-A714-393BDBF6A6A6}" srcOrd="1" destOrd="0" presId="urn:microsoft.com/office/officeart/2005/8/layout/hierarchy6"/>
    <dgm:cxn modelId="{5CD018AB-140C-D94A-A4BC-1B7FC0F252B6}" type="presParOf" srcId="{9C56B6B7-62CE-354D-A714-393BDBF6A6A6}" destId="{CA5E1699-891E-884C-AFA4-5E9B679E669E}" srcOrd="0" destOrd="0" presId="urn:microsoft.com/office/officeart/2005/8/layout/hierarchy6"/>
    <dgm:cxn modelId="{E2C53B8D-81DC-CB4F-B923-DAF90AB9D5BF}" type="presParOf" srcId="{9C56B6B7-62CE-354D-A714-393BDBF6A6A6}" destId="{A2620810-56CF-274E-A46F-FAB6E814F030}" srcOrd="1" destOrd="0" presId="urn:microsoft.com/office/officeart/2005/8/layout/hierarchy6"/>
    <dgm:cxn modelId="{0A14B065-7685-C241-BBA5-9E4DF36EE041}" type="presParOf" srcId="{A2620810-56CF-274E-A46F-FAB6E814F030}" destId="{9CEBF470-FAEC-EF42-AD67-CA5E9D3FC749}" srcOrd="0" destOrd="0" presId="urn:microsoft.com/office/officeart/2005/8/layout/hierarchy6"/>
    <dgm:cxn modelId="{C947B207-9E22-3243-9FC1-35DE98CA5229}" type="presParOf" srcId="{A2620810-56CF-274E-A46F-FAB6E814F030}" destId="{0D16B52F-BE19-324B-8037-AE435D49F4EE}" srcOrd="1" destOrd="0" presId="urn:microsoft.com/office/officeart/2005/8/layout/hierarchy6"/>
    <dgm:cxn modelId="{F12FF389-411F-BF49-BF95-C746796622CD}" type="presParOf" srcId="{9C56B6B7-62CE-354D-A714-393BDBF6A6A6}" destId="{24A0E28D-3C65-CC4D-84D6-34D1B179A86E}" srcOrd="2" destOrd="0" presId="urn:microsoft.com/office/officeart/2005/8/layout/hierarchy6"/>
    <dgm:cxn modelId="{E570A4FF-B82E-0F43-A206-681277498578}" type="presParOf" srcId="{9C56B6B7-62CE-354D-A714-393BDBF6A6A6}" destId="{A058D4D1-85CA-8D45-8EFA-58F987258F23}" srcOrd="3" destOrd="0" presId="urn:microsoft.com/office/officeart/2005/8/layout/hierarchy6"/>
    <dgm:cxn modelId="{CC9102A7-E4EB-7D49-AF7C-1136C267F467}" type="presParOf" srcId="{A058D4D1-85CA-8D45-8EFA-58F987258F23}" destId="{8A53D24A-1382-2740-BE3C-F277D2186006}" srcOrd="0" destOrd="0" presId="urn:microsoft.com/office/officeart/2005/8/layout/hierarchy6"/>
    <dgm:cxn modelId="{FCC6AAB9-0981-E646-A87D-59D6CC1D7470}" type="presParOf" srcId="{A058D4D1-85CA-8D45-8EFA-58F987258F23}" destId="{515BF2D0-EA70-164A-B39E-92E607DCE665}" srcOrd="1" destOrd="0" presId="urn:microsoft.com/office/officeart/2005/8/layout/hierarchy6"/>
    <dgm:cxn modelId="{B4E0BE6E-4891-BD43-9717-08CB0B2FFE93}" type="presParOf" srcId="{A60F09C0-5EE5-224D-ADB9-4C8202DE9824}" destId="{5AB2DD6C-8846-4642-A7CA-2178039A9A39}" srcOrd="1" destOrd="0" presId="urn:microsoft.com/office/officeart/2005/8/layout/hierarchy6"/>
    <dgm:cxn modelId="{323DFD42-990C-4C48-B9F5-F660F1D9FDFC}" type="presParOf" srcId="{5AB2DD6C-8846-4642-A7CA-2178039A9A39}" destId="{36808FCC-D37D-4F4C-A2A3-B2A3C7FA04BF}" srcOrd="0" destOrd="0" presId="urn:microsoft.com/office/officeart/2005/8/layout/hierarchy6"/>
    <dgm:cxn modelId="{74383CE3-18E4-2B4F-8FBE-ADBD4F90F089}" type="presParOf" srcId="{36808FCC-D37D-4F4C-A2A3-B2A3C7FA04BF}" destId="{94B3BB18-5142-914F-8842-62FF05463522}" srcOrd="0" destOrd="0" presId="urn:microsoft.com/office/officeart/2005/8/layout/hierarchy6"/>
    <dgm:cxn modelId="{B2FFDCFA-EB2B-3940-B309-A690A97F82CE}" type="presParOf" srcId="{36808FCC-D37D-4F4C-A2A3-B2A3C7FA04BF}" destId="{B3454598-15E6-3C4B-8056-93DCB53DC3A3}" srcOrd="1" destOrd="0" presId="urn:microsoft.com/office/officeart/2005/8/layout/hierarchy6"/>
    <dgm:cxn modelId="{6EF0F545-0B9F-7E47-BEF4-B4E7CE228565}" type="presParOf" srcId="{5AB2DD6C-8846-4642-A7CA-2178039A9A39}" destId="{BD7742B6-C06D-D64E-973C-7D650F9E9D5B}" srcOrd="1" destOrd="0" presId="urn:microsoft.com/office/officeart/2005/8/layout/hierarchy6"/>
    <dgm:cxn modelId="{4163218F-BE3D-6D40-9F53-3D42D0F0C3AA}" type="presParOf" srcId="{BD7742B6-C06D-D64E-973C-7D650F9E9D5B}" destId="{A6CC6BDC-A69F-DE43-9F8C-DD337225FB8E}" srcOrd="0" destOrd="0" presId="urn:microsoft.com/office/officeart/2005/8/layout/hierarchy6"/>
    <dgm:cxn modelId="{AB2B693B-A374-6D4F-9DFD-BD060040369D}" type="presParOf" srcId="{5AB2DD6C-8846-4642-A7CA-2178039A9A39}" destId="{35A0BFF7-B385-2248-8300-2AF19AE380B5}" srcOrd="2" destOrd="0" presId="urn:microsoft.com/office/officeart/2005/8/layout/hierarchy6"/>
    <dgm:cxn modelId="{57117EA1-3381-3840-BEA0-75E0FBB65986}" type="presParOf" srcId="{35A0BFF7-B385-2248-8300-2AF19AE380B5}" destId="{2F9FE143-58E2-D44D-A355-FA3265464B9C}" srcOrd="0" destOrd="0" presId="urn:microsoft.com/office/officeart/2005/8/layout/hierarchy6"/>
    <dgm:cxn modelId="{D089649C-7520-4349-B988-AD434417BFDF}" type="presParOf" srcId="{35A0BFF7-B385-2248-8300-2AF19AE380B5}" destId="{F4F4C265-8170-534D-9C07-342F510A7508}" srcOrd="1" destOrd="0" presId="urn:microsoft.com/office/officeart/2005/8/layout/hierarchy6"/>
    <dgm:cxn modelId="{FCD58251-10AA-F649-B03B-AFB4ABBF6138}" type="presParOf" srcId="{5AB2DD6C-8846-4642-A7CA-2178039A9A39}" destId="{0732D10C-B09C-604F-AADE-5EEDDC6CA381}" srcOrd="3" destOrd="0" presId="urn:microsoft.com/office/officeart/2005/8/layout/hierarchy6"/>
    <dgm:cxn modelId="{D7733F8C-0A6A-E74B-A3DF-F07857FAA585}" type="presParOf" srcId="{0732D10C-B09C-604F-AADE-5EEDDC6CA381}" destId="{FB2686C9-4545-684B-B156-11890EF0E04F}" srcOrd="0" destOrd="0" presId="urn:microsoft.com/office/officeart/2005/8/layout/hierarchy6"/>
    <dgm:cxn modelId="{3B15EBF0-9F2D-DE48-87C8-F89FAC1A770E}" type="presParOf" srcId="{5AB2DD6C-8846-4642-A7CA-2178039A9A39}" destId="{51539E5F-5696-FD4C-85CA-21AF410220B3}" srcOrd="4" destOrd="0" presId="urn:microsoft.com/office/officeart/2005/8/layout/hierarchy6"/>
    <dgm:cxn modelId="{E2DA272F-A4E7-7B4C-9EB5-6277EBECB803}" type="presParOf" srcId="{51539E5F-5696-FD4C-85CA-21AF410220B3}" destId="{D73C5EBA-3E15-8843-88D4-CABEB27AD75E}" srcOrd="0" destOrd="0" presId="urn:microsoft.com/office/officeart/2005/8/layout/hierarchy6"/>
    <dgm:cxn modelId="{34FF65EE-8DD3-7045-937F-F7DB7B8F2B8C}" type="presParOf" srcId="{51539E5F-5696-FD4C-85CA-21AF410220B3}" destId="{4DCD8EAA-B006-B84C-9C78-545BCBD5F8DE}" srcOrd="1" destOrd="0" presId="urn:microsoft.com/office/officeart/2005/8/layout/hierarchy6"/>
    <dgm:cxn modelId="{1FC6B8B6-2402-9943-87C5-B66CA39E93F2}" type="presParOf" srcId="{5AB2DD6C-8846-4642-A7CA-2178039A9A39}" destId="{B0957A29-F9DE-8644-950C-87724164192A}" srcOrd="5" destOrd="0" presId="urn:microsoft.com/office/officeart/2005/8/layout/hierarchy6"/>
    <dgm:cxn modelId="{C7F107A3-3ACD-E346-898C-250422B5FABC}" type="presParOf" srcId="{B0957A29-F9DE-8644-950C-87724164192A}" destId="{485E2611-9B34-824F-8589-9518AA9F6E6D}" srcOrd="0" destOrd="0" presId="urn:microsoft.com/office/officeart/2005/8/layout/hierarchy6"/>
    <dgm:cxn modelId="{7AFB9500-9E6B-D44C-B9EF-03346AFF49DB}" type="presParOf" srcId="{5AB2DD6C-8846-4642-A7CA-2178039A9A39}" destId="{59940279-6339-2E47-B5B2-2BC1FF38F280}" srcOrd="6" destOrd="0" presId="urn:microsoft.com/office/officeart/2005/8/layout/hierarchy6"/>
    <dgm:cxn modelId="{FE1EC1F7-3227-394F-9ED3-B3DDB85E378F}" type="presParOf" srcId="{59940279-6339-2E47-B5B2-2BC1FF38F280}" destId="{12ED817E-B8BB-3742-B1C7-93911D145932}" srcOrd="0" destOrd="0" presId="urn:microsoft.com/office/officeart/2005/8/layout/hierarchy6"/>
    <dgm:cxn modelId="{F00C79BC-386D-AB45-9DE6-6C144A995F01}" type="presParOf" srcId="{59940279-6339-2E47-B5B2-2BC1FF38F280}" destId="{8F8AAFA5-1BC8-A14F-8269-FB10DD9DA374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01D2B70-8553-9E49-879F-441A38DFC2C8}" type="doc">
      <dgm:prSet loTypeId="urn:microsoft.com/office/officeart/2005/8/layout/hierarchy6" loCatId="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8C2F6DB-F575-2B44-95DA-6F41F87E60F1}">
      <dgm:prSet phldrT="[Text]" custT="1"/>
      <dgm:spPr>
        <a:solidFill>
          <a:schemeClr val="bg1"/>
        </a:solidFill>
        <a:ln w="25400">
          <a:solidFill>
            <a:schemeClr val="tx1"/>
          </a:solidFill>
        </a:ln>
        <a:effectLst/>
      </dgm:spPr>
      <dgm:t>
        <a:bodyPr/>
        <a:lstStyle/>
        <a:p>
          <a:r>
            <a:rPr lang="en-US" sz="900" dirty="0"/>
            <a:t>sequence</a:t>
          </a:r>
        </a:p>
      </dgm:t>
    </dgm:pt>
    <dgm:pt modelId="{F0647A7B-02E2-534A-865B-CD80436B9F27}" type="parTrans" cxnId="{599B2152-7C60-6447-8AAB-21BA02D0800E}">
      <dgm:prSet/>
      <dgm:spPr/>
      <dgm:t>
        <a:bodyPr/>
        <a:lstStyle/>
        <a:p>
          <a:endParaRPr lang="en-US"/>
        </a:p>
      </dgm:t>
    </dgm:pt>
    <dgm:pt modelId="{F25BF413-BF97-8F49-A75F-FC14260CEDC5}" type="sibTrans" cxnId="{599B2152-7C60-6447-8AAB-21BA02D0800E}">
      <dgm:prSet/>
      <dgm:spPr/>
      <dgm:t>
        <a:bodyPr/>
        <a:lstStyle/>
        <a:p>
          <a:endParaRPr lang="en-US"/>
        </a:p>
      </dgm:t>
    </dgm:pt>
    <dgm:pt modelId="{7E02A5DF-97D2-0644-91C3-1006EC0EE676}">
      <dgm:prSet phldrT="[Text]" custT="1"/>
      <dgm:spPr>
        <a:solidFill>
          <a:schemeClr val="bg1"/>
        </a:solidFill>
        <a:ln w="25400">
          <a:solidFill>
            <a:schemeClr val="tx1"/>
          </a:solidFill>
        </a:ln>
        <a:effectLst/>
      </dgm:spPr>
      <dgm:t>
        <a:bodyPr/>
        <a:lstStyle/>
        <a:p>
          <a:r>
            <a:rPr lang="en-US" sz="900"/>
            <a:t>frame sequence</a:t>
          </a:r>
        </a:p>
      </dgm:t>
    </dgm:pt>
    <dgm:pt modelId="{6D264F25-22FE-D04A-95AE-F575ECE9345E}" type="parTrans" cxnId="{668EAFBF-EDA9-4A4B-9FEC-1F4C44B53739}">
      <dgm:prSet/>
      <dgm:spPr>
        <a:ln>
          <a:solidFill>
            <a:schemeClr val="tx1"/>
          </a:solidFill>
        </a:ln>
      </dgm:spPr>
      <dgm:t>
        <a:bodyPr/>
        <a:lstStyle/>
        <a:p>
          <a:endParaRPr lang="en-US" sz="900"/>
        </a:p>
      </dgm:t>
    </dgm:pt>
    <dgm:pt modelId="{5B1C9D7B-53EB-7246-92EE-B562CF053F59}" type="sibTrans" cxnId="{668EAFBF-EDA9-4A4B-9FEC-1F4C44B53739}">
      <dgm:prSet/>
      <dgm:spPr/>
      <dgm:t>
        <a:bodyPr/>
        <a:lstStyle/>
        <a:p>
          <a:endParaRPr lang="en-US"/>
        </a:p>
      </dgm:t>
    </dgm:pt>
    <dgm:pt modelId="{29DEE58D-D157-054A-B5A7-3F25561EA234}">
      <dgm:prSet phldrT="[Text]" custT="1"/>
      <dgm:spPr>
        <a:solidFill>
          <a:schemeClr val="bg1"/>
        </a:solidFill>
        <a:ln w="25400">
          <a:solidFill>
            <a:schemeClr val="tx1"/>
          </a:solidFill>
        </a:ln>
        <a:effectLst/>
      </dgm:spPr>
      <dgm:t>
        <a:bodyPr/>
        <a:lstStyle/>
        <a:p>
          <a:r>
            <a:rPr lang="en-US" sz="900"/>
            <a:t>bottom</a:t>
          </a:r>
        </a:p>
        <a:p>
          <a:r>
            <a:rPr lang="en-US" sz="900"/>
            <a:t>first</a:t>
          </a:r>
        </a:p>
      </dgm:t>
    </dgm:pt>
    <dgm:pt modelId="{6842F3DE-3378-C24F-AE95-B3F959A97EB4}" type="parTrans" cxnId="{9DFDFA02-5BDA-9543-976A-E426EFA801B2}">
      <dgm:prSet/>
      <dgm:spPr>
        <a:ln>
          <a:solidFill>
            <a:schemeClr val="tx1"/>
          </a:solidFill>
        </a:ln>
      </dgm:spPr>
      <dgm:t>
        <a:bodyPr/>
        <a:lstStyle/>
        <a:p>
          <a:endParaRPr lang="en-US" sz="900"/>
        </a:p>
      </dgm:t>
    </dgm:pt>
    <dgm:pt modelId="{A9AE7E2F-6F28-A745-81C5-C19CE3F17BF6}" type="sibTrans" cxnId="{9DFDFA02-5BDA-9543-976A-E426EFA801B2}">
      <dgm:prSet/>
      <dgm:spPr/>
      <dgm:t>
        <a:bodyPr/>
        <a:lstStyle/>
        <a:p>
          <a:endParaRPr lang="en-US"/>
        </a:p>
      </dgm:t>
    </dgm:pt>
    <dgm:pt modelId="{E60641A2-6A93-9E42-A825-6593B6DCE2BE}">
      <dgm:prSet phldrT="[Text]" custT="1"/>
      <dgm:spPr>
        <a:solidFill>
          <a:schemeClr val="bg1"/>
        </a:solidFill>
        <a:ln w="25400">
          <a:solidFill>
            <a:schemeClr val="tx1"/>
          </a:solidFill>
        </a:ln>
        <a:effectLst/>
      </dgm:spPr>
      <dgm:t>
        <a:bodyPr/>
        <a:lstStyle/>
        <a:p>
          <a:r>
            <a:rPr lang="en-US" sz="900"/>
            <a:t>prog</a:t>
          </a:r>
        </a:p>
        <a:p>
          <a:r>
            <a:rPr lang="en-US" sz="900"/>
            <a:t>frame</a:t>
          </a:r>
        </a:p>
      </dgm:t>
    </dgm:pt>
    <dgm:pt modelId="{28C20D10-1781-0745-8AA1-2020A11A73B0}" type="parTrans" cxnId="{3FB0054A-B8B6-4E49-9814-3F30A454AF60}">
      <dgm:prSet/>
      <dgm:spPr>
        <a:ln>
          <a:solidFill>
            <a:schemeClr val="tx1"/>
          </a:solidFill>
        </a:ln>
      </dgm:spPr>
      <dgm:t>
        <a:bodyPr/>
        <a:lstStyle/>
        <a:p>
          <a:endParaRPr lang="en-US" sz="900"/>
        </a:p>
      </dgm:t>
    </dgm:pt>
    <dgm:pt modelId="{58A2080C-329B-0E4A-98A8-30C99D67534D}" type="sibTrans" cxnId="{3FB0054A-B8B6-4E49-9814-3F30A454AF60}">
      <dgm:prSet/>
      <dgm:spPr/>
      <dgm:t>
        <a:bodyPr/>
        <a:lstStyle/>
        <a:p>
          <a:endParaRPr lang="en-US"/>
        </a:p>
      </dgm:t>
    </dgm:pt>
    <dgm:pt modelId="{A64CF767-A49D-7C4F-A525-77C97527326E}">
      <dgm:prSet phldrT="[Text]" custT="1"/>
      <dgm:spPr>
        <a:solidFill>
          <a:srgbClr val="FFFF00"/>
        </a:solidFill>
        <a:ln w="25400">
          <a:solidFill>
            <a:schemeClr val="tx1"/>
          </a:solidFill>
        </a:ln>
        <a:effectLst/>
      </dgm:spPr>
      <dgm:t>
        <a:bodyPr/>
        <a:lstStyle/>
        <a:p>
          <a:r>
            <a:rPr lang="en-US" sz="900"/>
            <a:t>field sequence</a:t>
          </a:r>
        </a:p>
      </dgm:t>
    </dgm:pt>
    <dgm:pt modelId="{41246627-E844-334C-A516-07486920CD55}" type="parTrans" cxnId="{0916E771-7851-C940-A351-D41617F1457C}">
      <dgm:prSet/>
      <dgm:spPr>
        <a:ln>
          <a:solidFill>
            <a:schemeClr val="tx1"/>
          </a:solidFill>
        </a:ln>
      </dgm:spPr>
      <dgm:t>
        <a:bodyPr/>
        <a:lstStyle/>
        <a:p>
          <a:endParaRPr lang="en-US" sz="900"/>
        </a:p>
      </dgm:t>
    </dgm:pt>
    <dgm:pt modelId="{98F69157-2714-E44F-8765-3AEBEBB02639}" type="sibTrans" cxnId="{0916E771-7851-C940-A351-D41617F1457C}">
      <dgm:prSet/>
      <dgm:spPr/>
      <dgm:t>
        <a:bodyPr/>
        <a:lstStyle/>
        <a:p>
          <a:endParaRPr lang="en-US"/>
        </a:p>
      </dgm:t>
    </dgm:pt>
    <dgm:pt modelId="{0CFB4816-2BE0-2743-B244-08B46C7DC486}">
      <dgm:prSet phldrT="[Text]" custT="1"/>
      <dgm:spPr>
        <a:solidFill>
          <a:srgbClr val="FFFF00"/>
        </a:solidFill>
        <a:ln w="25400">
          <a:solidFill>
            <a:schemeClr val="tx1"/>
          </a:solidFill>
        </a:ln>
        <a:effectLst/>
      </dgm:spPr>
      <dgm:t>
        <a:bodyPr/>
        <a:lstStyle/>
        <a:p>
          <a:r>
            <a:rPr lang="en-US" sz="900" dirty="0"/>
            <a:t>field picture</a:t>
          </a:r>
        </a:p>
      </dgm:t>
    </dgm:pt>
    <dgm:pt modelId="{CFD1F55F-A557-F745-BF66-C8B86A039D23}" type="parTrans" cxnId="{72AC6241-5A04-BC48-9CF0-82628ECFC1E3}">
      <dgm:prSet/>
      <dgm:spPr>
        <a:ln>
          <a:solidFill>
            <a:schemeClr val="tx1"/>
          </a:solidFill>
        </a:ln>
      </dgm:spPr>
      <dgm:t>
        <a:bodyPr/>
        <a:lstStyle/>
        <a:p>
          <a:endParaRPr lang="en-US" sz="900"/>
        </a:p>
      </dgm:t>
    </dgm:pt>
    <dgm:pt modelId="{DD33C3F7-D8F2-354B-8534-A7241C07E51D}" type="sibTrans" cxnId="{72AC6241-5A04-BC48-9CF0-82628ECFC1E3}">
      <dgm:prSet/>
      <dgm:spPr/>
      <dgm:t>
        <a:bodyPr/>
        <a:lstStyle/>
        <a:p>
          <a:endParaRPr lang="en-US"/>
        </a:p>
      </dgm:t>
    </dgm:pt>
    <dgm:pt modelId="{9024779D-0B22-4545-A5AD-BDAB4C8863D1}">
      <dgm:prSet phldrT="[Text]" custT="1"/>
      <dgm:spPr/>
      <dgm:t>
        <a:bodyPr/>
        <a:lstStyle/>
        <a:p>
          <a:pPr algn="r"/>
          <a:r>
            <a:rPr lang="en-US" sz="1200"/>
            <a:t>progressive_source_flag</a:t>
          </a:r>
        </a:p>
      </dgm:t>
    </dgm:pt>
    <dgm:pt modelId="{6FB0E635-7D26-5F48-A3FC-004C45744465}" type="parTrans" cxnId="{212DADC3-E206-6B40-ABC7-6D7CB70D12DA}">
      <dgm:prSet/>
      <dgm:spPr/>
      <dgm:t>
        <a:bodyPr/>
        <a:lstStyle/>
        <a:p>
          <a:endParaRPr lang="en-US"/>
        </a:p>
      </dgm:t>
    </dgm:pt>
    <dgm:pt modelId="{02AD6C1E-9D44-784F-A95E-070B0A2E8374}" type="sibTrans" cxnId="{212DADC3-E206-6B40-ABC7-6D7CB70D12DA}">
      <dgm:prSet/>
      <dgm:spPr/>
      <dgm:t>
        <a:bodyPr/>
        <a:lstStyle/>
        <a:p>
          <a:endParaRPr lang="en-US"/>
        </a:p>
      </dgm:t>
    </dgm:pt>
    <dgm:pt modelId="{EA10CCD3-E579-5144-BF0A-A7AC00F1397D}">
      <dgm:prSet phldrT="[Text]" custT="1"/>
      <dgm:spPr>
        <a:solidFill>
          <a:schemeClr val="bg1">
            <a:lumMod val="85000"/>
          </a:schemeClr>
        </a:solidFill>
      </dgm:spPr>
      <dgm:t>
        <a:bodyPr/>
        <a:lstStyle/>
        <a:p>
          <a:pPr algn="r"/>
          <a:r>
            <a:rPr lang="en-US" sz="1200" b="1" dirty="0" err="1"/>
            <a:t>bottom_field_flag</a:t>
          </a:r>
          <a:endParaRPr lang="en-US" sz="1200" b="1" dirty="0"/>
        </a:p>
      </dgm:t>
    </dgm:pt>
    <dgm:pt modelId="{0940BB0B-3169-1D41-9D3E-8EE29A7C3851}" type="parTrans" cxnId="{F365B81E-4A60-454E-BD32-2FB0AAB1492D}">
      <dgm:prSet/>
      <dgm:spPr/>
      <dgm:t>
        <a:bodyPr/>
        <a:lstStyle/>
        <a:p>
          <a:endParaRPr lang="en-US"/>
        </a:p>
      </dgm:t>
    </dgm:pt>
    <dgm:pt modelId="{D457BE05-E9BB-8C4B-BED2-DE71E170DBCA}" type="sibTrans" cxnId="{F365B81E-4A60-454E-BD32-2FB0AAB1492D}">
      <dgm:prSet/>
      <dgm:spPr/>
      <dgm:t>
        <a:bodyPr/>
        <a:lstStyle/>
        <a:p>
          <a:endParaRPr lang="en-US"/>
        </a:p>
      </dgm:t>
    </dgm:pt>
    <dgm:pt modelId="{E820BBF5-6AC3-C245-850D-EC3ED818DBA8}">
      <dgm:prSet phldrT="[Text]" custT="1"/>
      <dgm:spPr/>
      <dgm:t>
        <a:bodyPr/>
        <a:lstStyle/>
        <a:p>
          <a:pPr algn="r"/>
          <a:r>
            <a:rPr lang="en-US" sz="1200"/>
            <a:t>top_field_first_flag</a:t>
          </a:r>
        </a:p>
      </dgm:t>
    </dgm:pt>
    <dgm:pt modelId="{3E38626F-23E3-A342-B6A9-47AC0B433638}" type="parTrans" cxnId="{CE5C57D8-D28A-FA41-A764-0140C1B5242C}">
      <dgm:prSet/>
      <dgm:spPr/>
      <dgm:t>
        <a:bodyPr/>
        <a:lstStyle/>
        <a:p>
          <a:endParaRPr lang="en-US"/>
        </a:p>
      </dgm:t>
    </dgm:pt>
    <dgm:pt modelId="{D73A9EF0-0BD0-8D42-A299-7B9145865FD5}" type="sibTrans" cxnId="{CE5C57D8-D28A-FA41-A764-0140C1B5242C}">
      <dgm:prSet/>
      <dgm:spPr/>
      <dgm:t>
        <a:bodyPr/>
        <a:lstStyle/>
        <a:p>
          <a:endParaRPr lang="en-US"/>
        </a:p>
      </dgm:t>
    </dgm:pt>
    <dgm:pt modelId="{57C7E60D-E779-D743-AF56-09DFEFADA915}">
      <dgm:prSet phldrT="[Text]" custT="1"/>
      <dgm:spPr>
        <a:solidFill>
          <a:schemeClr val="bg1"/>
        </a:solidFill>
        <a:ln w="25400">
          <a:solidFill>
            <a:schemeClr val="tx1"/>
          </a:solidFill>
        </a:ln>
        <a:effectLst/>
      </dgm:spPr>
      <dgm:t>
        <a:bodyPr/>
        <a:lstStyle/>
        <a:p>
          <a:r>
            <a:rPr lang="en-US" sz="900"/>
            <a:t>top</a:t>
          </a:r>
        </a:p>
        <a:p>
          <a:r>
            <a:rPr lang="en-US" sz="900"/>
            <a:t>first</a:t>
          </a:r>
        </a:p>
      </dgm:t>
    </dgm:pt>
    <dgm:pt modelId="{BF2DED21-9888-D449-8C25-5BE291892A23}" type="parTrans" cxnId="{36A6036B-9E90-1842-9F9C-6B3DB1E70E2B}">
      <dgm:prSet/>
      <dgm:spPr>
        <a:ln>
          <a:solidFill>
            <a:schemeClr val="tx1"/>
          </a:solidFill>
        </a:ln>
      </dgm:spPr>
      <dgm:t>
        <a:bodyPr/>
        <a:lstStyle/>
        <a:p>
          <a:endParaRPr lang="en-US" sz="900"/>
        </a:p>
      </dgm:t>
    </dgm:pt>
    <dgm:pt modelId="{9B276008-C4C1-284B-9B9C-EA8EC104D3B6}" type="sibTrans" cxnId="{36A6036B-9E90-1842-9F9C-6B3DB1E70E2B}">
      <dgm:prSet/>
      <dgm:spPr/>
      <dgm:t>
        <a:bodyPr/>
        <a:lstStyle/>
        <a:p>
          <a:endParaRPr lang="en-US"/>
        </a:p>
      </dgm:t>
    </dgm:pt>
    <dgm:pt modelId="{4A3C4E1C-079E-FD47-B752-CA30283B0D4B}">
      <dgm:prSet phldrT="[Text]" custT="1"/>
      <dgm:spPr>
        <a:solidFill>
          <a:schemeClr val="bg1"/>
        </a:solidFill>
        <a:ln w="25400">
          <a:solidFill>
            <a:schemeClr val="tx1"/>
          </a:solidFill>
        </a:ln>
        <a:effectLst/>
      </dgm:spPr>
      <dgm:t>
        <a:bodyPr/>
        <a:lstStyle/>
        <a:p>
          <a:r>
            <a:rPr lang="en-US" sz="900"/>
            <a:t>inter-leaved</a:t>
          </a:r>
        </a:p>
      </dgm:t>
    </dgm:pt>
    <dgm:pt modelId="{18E7CFC1-BEE4-4F40-87D5-EF92A2D90D25}" type="sibTrans" cxnId="{14C6ACB8-6D27-3342-98D7-4347C0F7D407}">
      <dgm:prSet/>
      <dgm:spPr/>
      <dgm:t>
        <a:bodyPr/>
        <a:lstStyle/>
        <a:p>
          <a:endParaRPr lang="en-US"/>
        </a:p>
      </dgm:t>
    </dgm:pt>
    <dgm:pt modelId="{ED92CC5A-17B1-944B-AAF6-83AEBFA783E9}" type="parTrans" cxnId="{14C6ACB8-6D27-3342-98D7-4347C0F7D407}">
      <dgm:prSet/>
      <dgm:spPr>
        <a:ln>
          <a:solidFill>
            <a:schemeClr val="tx1"/>
          </a:solidFill>
        </a:ln>
      </dgm:spPr>
      <dgm:t>
        <a:bodyPr/>
        <a:lstStyle/>
        <a:p>
          <a:endParaRPr lang="en-US" sz="900"/>
        </a:p>
      </dgm:t>
    </dgm:pt>
    <dgm:pt modelId="{4BAFE77C-1D9F-3B47-9CA4-D0F8BFC5349F}">
      <dgm:prSet phldrT="[Text]" custT="1"/>
      <dgm:spPr>
        <a:solidFill>
          <a:schemeClr val="bg1"/>
        </a:solidFill>
        <a:ln w="25400">
          <a:solidFill>
            <a:schemeClr val="tx1"/>
          </a:solidFill>
        </a:ln>
        <a:effectLst/>
      </dgm:spPr>
      <dgm:t>
        <a:bodyPr/>
        <a:lstStyle/>
        <a:p>
          <a:r>
            <a:rPr lang="en-US" sz="900"/>
            <a:t>extracted field</a:t>
          </a:r>
        </a:p>
      </dgm:t>
    </dgm:pt>
    <dgm:pt modelId="{B8FB5606-BA49-7C4A-9E89-006932CE35AB}" type="parTrans" cxnId="{FC0BF825-EE1A-AE4B-9B83-41F4508DCD45}">
      <dgm:prSet/>
      <dgm:spPr>
        <a:ln>
          <a:solidFill>
            <a:schemeClr val="tx1"/>
          </a:solidFill>
        </a:ln>
      </dgm:spPr>
      <dgm:t>
        <a:bodyPr/>
        <a:lstStyle/>
        <a:p>
          <a:endParaRPr lang="en-US" sz="900"/>
        </a:p>
      </dgm:t>
    </dgm:pt>
    <dgm:pt modelId="{5927F284-CFFA-2446-BAD9-07A827A5C238}" type="sibTrans" cxnId="{FC0BF825-EE1A-AE4B-9B83-41F4508DCD45}">
      <dgm:prSet/>
      <dgm:spPr/>
      <dgm:t>
        <a:bodyPr/>
        <a:lstStyle/>
        <a:p>
          <a:endParaRPr lang="en-US"/>
        </a:p>
      </dgm:t>
    </dgm:pt>
    <dgm:pt modelId="{7810A65C-51CF-1845-B0E6-853FA0B040AE}">
      <dgm:prSet phldrT="[Text]" custT="1"/>
      <dgm:spPr>
        <a:solidFill>
          <a:schemeClr val="bg1"/>
        </a:solidFill>
        <a:ln w="25400">
          <a:solidFill>
            <a:schemeClr val="tx1"/>
          </a:solidFill>
        </a:ln>
        <a:effectLst/>
      </dgm:spPr>
      <dgm:t>
        <a:bodyPr/>
        <a:lstStyle/>
        <a:p>
          <a:r>
            <a:rPr lang="en-US" sz="900"/>
            <a:t>top</a:t>
          </a:r>
        </a:p>
      </dgm:t>
    </dgm:pt>
    <dgm:pt modelId="{F0505C2D-BE92-B549-B6D8-C34A91AF16D6}" type="parTrans" cxnId="{F4633689-27AF-5E47-8CEE-3CC1644E5287}">
      <dgm:prSet/>
      <dgm:spPr>
        <a:ln>
          <a:solidFill>
            <a:schemeClr val="tx1"/>
          </a:solidFill>
        </a:ln>
      </dgm:spPr>
      <dgm:t>
        <a:bodyPr/>
        <a:lstStyle/>
        <a:p>
          <a:endParaRPr lang="en-US" sz="900"/>
        </a:p>
      </dgm:t>
    </dgm:pt>
    <dgm:pt modelId="{09BE2066-4453-9E42-9E3A-BF80B8489882}" type="sibTrans" cxnId="{F4633689-27AF-5E47-8CEE-3CC1644E5287}">
      <dgm:prSet/>
      <dgm:spPr/>
      <dgm:t>
        <a:bodyPr/>
        <a:lstStyle/>
        <a:p>
          <a:endParaRPr lang="en-US"/>
        </a:p>
      </dgm:t>
    </dgm:pt>
    <dgm:pt modelId="{47239E14-DE3A-9E46-B9EA-85A3BFF2725F}">
      <dgm:prSet phldrT="[Text]" custT="1"/>
      <dgm:spPr/>
      <dgm:t>
        <a:bodyPr/>
        <a:lstStyle/>
        <a:p>
          <a:pPr algn="r"/>
          <a:r>
            <a:rPr lang="en-US" sz="1200"/>
            <a:t>FieldSequenceFlag</a:t>
          </a:r>
        </a:p>
      </dgm:t>
    </dgm:pt>
    <dgm:pt modelId="{C5D456B9-3F00-3543-BDB3-E308F9155515}" type="sibTrans" cxnId="{3229903D-9287-0F45-9106-845B8344FCB2}">
      <dgm:prSet/>
      <dgm:spPr/>
      <dgm:t>
        <a:bodyPr/>
        <a:lstStyle/>
        <a:p>
          <a:endParaRPr lang="en-US"/>
        </a:p>
      </dgm:t>
    </dgm:pt>
    <dgm:pt modelId="{756344C6-F731-3D4B-A25C-7EE999EC1691}" type="parTrans" cxnId="{3229903D-9287-0F45-9106-845B8344FCB2}">
      <dgm:prSet/>
      <dgm:spPr/>
      <dgm:t>
        <a:bodyPr/>
        <a:lstStyle/>
        <a:p>
          <a:endParaRPr lang="en-US"/>
        </a:p>
      </dgm:t>
    </dgm:pt>
    <dgm:pt modelId="{FA4D2E5D-FA8A-124D-AF02-4F4A1F9BB0E7}">
      <dgm:prSet phldrT="[Text]" custT="1"/>
      <dgm:spPr>
        <a:solidFill>
          <a:schemeClr val="bg1"/>
        </a:solidFill>
        <a:ln w="25400">
          <a:solidFill>
            <a:schemeClr val="tx1"/>
          </a:solidFill>
        </a:ln>
        <a:effectLst/>
      </dgm:spPr>
      <dgm:t>
        <a:bodyPr/>
        <a:lstStyle/>
        <a:p>
          <a:r>
            <a:rPr lang="en-US" sz="900"/>
            <a:t>bottom</a:t>
          </a:r>
        </a:p>
      </dgm:t>
    </dgm:pt>
    <dgm:pt modelId="{D23C73F4-1D90-C047-BF81-A0EE69C0D4A3}" type="sibTrans" cxnId="{FF374D6F-85F5-F24B-9918-F93759A71BC1}">
      <dgm:prSet/>
      <dgm:spPr/>
      <dgm:t>
        <a:bodyPr/>
        <a:lstStyle/>
        <a:p>
          <a:endParaRPr lang="en-US"/>
        </a:p>
      </dgm:t>
    </dgm:pt>
    <dgm:pt modelId="{591A9A59-E597-6146-B68C-79FDEA6911B4}" type="parTrans" cxnId="{FF374D6F-85F5-F24B-9918-F93759A71BC1}">
      <dgm:prSet/>
      <dgm:spPr>
        <a:ln>
          <a:solidFill>
            <a:schemeClr val="tx1"/>
          </a:solidFill>
        </a:ln>
      </dgm:spPr>
      <dgm:t>
        <a:bodyPr/>
        <a:lstStyle/>
        <a:p>
          <a:endParaRPr lang="en-US" sz="900"/>
        </a:p>
      </dgm:t>
    </dgm:pt>
    <dgm:pt modelId="{80F77096-5A13-2541-953F-7E6F0243CA78}">
      <dgm:prSet phldrT="[Text]" custT="1"/>
      <dgm:spPr>
        <a:solidFill>
          <a:srgbClr val="FFFF00"/>
        </a:solidFill>
        <a:ln w="25400">
          <a:solidFill>
            <a:schemeClr val="tx1"/>
          </a:solidFill>
        </a:ln>
        <a:effectLst/>
      </dgm:spPr>
      <dgm:t>
        <a:bodyPr/>
        <a:lstStyle/>
        <a:p>
          <a:r>
            <a:rPr lang="en-US" sz="900" dirty="0"/>
            <a:t>top</a:t>
          </a:r>
        </a:p>
      </dgm:t>
    </dgm:pt>
    <dgm:pt modelId="{0583F8FE-F915-574B-A64A-ABBFE3EC00E7}" type="parTrans" cxnId="{E3D96E7D-60C3-5344-BA6D-A01AA41BBC10}">
      <dgm:prSet/>
      <dgm:spPr>
        <a:ln>
          <a:solidFill>
            <a:schemeClr val="tx1"/>
          </a:solidFill>
        </a:ln>
      </dgm:spPr>
      <dgm:t>
        <a:bodyPr/>
        <a:lstStyle/>
        <a:p>
          <a:endParaRPr lang="en-US" sz="900"/>
        </a:p>
      </dgm:t>
    </dgm:pt>
    <dgm:pt modelId="{4638BC6D-4CE9-1D4E-9913-79D3AC875D78}" type="sibTrans" cxnId="{E3D96E7D-60C3-5344-BA6D-A01AA41BBC10}">
      <dgm:prSet/>
      <dgm:spPr/>
      <dgm:t>
        <a:bodyPr/>
        <a:lstStyle/>
        <a:p>
          <a:endParaRPr lang="en-US"/>
        </a:p>
      </dgm:t>
    </dgm:pt>
    <dgm:pt modelId="{AB28A373-BCDD-3A41-8B50-BF4A85BDCF68}">
      <dgm:prSet phldrT="[Text]" custT="1"/>
      <dgm:spPr>
        <a:solidFill>
          <a:srgbClr val="FFFF00"/>
        </a:solidFill>
        <a:ln w="25400">
          <a:solidFill>
            <a:schemeClr val="tx1"/>
          </a:solidFill>
        </a:ln>
        <a:effectLst/>
      </dgm:spPr>
      <dgm:t>
        <a:bodyPr/>
        <a:lstStyle/>
        <a:p>
          <a:r>
            <a:rPr lang="en-US" sz="900" dirty="0"/>
            <a:t>bottom</a:t>
          </a:r>
        </a:p>
      </dgm:t>
    </dgm:pt>
    <dgm:pt modelId="{C2CB76EF-B56C-A049-8B19-B9E22B5D3C30}" type="parTrans" cxnId="{F97170A3-52FC-4441-9BA6-BD7C00441DA7}">
      <dgm:prSet/>
      <dgm:spPr>
        <a:ln>
          <a:solidFill>
            <a:schemeClr val="tx1"/>
          </a:solidFill>
        </a:ln>
      </dgm:spPr>
      <dgm:t>
        <a:bodyPr/>
        <a:lstStyle/>
        <a:p>
          <a:endParaRPr lang="en-US" sz="900"/>
        </a:p>
      </dgm:t>
    </dgm:pt>
    <dgm:pt modelId="{A8474579-E3C0-1048-921B-D2D9DC1E58D0}" type="sibTrans" cxnId="{F97170A3-52FC-4441-9BA6-BD7C00441DA7}">
      <dgm:prSet/>
      <dgm:spPr/>
      <dgm:t>
        <a:bodyPr/>
        <a:lstStyle/>
        <a:p>
          <a:endParaRPr lang="en-US"/>
        </a:p>
      </dgm:t>
    </dgm:pt>
    <dgm:pt modelId="{1B04B922-21FE-1949-9D1E-1F830944DAF6}">
      <dgm:prSet phldrT="[Text]" custT="1"/>
      <dgm:spPr>
        <a:noFill/>
        <a:ln w="25400">
          <a:noFill/>
        </a:ln>
        <a:effectLst/>
      </dgm:spPr>
      <dgm:t>
        <a:bodyPr/>
        <a:lstStyle/>
        <a:p>
          <a:r>
            <a:rPr lang="en-US" sz="900"/>
            <a:t>X</a:t>
          </a:r>
        </a:p>
      </dgm:t>
    </dgm:pt>
    <dgm:pt modelId="{28C66A23-DA7E-2E45-9890-0B6439D22CDB}" type="parTrans" cxnId="{6C69145D-3CF7-2D40-8A12-A4190F05CC56}">
      <dgm:prSet/>
      <dgm:spPr>
        <a:ln>
          <a:solidFill>
            <a:schemeClr val="tx1"/>
          </a:solidFill>
        </a:ln>
      </dgm:spPr>
      <dgm:t>
        <a:bodyPr/>
        <a:lstStyle/>
        <a:p>
          <a:endParaRPr lang="en-US" sz="900"/>
        </a:p>
      </dgm:t>
    </dgm:pt>
    <dgm:pt modelId="{5E95CDAB-6262-604C-83C3-652F93206698}" type="sibTrans" cxnId="{6C69145D-3CF7-2D40-8A12-A4190F05CC56}">
      <dgm:prSet/>
      <dgm:spPr/>
      <dgm:t>
        <a:bodyPr/>
        <a:lstStyle/>
        <a:p>
          <a:endParaRPr lang="en-US"/>
        </a:p>
      </dgm:t>
    </dgm:pt>
    <dgm:pt modelId="{A60F09C0-5EE5-224D-ADB9-4C8202DE9824}" type="pres">
      <dgm:prSet presAssocID="{601D2B70-8553-9E49-879F-441A38DFC2C8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46CCCE4-C859-B148-B097-06385D7D26F7}" type="pres">
      <dgm:prSet presAssocID="{601D2B70-8553-9E49-879F-441A38DFC2C8}" presName="hierFlow" presStyleCnt="0"/>
      <dgm:spPr/>
    </dgm:pt>
    <dgm:pt modelId="{A84A0245-85BB-F34E-988C-9671F5A9B7C5}" type="pres">
      <dgm:prSet presAssocID="{601D2B70-8553-9E49-879F-441A38DFC2C8}" presName="firstBuf" presStyleCnt="0"/>
      <dgm:spPr/>
    </dgm:pt>
    <dgm:pt modelId="{D858BFF4-4431-C943-ACE8-EDD40E372574}" type="pres">
      <dgm:prSet presAssocID="{601D2B70-8553-9E49-879F-441A38DFC2C8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059CFA9B-F970-DB4E-88AF-2A74BCEAF914}" type="pres">
      <dgm:prSet presAssocID="{38C2F6DB-F575-2B44-95DA-6F41F87E60F1}" presName="Name14" presStyleCnt="0"/>
      <dgm:spPr/>
    </dgm:pt>
    <dgm:pt modelId="{1F47EC5A-2502-2245-8EF2-34AEB6DF195B}" type="pres">
      <dgm:prSet presAssocID="{38C2F6DB-F575-2B44-95DA-6F41F87E60F1}" presName="level1Shap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6B7AA6D-BAF4-1341-B061-C25A7A674A07}" type="pres">
      <dgm:prSet presAssocID="{38C2F6DB-F575-2B44-95DA-6F41F87E60F1}" presName="hierChild2" presStyleCnt="0"/>
      <dgm:spPr/>
    </dgm:pt>
    <dgm:pt modelId="{A4714856-E07F-1B48-A308-54766AE1DBB0}" type="pres">
      <dgm:prSet presAssocID="{6D264F25-22FE-D04A-95AE-F575ECE9345E}" presName="Name19" presStyleLbl="parChTrans1D2" presStyleIdx="0" presStyleCnt="2"/>
      <dgm:spPr/>
      <dgm:t>
        <a:bodyPr/>
        <a:lstStyle/>
        <a:p>
          <a:endParaRPr lang="en-US"/>
        </a:p>
      </dgm:t>
    </dgm:pt>
    <dgm:pt modelId="{E20FFF9D-C5DE-D441-AF10-7B77ACF59A7A}" type="pres">
      <dgm:prSet presAssocID="{7E02A5DF-97D2-0644-91C3-1006EC0EE676}" presName="Name21" presStyleCnt="0"/>
      <dgm:spPr/>
    </dgm:pt>
    <dgm:pt modelId="{82F7F1CB-D5E0-3E44-A570-C751B38A3A3F}" type="pres">
      <dgm:prSet presAssocID="{7E02A5DF-97D2-0644-91C3-1006EC0EE676}" presName="level2Shape" presStyleLbl="node2" presStyleIdx="0" presStyleCnt="2"/>
      <dgm:spPr/>
      <dgm:t>
        <a:bodyPr/>
        <a:lstStyle/>
        <a:p>
          <a:endParaRPr lang="en-US"/>
        </a:p>
      </dgm:t>
    </dgm:pt>
    <dgm:pt modelId="{338DBF09-E9ED-634A-BF62-166067266B6D}" type="pres">
      <dgm:prSet presAssocID="{7E02A5DF-97D2-0644-91C3-1006EC0EE676}" presName="hierChild3" presStyleCnt="0"/>
      <dgm:spPr/>
    </dgm:pt>
    <dgm:pt modelId="{A0E90886-8862-9B4B-89BC-692FCC5B2DD7}" type="pres">
      <dgm:prSet presAssocID="{ED92CC5A-17B1-944B-AAF6-83AEBFA783E9}" presName="Name19" presStyleLbl="parChTrans1D3" presStyleIdx="0" presStyleCnt="4"/>
      <dgm:spPr/>
      <dgm:t>
        <a:bodyPr/>
        <a:lstStyle/>
        <a:p>
          <a:endParaRPr lang="en-US"/>
        </a:p>
      </dgm:t>
    </dgm:pt>
    <dgm:pt modelId="{EA60831A-A158-6B4E-899B-5640030C4D3F}" type="pres">
      <dgm:prSet presAssocID="{4A3C4E1C-079E-FD47-B752-CA30283B0D4B}" presName="Name21" presStyleCnt="0"/>
      <dgm:spPr/>
    </dgm:pt>
    <dgm:pt modelId="{2B224B9E-C795-0E42-BDE6-FD4A0D066941}" type="pres">
      <dgm:prSet presAssocID="{4A3C4E1C-079E-FD47-B752-CA30283B0D4B}" presName="level2Shape" presStyleLbl="node3" presStyleIdx="0" presStyleCnt="4"/>
      <dgm:spPr/>
      <dgm:t>
        <a:bodyPr/>
        <a:lstStyle/>
        <a:p>
          <a:endParaRPr lang="en-US"/>
        </a:p>
      </dgm:t>
    </dgm:pt>
    <dgm:pt modelId="{2A3E680B-638F-AD43-83CD-BCCA1E408BEC}" type="pres">
      <dgm:prSet presAssocID="{4A3C4E1C-079E-FD47-B752-CA30283B0D4B}" presName="hierChild3" presStyleCnt="0"/>
      <dgm:spPr/>
    </dgm:pt>
    <dgm:pt modelId="{0ABE3049-82E4-1A4E-A0A1-DCDD6B221400}" type="pres">
      <dgm:prSet presAssocID="{28C66A23-DA7E-2E45-9890-0B6439D22CDB}" presName="Name19" presStyleLbl="parChTrans1D4" presStyleIdx="0" presStyleCnt="7"/>
      <dgm:spPr/>
      <dgm:t>
        <a:bodyPr/>
        <a:lstStyle/>
        <a:p>
          <a:endParaRPr lang="en-US"/>
        </a:p>
      </dgm:t>
    </dgm:pt>
    <dgm:pt modelId="{CE1777A2-40A5-534C-8691-20CD2FF21797}" type="pres">
      <dgm:prSet presAssocID="{1B04B922-21FE-1949-9D1E-1F830944DAF6}" presName="Name21" presStyleCnt="0"/>
      <dgm:spPr/>
    </dgm:pt>
    <dgm:pt modelId="{77E40B9E-8713-A240-8085-E35794BE0891}" type="pres">
      <dgm:prSet presAssocID="{1B04B922-21FE-1949-9D1E-1F830944DAF6}" presName="level2Shape" presStyleLbl="node4" presStyleIdx="0" presStyleCnt="7"/>
      <dgm:spPr/>
      <dgm:t>
        <a:bodyPr/>
        <a:lstStyle/>
        <a:p>
          <a:endParaRPr lang="en-US"/>
        </a:p>
      </dgm:t>
    </dgm:pt>
    <dgm:pt modelId="{DC3AF210-1585-C74E-9A61-2321751C76BE}" type="pres">
      <dgm:prSet presAssocID="{1B04B922-21FE-1949-9D1E-1F830944DAF6}" presName="hierChild3" presStyleCnt="0"/>
      <dgm:spPr/>
    </dgm:pt>
    <dgm:pt modelId="{8401C7EC-B568-CE42-ADF1-E39E708E777D}" type="pres">
      <dgm:prSet presAssocID="{6842F3DE-3378-C24F-AE95-B3F959A97EB4}" presName="Name19" presStyleLbl="parChTrans1D4" presStyleIdx="1" presStyleCnt="7"/>
      <dgm:spPr/>
      <dgm:t>
        <a:bodyPr/>
        <a:lstStyle/>
        <a:p>
          <a:endParaRPr lang="en-US"/>
        </a:p>
      </dgm:t>
    </dgm:pt>
    <dgm:pt modelId="{32525C39-22D6-5F4A-B9BC-58278164C959}" type="pres">
      <dgm:prSet presAssocID="{29DEE58D-D157-054A-B5A7-3F25561EA234}" presName="Name21" presStyleCnt="0"/>
      <dgm:spPr/>
    </dgm:pt>
    <dgm:pt modelId="{7764CAEC-C326-1047-94BE-537166F441A6}" type="pres">
      <dgm:prSet presAssocID="{29DEE58D-D157-054A-B5A7-3F25561EA234}" presName="level2Shape" presStyleLbl="node4" presStyleIdx="1" presStyleCnt="7"/>
      <dgm:spPr/>
      <dgm:t>
        <a:bodyPr/>
        <a:lstStyle/>
        <a:p>
          <a:endParaRPr lang="en-US"/>
        </a:p>
      </dgm:t>
    </dgm:pt>
    <dgm:pt modelId="{49020CF4-9026-B446-AB49-E058F2626D55}" type="pres">
      <dgm:prSet presAssocID="{29DEE58D-D157-054A-B5A7-3F25561EA234}" presName="hierChild3" presStyleCnt="0"/>
      <dgm:spPr/>
    </dgm:pt>
    <dgm:pt modelId="{DEE6E38E-CCDF-DB43-B07D-7BF7351AF0DC}" type="pres">
      <dgm:prSet presAssocID="{BF2DED21-9888-D449-8C25-5BE291892A23}" presName="Name19" presStyleLbl="parChTrans1D4" presStyleIdx="2" presStyleCnt="7"/>
      <dgm:spPr/>
      <dgm:t>
        <a:bodyPr/>
        <a:lstStyle/>
        <a:p>
          <a:endParaRPr lang="en-US"/>
        </a:p>
      </dgm:t>
    </dgm:pt>
    <dgm:pt modelId="{27A8F6D4-6302-E847-A8B9-15E71B132C45}" type="pres">
      <dgm:prSet presAssocID="{57C7E60D-E779-D743-AF56-09DFEFADA915}" presName="Name21" presStyleCnt="0"/>
      <dgm:spPr/>
    </dgm:pt>
    <dgm:pt modelId="{DA84EE3D-977D-5544-A4EF-39D44808BDB3}" type="pres">
      <dgm:prSet presAssocID="{57C7E60D-E779-D743-AF56-09DFEFADA915}" presName="level2Shape" presStyleLbl="node4" presStyleIdx="2" presStyleCnt="7"/>
      <dgm:spPr/>
      <dgm:t>
        <a:bodyPr/>
        <a:lstStyle/>
        <a:p>
          <a:endParaRPr lang="en-US"/>
        </a:p>
      </dgm:t>
    </dgm:pt>
    <dgm:pt modelId="{C24DAD98-688B-E04D-93E8-6904ED0983B3}" type="pres">
      <dgm:prSet presAssocID="{57C7E60D-E779-D743-AF56-09DFEFADA915}" presName="hierChild3" presStyleCnt="0"/>
      <dgm:spPr/>
    </dgm:pt>
    <dgm:pt modelId="{6DCF20AD-83E8-D144-9056-42547D057CDB}" type="pres">
      <dgm:prSet presAssocID="{28C20D10-1781-0745-8AA1-2020A11A73B0}" presName="Name19" presStyleLbl="parChTrans1D3" presStyleIdx="1" presStyleCnt="4"/>
      <dgm:spPr/>
      <dgm:t>
        <a:bodyPr/>
        <a:lstStyle/>
        <a:p>
          <a:endParaRPr lang="en-US"/>
        </a:p>
      </dgm:t>
    </dgm:pt>
    <dgm:pt modelId="{8DAEA08F-1693-134C-8921-3A516B36DFDE}" type="pres">
      <dgm:prSet presAssocID="{E60641A2-6A93-9E42-A825-6593B6DCE2BE}" presName="Name21" presStyleCnt="0"/>
      <dgm:spPr/>
    </dgm:pt>
    <dgm:pt modelId="{103622E6-7CA0-AB4D-9C58-0F0917F29678}" type="pres">
      <dgm:prSet presAssocID="{E60641A2-6A93-9E42-A825-6593B6DCE2BE}" presName="level2Shape" presStyleLbl="node3" presStyleIdx="1" presStyleCnt="4"/>
      <dgm:spPr/>
      <dgm:t>
        <a:bodyPr/>
        <a:lstStyle/>
        <a:p>
          <a:endParaRPr lang="en-US"/>
        </a:p>
      </dgm:t>
    </dgm:pt>
    <dgm:pt modelId="{1B86819A-F295-5942-B85D-D5CFF49FC53C}" type="pres">
      <dgm:prSet presAssocID="{E60641A2-6A93-9E42-A825-6593B6DCE2BE}" presName="hierChild3" presStyleCnt="0"/>
      <dgm:spPr/>
    </dgm:pt>
    <dgm:pt modelId="{4F86E96E-F0EE-CD47-A526-59A0CA325405}" type="pres">
      <dgm:prSet presAssocID="{41246627-E844-334C-A516-07486920CD55}" presName="Name19" presStyleLbl="parChTrans1D2" presStyleIdx="1" presStyleCnt="2"/>
      <dgm:spPr/>
      <dgm:t>
        <a:bodyPr/>
        <a:lstStyle/>
        <a:p>
          <a:endParaRPr lang="en-US"/>
        </a:p>
      </dgm:t>
    </dgm:pt>
    <dgm:pt modelId="{8A4D5FEC-714D-8E47-AC6F-95052F7DB5B6}" type="pres">
      <dgm:prSet presAssocID="{A64CF767-A49D-7C4F-A525-77C97527326E}" presName="Name21" presStyleCnt="0"/>
      <dgm:spPr/>
    </dgm:pt>
    <dgm:pt modelId="{40AB9196-4B27-CE41-9CB1-441CF3E9BFB7}" type="pres">
      <dgm:prSet presAssocID="{A64CF767-A49D-7C4F-A525-77C97527326E}" presName="level2Shape" presStyleLbl="node2" presStyleIdx="1" presStyleCnt="2"/>
      <dgm:spPr/>
      <dgm:t>
        <a:bodyPr/>
        <a:lstStyle/>
        <a:p>
          <a:endParaRPr lang="en-US"/>
        </a:p>
      </dgm:t>
    </dgm:pt>
    <dgm:pt modelId="{A1A31EC3-5EC1-3243-9133-A368479E6A07}" type="pres">
      <dgm:prSet presAssocID="{A64CF767-A49D-7C4F-A525-77C97527326E}" presName="hierChild3" presStyleCnt="0"/>
      <dgm:spPr/>
    </dgm:pt>
    <dgm:pt modelId="{02F7B818-D26B-D94E-9490-9BA9F581DFB8}" type="pres">
      <dgm:prSet presAssocID="{CFD1F55F-A557-F745-BF66-C8B86A039D23}" presName="Name19" presStyleLbl="parChTrans1D3" presStyleIdx="2" presStyleCnt="4"/>
      <dgm:spPr/>
      <dgm:t>
        <a:bodyPr/>
        <a:lstStyle/>
        <a:p>
          <a:endParaRPr lang="en-US"/>
        </a:p>
      </dgm:t>
    </dgm:pt>
    <dgm:pt modelId="{8EF821A0-D6BB-3D46-9744-F05ABE568318}" type="pres">
      <dgm:prSet presAssocID="{0CFB4816-2BE0-2743-B244-08B46C7DC486}" presName="Name21" presStyleCnt="0"/>
      <dgm:spPr/>
    </dgm:pt>
    <dgm:pt modelId="{FDEBA06B-9296-2C42-92D5-E7DFCB393B14}" type="pres">
      <dgm:prSet presAssocID="{0CFB4816-2BE0-2743-B244-08B46C7DC486}" presName="level2Shape" presStyleLbl="node3" presStyleIdx="2" presStyleCnt="4"/>
      <dgm:spPr/>
      <dgm:t>
        <a:bodyPr/>
        <a:lstStyle/>
        <a:p>
          <a:endParaRPr lang="en-US"/>
        </a:p>
      </dgm:t>
    </dgm:pt>
    <dgm:pt modelId="{196ED255-7B69-9346-B5C8-20E8A7C441FD}" type="pres">
      <dgm:prSet presAssocID="{0CFB4816-2BE0-2743-B244-08B46C7DC486}" presName="hierChild3" presStyleCnt="0"/>
      <dgm:spPr/>
    </dgm:pt>
    <dgm:pt modelId="{F92BD89D-8EB7-8544-909A-D96670238390}" type="pres">
      <dgm:prSet presAssocID="{0583F8FE-F915-574B-A64A-ABBFE3EC00E7}" presName="Name19" presStyleLbl="parChTrans1D4" presStyleIdx="3" presStyleCnt="7"/>
      <dgm:spPr/>
      <dgm:t>
        <a:bodyPr/>
        <a:lstStyle/>
        <a:p>
          <a:endParaRPr lang="en-US"/>
        </a:p>
      </dgm:t>
    </dgm:pt>
    <dgm:pt modelId="{761938F9-1E2E-434C-856D-5D7ADC648A87}" type="pres">
      <dgm:prSet presAssocID="{80F77096-5A13-2541-953F-7E6F0243CA78}" presName="Name21" presStyleCnt="0"/>
      <dgm:spPr/>
    </dgm:pt>
    <dgm:pt modelId="{05ACEB5C-D15A-624D-8D77-F1B64EE51EF1}" type="pres">
      <dgm:prSet presAssocID="{80F77096-5A13-2541-953F-7E6F0243CA78}" presName="level2Shape" presStyleLbl="node4" presStyleIdx="3" presStyleCnt="7"/>
      <dgm:spPr/>
      <dgm:t>
        <a:bodyPr/>
        <a:lstStyle/>
        <a:p>
          <a:endParaRPr lang="en-US"/>
        </a:p>
      </dgm:t>
    </dgm:pt>
    <dgm:pt modelId="{1C8B1BB8-79C4-C045-AE2E-A5289526AABE}" type="pres">
      <dgm:prSet presAssocID="{80F77096-5A13-2541-953F-7E6F0243CA78}" presName="hierChild3" presStyleCnt="0"/>
      <dgm:spPr/>
    </dgm:pt>
    <dgm:pt modelId="{70CEC5A7-7FD6-3B4E-AD40-72D963BA62B1}" type="pres">
      <dgm:prSet presAssocID="{C2CB76EF-B56C-A049-8B19-B9E22B5D3C30}" presName="Name19" presStyleLbl="parChTrans1D4" presStyleIdx="4" presStyleCnt="7"/>
      <dgm:spPr/>
      <dgm:t>
        <a:bodyPr/>
        <a:lstStyle/>
        <a:p>
          <a:endParaRPr lang="en-US"/>
        </a:p>
      </dgm:t>
    </dgm:pt>
    <dgm:pt modelId="{3DEB3A1D-5DB9-BD47-8E77-CD7E9AD21577}" type="pres">
      <dgm:prSet presAssocID="{AB28A373-BCDD-3A41-8B50-BF4A85BDCF68}" presName="Name21" presStyleCnt="0"/>
      <dgm:spPr/>
    </dgm:pt>
    <dgm:pt modelId="{2709BAB3-1961-0545-B985-329E53C4D7D5}" type="pres">
      <dgm:prSet presAssocID="{AB28A373-BCDD-3A41-8B50-BF4A85BDCF68}" presName="level2Shape" presStyleLbl="node4" presStyleIdx="4" presStyleCnt="7"/>
      <dgm:spPr/>
      <dgm:t>
        <a:bodyPr/>
        <a:lstStyle/>
        <a:p>
          <a:endParaRPr lang="en-US"/>
        </a:p>
      </dgm:t>
    </dgm:pt>
    <dgm:pt modelId="{9331B66A-06CF-A643-8209-CECF3E42F9C4}" type="pres">
      <dgm:prSet presAssocID="{AB28A373-BCDD-3A41-8B50-BF4A85BDCF68}" presName="hierChild3" presStyleCnt="0"/>
      <dgm:spPr/>
    </dgm:pt>
    <dgm:pt modelId="{D6591B03-0533-5242-8A8A-68065747C527}" type="pres">
      <dgm:prSet presAssocID="{B8FB5606-BA49-7C4A-9E89-006932CE35AB}" presName="Name19" presStyleLbl="parChTrans1D3" presStyleIdx="3" presStyleCnt="4"/>
      <dgm:spPr/>
      <dgm:t>
        <a:bodyPr/>
        <a:lstStyle/>
        <a:p>
          <a:endParaRPr lang="en-US"/>
        </a:p>
      </dgm:t>
    </dgm:pt>
    <dgm:pt modelId="{5C02F8B1-B8CA-9444-9D49-2818AF0E6F41}" type="pres">
      <dgm:prSet presAssocID="{4BAFE77C-1D9F-3B47-9CA4-D0F8BFC5349F}" presName="Name21" presStyleCnt="0"/>
      <dgm:spPr/>
    </dgm:pt>
    <dgm:pt modelId="{C64C64C5-897D-4442-85FE-78ADA45BE0AE}" type="pres">
      <dgm:prSet presAssocID="{4BAFE77C-1D9F-3B47-9CA4-D0F8BFC5349F}" presName="level2Shape" presStyleLbl="node3" presStyleIdx="3" presStyleCnt="4"/>
      <dgm:spPr/>
      <dgm:t>
        <a:bodyPr/>
        <a:lstStyle/>
        <a:p>
          <a:endParaRPr lang="en-US"/>
        </a:p>
      </dgm:t>
    </dgm:pt>
    <dgm:pt modelId="{9C56B6B7-62CE-354D-A714-393BDBF6A6A6}" type="pres">
      <dgm:prSet presAssocID="{4BAFE77C-1D9F-3B47-9CA4-D0F8BFC5349F}" presName="hierChild3" presStyleCnt="0"/>
      <dgm:spPr/>
    </dgm:pt>
    <dgm:pt modelId="{CA5E1699-891E-884C-AFA4-5E9B679E669E}" type="pres">
      <dgm:prSet presAssocID="{F0505C2D-BE92-B549-B6D8-C34A91AF16D6}" presName="Name19" presStyleLbl="parChTrans1D4" presStyleIdx="5" presStyleCnt="7"/>
      <dgm:spPr/>
      <dgm:t>
        <a:bodyPr/>
        <a:lstStyle/>
        <a:p>
          <a:endParaRPr lang="en-US"/>
        </a:p>
      </dgm:t>
    </dgm:pt>
    <dgm:pt modelId="{A2620810-56CF-274E-A46F-FAB6E814F030}" type="pres">
      <dgm:prSet presAssocID="{7810A65C-51CF-1845-B0E6-853FA0B040AE}" presName="Name21" presStyleCnt="0"/>
      <dgm:spPr/>
    </dgm:pt>
    <dgm:pt modelId="{9CEBF470-FAEC-EF42-AD67-CA5E9D3FC749}" type="pres">
      <dgm:prSet presAssocID="{7810A65C-51CF-1845-B0E6-853FA0B040AE}" presName="level2Shape" presStyleLbl="node4" presStyleIdx="5" presStyleCnt="7"/>
      <dgm:spPr/>
      <dgm:t>
        <a:bodyPr/>
        <a:lstStyle/>
        <a:p>
          <a:endParaRPr lang="en-US"/>
        </a:p>
      </dgm:t>
    </dgm:pt>
    <dgm:pt modelId="{0D16B52F-BE19-324B-8037-AE435D49F4EE}" type="pres">
      <dgm:prSet presAssocID="{7810A65C-51CF-1845-B0E6-853FA0B040AE}" presName="hierChild3" presStyleCnt="0"/>
      <dgm:spPr/>
    </dgm:pt>
    <dgm:pt modelId="{24A0E28D-3C65-CC4D-84D6-34D1B179A86E}" type="pres">
      <dgm:prSet presAssocID="{591A9A59-E597-6146-B68C-79FDEA6911B4}" presName="Name19" presStyleLbl="parChTrans1D4" presStyleIdx="6" presStyleCnt="7"/>
      <dgm:spPr/>
      <dgm:t>
        <a:bodyPr/>
        <a:lstStyle/>
        <a:p>
          <a:endParaRPr lang="en-US"/>
        </a:p>
      </dgm:t>
    </dgm:pt>
    <dgm:pt modelId="{A058D4D1-85CA-8D45-8EFA-58F987258F23}" type="pres">
      <dgm:prSet presAssocID="{FA4D2E5D-FA8A-124D-AF02-4F4A1F9BB0E7}" presName="Name21" presStyleCnt="0"/>
      <dgm:spPr/>
    </dgm:pt>
    <dgm:pt modelId="{8A53D24A-1382-2740-BE3C-F277D2186006}" type="pres">
      <dgm:prSet presAssocID="{FA4D2E5D-FA8A-124D-AF02-4F4A1F9BB0E7}" presName="level2Shape" presStyleLbl="node4" presStyleIdx="6" presStyleCnt="7"/>
      <dgm:spPr/>
      <dgm:t>
        <a:bodyPr/>
        <a:lstStyle/>
        <a:p>
          <a:endParaRPr lang="en-US"/>
        </a:p>
      </dgm:t>
    </dgm:pt>
    <dgm:pt modelId="{515BF2D0-EA70-164A-B39E-92E607DCE665}" type="pres">
      <dgm:prSet presAssocID="{FA4D2E5D-FA8A-124D-AF02-4F4A1F9BB0E7}" presName="hierChild3" presStyleCnt="0"/>
      <dgm:spPr/>
    </dgm:pt>
    <dgm:pt modelId="{5AB2DD6C-8846-4642-A7CA-2178039A9A39}" type="pres">
      <dgm:prSet presAssocID="{601D2B70-8553-9E49-879F-441A38DFC2C8}" presName="bgShapesFlow" presStyleCnt="0"/>
      <dgm:spPr/>
    </dgm:pt>
    <dgm:pt modelId="{36808FCC-D37D-4F4C-A2A3-B2A3C7FA04BF}" type="pres">
      <dgm:prSet presAssocID="{47239E14-DE3A-9E46-B9EA-85A3BFF2725F}" presName="rectComp" presStyleCnt="0"/>
      <dgm:spPr/>
    </dgm:pt>
    <dgm:pt modelId="{94B3BB18-5142-914F-8842-62FF05463522}" type="pres">
      <dgm:prSet presAssocID="{47239E14-DE3A-9E46-B9EA-85A3BFF2725F}" presName="bgRect" presStyleLbl="bgShp" presStyleIdx="0" presStyleCnt="4" custScaleY="47801" custLinFactNeighborX="4449" custLinFactNeighborY="83421"/>
      <dgm:spPr/>
      <dgm:t>
        <a:bodyPr/>
        <a:lstStyle/>
        <a:p>
          <a:endParaRPr lang="en-US"/>
        </a:p>
      </dgm:t>
    </dgm:pt>
    <dgm:pt modelId="{B3454598-15E6-3C4B-8056-93DCB53DC3A3}" type="pres">
      <dgm:prSet presAssocID="{47239E14-DE3A-9E46-B9EA-85A3BFF2725F}" presName="bgRectTx" presStyleLbl="bgShp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7742B6-C06D-D64E-973C-7D650F9E9D5B}" type="pres">
      <dgm:prSet presAssocID="{47239E14-DE3A-9E46-B9EA-85A3BFF2725F}" presName="spComp" presStyleCnt="0"/>
      <dgm:spPr/>
    </dgm:pt>
    <dgm:pt modelId="{A6CC6BDC-A69F-DE43-9F8C-DD337225FB8E}" type="pres">
      <dgm:prSet presAssocID="{47239E14-DE3A-9E46-B9EA-85A3BFF2725F}" presName="vSp" presStyleCnt="0"/>
      <dgm:spPr/>
    </dgm:pt>
    <dgm:pt modelId="{35A0BFF7-B385-2248-8300-2AF19AE380B5}" type="pres">
      <dgm:prSet presAssocID="{9024779D-0B22-4545-A5AD-BDAB4C8863D1}" presName="rectComp" presStyleCnt="0"/>
      <dgm:spPr/>
    </dgm:pt>
    <dgm:pt modelId="{2F9FE143-58E2-D44D-A355-FA3265464B9C}" type="pres">
      <dgm:prSet presAssocID="{9024779D-0B22-4545-A5AD-BDAB4C8863D1}" presName="bgRect" presStyleLbl="bgShp" presStyleIdx="1" presStyleCnt="4" custScaleY="47801" custLinFactY="23351" custLinFactNeighborX="-774" custLinFactNeighborY="100000"/>
      <dgm:spPr/>
      <dgm:t>
        <a:bodyPr/>
        <a:lstStyle/>
        <a:p>
          <a:endParaRPr lang="en-US"/>
        </a:p>
      </dgm:t>
    </dgm:pt>
    <dgm:pt modelId="{F4F4C265-8170-534D-9C07-342F510A7508}" type="pres">
      <dgm:prSet presAssocID="{9024779D-0B22-4545-A5AD-BDAB4C8863D1}" presName="bgRectTx" presStyleLbl="bgShp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32D10C-B09C-604F-AADE-5EEDDC6CA381}" type="pres">
      <dgm:prSet presAssocID="{9024779D-0B22-4545-A5AD-BDAB4C8863D1}" presName="spComp" presStyleCnt="0"/>
      <dgm:spPr/>
    </dgm:pt>
    <dgm:pt modelId="{FB2686C9-4545-684B-B156-11890EF0E04F}" type="pres">
      <dgm:prSet presAssocID="{9024779D-0B22-4545-A5AD-BDAB4C8863D1}" presName="vSp" presStyleCnt="0"/>
      <dgm:spPr/>
    </dgm:pt>
    <dgm:pt modelId="{51539E5F-5696-FD4C-85CA-21AF410220B3}" type="pres">
      <dgm:prSet presAssocID="{EA10CCD3-E579-5144-BF0A-A7AC00F1397D}" presName="rectComp" presStyleCnt="0"/>
      <dgm:spPr/>
    </dgm:pt>
    <dgm:pt modelId="{D73C5EBA-3E15-8843-88D4-CABEB27AD75E}" type="pres">
      <dgm:prSet presAssocID="{EA10CCD3-E579-5144-BF0A-A7AC00F1397D}" presName="bgRect" presStyleLbl="bgShp" presStyleIdx="2" presStyleCnt="4" custScaleY="47800" custLinFactY="89381" custLinFactNeighborX="2708" custLinFactNeighborY="100000"/>
      <dgm:spPr/>
      <dgm:t>
        <a:bodyPr/>
        <a:lstStyle/>
        <a:p>
          <a:endParaRPr lang="en-US"/>
        </a:p>
      </dgm:t>
    </dgm:pt>
    <dgm:pt modelId="{4DCD8EAA-B006-B84C-9C78-545BCBD5F8DE}" type="pres">
      <dgm:prSet presAssocID="{EA10CCD3-E579-5144-BF0A-A7AC00F1397D}" presName="bgRectTx" presStyleLbl="bgShp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0957A29-F9DE-8644-950C-87724164192A}" type="pres">
      <dgm:prSet presAssocID="{EA10CCD3-E579-5144-BF0A-A7AC00F1397D}" presName="spComp" presStyleCnt="0"/>
      <dgm:spPr/>
    </dgm:pt>
    <dgm:pt modelId="{485E2611-9B34-824F-8589-9518AA9F6E6D}" type="pres">
      <dgm:prSet presAssocID="{EA10CCD3-E579-5144-BF0A-A7AC00F1397D}" presName="vSp" presStyleCnt="0"/>
      <dgm:spPr/>
    </dgm:pt>
    <dgm:pt modelId="{59940279-6339-2E47-B5B2-2BC1FF38F280}" type="pres">
      <dgm:prSet presAssocID="{E820BBF5-6AC3-C245-850D-EC3ED818DBA8}" presName="rectComp" presStyleCnt="0"/>
      <dgm:spPr/>
    </dgm:pt>
    <dgm:pt modelId="{12ED817E-B8BB-3742-B1C7-93911D145932}" type="pres">
      <dgm:prSet presAssocID="{E820BBF5-6AC3-C245-850D-EC3ED818DBA8}" presName="bgRect" presStyleLbl="bgShp" presStyleIdx="3" presStyleCnt="4" custScaleY="47799" custLinFactY="100000" custLinFactNeighborX="967" custLinFactNeighborY="129312"/>
      <dgm:spPr/>
      <dgm:t>
        <a:bodyPr/>
        <a:lstStyle/>
        <a:p>
          <a:endParaRPr lang="en-US"/>
        </a:p>
      </dgm:t>
    </dgm:pt>
    <dgm:pt modelId="{8F8AAFA5-1BC8-A14F-8269-FB10DD9DA374}" type="pres">
      <dgm:prSet presAssocID="{E820BBF5-6AC3-C245-850D-EC3ED818DBA8}" presName="bgRectTx" presStyleLbl="bgShp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1767C3C-022C-7740-AA4A-5183D3F8BE09}" type="presOf" srcId="{CFD1F55F-A557-F745-BF66-C8B86A039D23}" destId="{02F7B818-D26B-D94E-9490-9BA9F581DFB8}" srcOrd="0" destOrd="0" presId="urn:microsoft.com/office/officeart/2005/8/layout/hierarchy6"/>
    <dgm:cxn modelId="{212DADC3-E206-6B40-ABC7-6D7CB70D12DA}" srcId="{601D2B70-8553-9E49-879F-441A38DFC2C8}" destId="{9024779D-0B22-4545-A5AD-BDAB4C8863D1}" srcOrd="2" destOrd="0" parTransId="{6FB0E635-7D26-5F48-A3FC-004C45744465}" sibTransId="{02AD6C1E-9D44-784F-A95E-070B0A2E8374}"/>
    <dgm:cxn modelId="{4E1F1AA9-7C63-C847-BD65-9016CDB27AC5}" type="presOf" srcId="{6842F3DE-3378-C24F-AE95-B3F959A97EB4}" destId="{8401C7EC-B568-CE42-ADF1-E39E708E777D}" srcOrd="0" destOrd="0" presId="urn:microsoft.com/office/officeart/2005/8/layout/hierarchy6"/>
    <dgm:cxn modelId="{36A6036B-9E90-1842-9F9C-6B3DB1E70E2B}" srcId="{1B04B922-21FE-1949-9D1E-1F830944DAF6}" destId="{57C7E60D-E779-D743-AF56-09DFEFADA915}" srcOrd="1" destOrd="0" parTransId="{BF2DED21-9888-D449-8C25-5BE291892A23}" sibTransId="{9B276008-C4C1-284B-9B9C-EA8EC104D3B6}"/>
    <dgm:cxn modelId="{F4633689-27AF-5E47-8CEE-3CC1644E5287}" srcId="{4BAFE77C-1D9F-3B47-9CA4-D0F8BFC5349F}" destId="{7810A65C-51CF-1845-B0E6-853FA0B040AE}" srcOrd="0" destOrd="0" parTransId="{F0505C2D-BE92-B549-B6D8-C34A91AF16D6}" sibTransId="{09BE2066-4453-9E42-9E3A-BF80B8489882}"/>
    <dgm:cxn modelId="{6C69145D-3CF7-2D40-8A12-A4190F05CC56}" srcId="{4A3C4E1C-079E-FD47-B752-CA30283B0D4B}" destId="{1B04B922-21FE-1949-9D1E-1F830944DAF6}" srcOrd="0" destOrd="0" parTransId="{28C66A23-DA7E-2E45-9890-0B6439D22CDB}" sibTransId="{5E95CDAB-6262-604C-83C3-652F93206698}"/>
    <dgm:cxn modelId="{C081F04B-ED2A-984C-AFD2-6908E29D1E87}" type="presOf" srcId="{EA10CCD3-E579-5144-BF0A-A7AC00F1397D}" destId="{D73C5EBA-3E15-8843-88D4-CABEB27AD75E}" srcOrd="0" destOrd="0" presId="urn:microsoft.com/office/officeart/2005/8/layout/hierarchy6"/>
    <dgm:cxn modelId="{0DB9F9DB-04FF-E24F-B1DB-E372D0A1BFE5}" type="presOf" srcId="{591A9A59-E597-6146-B68C-79FDEA6911B4}" destId="{24A0E28D-3C65-CC4D-84D6-34D1B179A86E}" srcOrd="0" destOrd="0" presId="urn:microsoft.com/office/officeart/2005/8/layout/hierarchy6"/>
    <dgm:cxn modelId="{58400961-2100-7D47-85F4-3929AFD10C67}" type="presOf" srcId="{F0505C2D-BE92-B549-B6D8-C34A91AF16D6}" destId="{CA5E1699-891E-884C-AFA4-5E9B679E669E}" srcOrd="0" destOrd="0" presId="urn:microsoft.com/office/officeart/2005/8/layout/hierarchy6"/>
    <dgm:cxn modelId="{A278DE86-3370-8D4A-BEF4-4765E31E5EFF}" type="presOf" srcId="{80F77096-5A13-2541-953F-7E6F0243CA78}" destId="{05ACEB5C-D15A-624D-8D77-F1B64EE51EF1}" srcOrd="0" destOrd="0" presId="urn:microsoft.com/office/officeart/2005/8/layout/hierarchy6"/>
    <dgm:cxn modelId="{0916E771-7851-C940-A351-D41617F1457C}" srcId="{38C2F6DB-F575-2B44-95DA-6F41F87E60F1}" destId="{A64CF767-A49D-7C4F-A525-77C97527326E}" srcOrd="1" destOrd="0" parTransId="{41246627-E844-334C-A516-07486920CD55}" sibTransId="{98F69157-2714-E44F-8765-3AEBEBB02639}"/>
    <dgm:cxn modelId="{C28E38F0-1D84-664E-989A-4396F9640730}" type="presOf" srcId="{C2CB76EF-B56C-A049-8B19-B9E22B5D3C30}" destId="{70CEC5A7-7FD6-3B4E-AD40-72D963BA62B1}" srcOrd="0" destOrd="0" presId="urn:microsoft.com/office/officeart/2005/8/layout/hierarchy6"/>
    <dgm:cxn modelId="{04D789EA-29BA-AC4B-83C5-E0278A10C17D}" type="presOf" srcId="{38C2F6DB-F575-2B44-95DA-6F41F87E60F1}" destId="{1F47EC5A-2502-2245-8EF2-34AEB6DF195B}" srcOrd="0" destOrd="0" presId="urn:microsoft.com/office/officeart/2005/8/layout/hierarchy6"/>
    <dgm:cxn modelId="{14C6ACB8-6D27-3342-98D7-4347C0F7D407}" srcId="{7E02A5DF-97D2-0644-91C3-1006EC0EE676}" destId="{4A3C4E1C-079E-FD47-B752-CA30283B0D4B}" srcOrd="0" destOrd="0" parTransId="{ED92CC5A-17B1-944B-AAF6-83AEBFA783E9}" sibTransId="{18E7CFC1-BEE4-4F40-87D5-EF92A2D90D25}"/>
    <dgm:cxn modelId="{FC0BF825-EE1A-AE4B-9B83-41F4508DCD45}" srcId="{A64CF767-A49D-7C4F-A525-77C97527326E}" destId="{4BAFE77C-1D9F-3B47-9CA4-D0F8BFC5349F}" srcOrd="1" destOrd="0" parTransId="{B8FB5606-BA49-7C4A-9E89-006932CE35AB}" sibTransId="{5927F284-CFFA-2446-BAD9-07A827A5C238}"/>
    <dgm:cxn modelId="{599B2152-7C60-6447-8AAB-21BA02D0800E}" srcId="{601D2B70-8553-9E49-879F-441A38DFC2C8}" destId="{38C2F6DB-F575-2B44-95DA-6F41F87E60F1}" srcOrd="0" destOrd="0" parTransId="{F0647A7B-02E2-534A-865B-CD80436B9F27}" sibTransId="{F25BF413-BF97-8F49-A75F-FC14260CEDC5}"/>
    <dgm:cxn modelId="{CCD19A72-F5EA-7A4B-AC48-117711A3E194}" type="presOf" srcId="{EA10CCD3-E579-5144-BF0A-A7AC00F1397D}" destId="{4DCD8EAA-B006-B84C-9C78-545BCBD5F8DE}" srcOrd="1" destOrd="0" presId="urn:microsoft.com/office/officeart/2005/8/layout/hierarchy6"/>
    <dgm:cxn modelId="{18C268A0-C92F-F047-BFA6-187E99552AE9}" type="presOf" srcId="{B8FB5606-BA49-7C4A-9E89-006932CE35AB}" destId="{D6591B03-0533-5242-8A8A-68065747C527}" srcOrd="0" destOrd="0" presId="urn:microsoft.com/office/officeart/2005/8/layout/hierarchy6"/>
    <dgm:cxn modelId="{2BB20F71-C3B0-3D44-9AAD-7E0DEC08C80B}" type="presOf" srcId="{9024779D-0B22-4545-A5AD-BDAB4C8863D1}" destId="{2F9FE143-58E2-D44D-A355-FA3265464B9C}" srcOrd="0" destOrd="0" presId="urn:microsoft.com/office/officeart/2005/8/layout/hierarchy6"/>
    <dgm:cxn modelId="{D1B6C10C-4E58-E546-A5CC-C14659079727}" type="presOf" srcId="{E820BBF5-6AC3-C245-850D-EC3ED818DBA8}" destId="{8F8AAFA5-1BC8-A14F-8269-FB10DD9DA374}" srcOrd="1" destOrd="0" presId="urn:microsoft.com/office/officeart/2005/8/layout/hierarchy6"/>
    <dgm:cxn modelId="{AD98E25D-EDDD-2B4C-98B1-9283DFE60C0D}" type="presOf" srcId="{E60641A2-6A93-9E42-A825-6593B6DCE2BE}" destId="{103622E6-7CA0-AB4D-9C58-0F0917F29678}" srcOrd="0" destOrd="0" presId="urn:microsoft.com/office/officeart/2005/8/layout/hierarchy6"/>
    <dgm:cxn modelId="{9B28044D-30B9-9449-B0E3-1091D455EA20}" type="presOf" srcId="{28C66A23-DA7E-2E45-9890-0B6439D22CDB}" destId="{0ABE3049-82E4-1A4E-A0A1-DCDD6B221400}" srcOrd="0" destOrd="0" presId="urn:microsoft.com/office/officeart/2005/8/layout/hierarchy6"/>
    <dgm:cxn modelId="{72AC6241-5A04-BC48-9CF0-82628ECFC1E3}" srcId="{A64CF767-A49D-7C4F-A525-77C97527326E}" destId="{0CFB4816-2BE0-2743-B244-08B46C7DC486}" srcOrd="0" destOrd="0" parTransId="{CFD1F55F-A557-F745-BF66-C8B86A039D23}" sibTransId="{DD33C3F7-D8F2-354B-8534-A7241C07E51D}"/>
    <dgm:cxn modelId="{AFEEDF7A-535B-B840-BE5E-D4A5A81589C0}" type="presOf" srcId="{7E02A5DF-97D2-0644-91C3-1006EC0EE676}" destId="{82F7F1CB-D5E0-3E44-A570-C751B38A3A3F}" srcOrd="0" destOrd="0" presId="urn:microsoft.com/office/officeart/2005/8/layout/hierarchy6"/>
    <dgm:cxn modelId="{17B69377-FF5C-D64B-8B2D-9D85BD9DE74C}" type="presOf" srcId="{29DEE58D-D157-054A-B5A7-3F25561EA234}" destId="{7764CAEC-C326-1047-94BE-537166F441A6}" srcOrd="0" destOrd="0" presId="urn:microsoft.com/office/officeart/2005/8/layout/hierarchy6"/>
    <dgm:cxn modelId="{F365B81E-4A60-454E-BD32-2FB0AAB1492D}" srcId="{601D2B70-8553-9E49-879F-441A38DFC2C8}" destId="{EA10CCD3-E579-5144-BF0A-A7AC00F1397D}" srcOrd="3" destOrd="0" parTransId="{0940BB0B-3169-1D41-9D3E-8EE29A7C3851}" sibTransId="{D457BE05-E9BB-8C4B-BED2-DE71E170DBCA}"/>
    <dgm:cxn modelId="{0F39C87A-58B9-6043-80E0-EC361FFB714D}" type="presOf" srcId="{7810A65C-51CF-1845-B0E6-853FA0B040AE}" destId="{9CEBF470-FAEC-EF42-AD67-CA5E9D3FC749}" srcOrd="0" destOrd="0" presId="urn:microsoft.com/office/officeart/2005/8/layout/hierarchy6"/>
    <dgm:cxn modelId="{91E461D5-5C72-EB42-B3E8-064D77E9FB9F}" type="presOf" srcId="{6D264F25-22FE-D04A-95AE-F575ECE9345E}" destId="{A4714856-E07F-1B48-A308-54766AE1DBB0}" srcOrd="0" destOrd="0" presId="urn:microsoft.com/office/officeart/2005/8/layout/hierarchy6"/>
    <dgm:cxn modelId="{D57A291D-C01C-C648-8441-8C55A25F8E31}" type="presOf" srcId="{1B04B922-21FE-1949-9D1E-1F830944DAF6}" destId="{77E40B9E-8713-A240-8085-E35794BE0891}" srcOrd="0" destOrd="0" presId="urn:microsoft.com/office/officeart/2005/8/layout/hierarchy6"/>
    <dgm:cxn modelId="{9DFDFA02-5BDA-9543-976A-E426EFA801B2}" srcId="{1B04B922-21FE-1949-9D1E-1F830944DAF6}" destId="{29DEE58D-D157-054A-B5A7-3F25561EA234}" srcOrd="0" destOrd="0" parTransId="{6842F3DE-3378-C24F-AE95-B3F959A97EB4}" sibTransId="{A9AE7E2F-6F28-A745-81C5-C19CE3F17BF6}"/>
    <dgm:cxn modelId="{A1668ACF-1BA6-ED47-969E-537330B22CE0}" type="presOf" srcId="{BF2DED21-9888-D449-8C25-5BE291892A23}" destId="{DEE6E38E-CCDF-DB43-B07D-7BF7351AF0DC}" srcOrd="0" destOrd="0" presId="urn:microsoft.com/office/officeart/2005/8/layout/hierarchy6"/>
    <dgm:cxn modelId="{423E6571-A15A-E74B-A9EE-AAF03655F57F}" type="presOf" srcId="{A64CF767-A49D-7C4F-A525-77C97527326E}" destId="{40AB9196-4B27-CE41-9CB1-441CF3E9BFB7}" srcOrd="0" destOrd="0" presId="urn:microsoft.com/office/officeart/2005/8/layout/hierarchy6"/>
    <dgm:cxn modelId="{AA747367-2708-984E-9C8E-945B0B155308}" type="presOf" srcId="{9024779D-0B22-4545-A5AD-BDAB4C8863D1}" destId="{F4F4C265-8170-534D-9C07-342F510A7508}" srcOrd="1" destOrd="0" presId="urn:microsoft.com/office/officeart/2005/8/layout/hierarchy6"/>
    <dgm:cxn modelId="{3229903D-9287-0F45-9106-845B8344FCB2}" srcId="{601D2B70-8553-9E49-879F-441A38DFC2C8}" destId="{47239E14-DE3A-9E46-B9EA-85A3BFF2725F}" srcOrd="1" destOrd="0" parTransId="{756344C6-F731-3D4B-A25C-7EE999EC1691}" sibTransId="{C5D456B9-3F00-3543-BDB3-E308F9155515}"/>
    <dgm:cxn modelId="{CE5C57D8-D28A-FA41-A764-0140C1B5242C}" srcId="{601D2B70-8553-9E49-879F-441A38DFC2C8}" destId="{E820BBF5-6AC3-C245-850D-EC3ED818DBA8}" srcOrd="4" destOrd="0" parTransId="{3E38626F-23E3-A342-B6A9-47AC0B433638}" sibTransId="{D73A9EF0-0BD0-8D42-A299-7B9145865FD5}"/>
    <dgm:cxn modelId="{A62A9ECC-DBE5-A148-B458-9674F9AAF598}" type="presOf" srcId="{41246627-E844-334C-A516-07486920CD55}" destId="{4F86E96E-F0EE-CD47-A526-59A0CA325405}" srcOrd="0" destOrd="0" presId="urn:microsoft.com/office/officeart/2005/8/layout/hierarchy6"/>
    <dgm:cxn modelId="{D48D61E1-F388-FA49-984C-BE348AC41B6F}" type="presOf" srcId="{AB28A373-BCDD-3A41-8B50-BF4A85BDCF68}" destId="{2709BAB3-1961-0545-B985-329E53C4D7D5}" srcOrd="0" destOrd="0" presId="urn:microsoft.com/office/officeart/2005/8/layout/hierarchy6"/>
    <dgm:cxn modelId="{FF374D6F-85F5-F24B-9918-F93759A71BC1}" srcId="{4BAFE77C-1D9F-3B47-9CA4-D0F8BFC5349F}" destId="{FA4D2E5D-FA8A-124D-AF02-4F4A1F9BB0E7}" srcOrd="1" destOrd="0" parTransId="{591A9A59-E597-6146-B68C-79FDEA6911B4}" sibTransId="{D23C73F4-1D90-C047-BF81-A0EE69C0D4A3}"/>
    <dgm:cxn modelId="{FB5D1EE4-6B05-704E-8848-90BB9E0821F5}" type="presOf" srcId="{ED92CC5A-17B1-944B-AAF6-83AEBFA783E9}" destId="{A0E90886-8862-9B4B-89BC-692FCC5B2DD7}" srcOrd="0" destOrd="0" presId="urn:microsoft.com/office/officeart/2005/8/layout/hierarchy6"/>
    <dgm:cxn modelId="{93113354-F6C3-7E46-A941-B8F01E714B03}" type="presOf" srcId="{FA4D2E5D-FA8A-124D-AF02-4F4A1F9BB0E7}" destId="{8A53D24A-1382-2740-BE3C-F277D2186006}" srcOrd="0" destOrd="0" presId="urn:microsoft.com/office/officeart/2005/8/layout/hierarchy6"/>
    <dgm:cxn modelId="{668EAFBF-EDA9-4A4B-9FEC-1F4C44B53739}" srcId="{38C2F6DB-F575-2B44-95DA-6F41F87E60F1}" destId="{7E02A5DF-97D2-0644-91C3-1006EC0EE676}" srcOrd="0" destOrd="0" parTransId="{6D264F25-22FE-D04A-95AE-F575ECE9345E}" sibTransId="{5B1C9D7B-53EB-7246-92EE-B562CF053F59}"/>
    <dgm:cxn modelId="{2A0952AE-2026-6A4C-8ED3-67644182CBF3}" type="presOf" srcId="{57C7E60D-E779-D743-AF56-09DFEFADA915}" destId="{DA84EE3D-977D-5544-A4EF-39D44808BDB3}" srcOrd="0" destOrd="0" presId="urn:microsoft.com/office/officeart/2005/8/layout/hierarchy6"/>
    <dgm:cxn modelId="{DCB35496-1C07-8E4A-9ED8-304FB5F40025}" type="presOf" srcId="{28C20D10-1781-0745-8AA1-2020A11A73B0}" destId="{6DCF20AD-83E8-D144-9056-42547D057CDB}" srcOrd="0" destOrd="0" presId="urn:microsoft.com/office/officeart/2005/8/layout/hierarchy6"/>
    <dgm:cxn modelId="{75813EB5-AA72-894D-A3BD-318DCABB01BE}" type="presOf" srcId="{E820BBF5-6AC3-C245-850D-EC3ED818DBA8}" destId="{12ED817E-B8BB-3742-B1C7-93911D145932}" srcOrd="0" destOrd="0" presId="urn:microsoft.com/office/officeart/2005/8/layout/hierarchy6"/>
    <dgm:cxn modelId="{CE43A302-9BE1-0744-92AF-FE26E88AD06D}" type="presOf" srcId="{601D2B70-8553-9E49-879F-441A38DFC2C8}" destId="{A60F09C0-5EE5-224D-ADB9-4C8202DE9824}" srcOrd="0" destOrd="0" presId="urn:microsoft.com/office/officeart/2005/8/layout/hierarchy6"/>
    <dgm:cxn modelId="{F97170A3-52FC-4441-9BA6-BD7C00441DA7}" srcId="{0CFB4816-2BE0-2743-B244-08B46C7DC486}" destId="{AB28A373-BCDD-3A41-8B50-BF4A85BDCF68}" srcOrd="1" destOrd="0" parTransId="{C2CB76EF-B56C-A049-8B19-B9E22B5D3C30}" sibTransId="{A8474579-E3C0-1048-921B-D2D9DC1E58D0}"/>
    <dgm:cxn modelId="{E4DD2505-FAEE-6449-B8F3-D1367DAD21B5}" type="presOf" srcId="{0583F8FE-F915-574B-A64A-ABBFE3EC00E7}" destId="{F92BD89D-8EB7-8544-909A-D96670238390}" srcOrd="0" destOrd="0" presId="urn:microsoft.com/office/officeart/2005/8/layout/hierarchy6"/>
    <dgm:cxn modelId="{99E6D0CA-475D-AB48-8EA0-1DAAD417E8EE}" type="presOf" srcId="{4BAFE77C-1D9F-3B47-9CA4-D0F8BFC5349F}" destId="{C64C64C5-897D-4442-85FE-78ADA45BE0AE}" srcOrd="0" destOrd="0" presId="urn:microsoft.com/office/officeart/2005/8/layout/hierarchy6"/>
    <dgm:cxn modelId="{B6E2BE5E-C12B-FF44-8F14-7BFD29292340}" type="presOf" srcId="{47239E14-DE3A-9E46-B9EA-85A3BFF2725F}" destId="{94B3BB18-5142-914F-8842-62FF05463522}" srcOrd="0" destOrd="0" presId="urn:microsoft.com/office/officeart/2005/8/layout/hierarchy6"/>
    <dgm:cxn modelId="{E3D96E7D-60C3-5344-BA6D-A01AA41BBC10}" srcId="{0CFB4816-2BE0-2743-B244-08B46C7DC486}" destId="{80F77096-5A13-2541-953F-7E6F0243CA78}" srcOrd="0" destOrd="0" parTransId="{0583F8FE-F915-574B-A64A-ABBFE3EC00E7}" sibTransId="{4638BC6D-4CE9-1D4E-9913-79D3AC875D78}"/>
    <dgm:cxn modelId="{3FB0054A-B8B6-4E49-9814-3F30A454AF60}" srcId="{7E02A5DF-97D2-0644-91C3-1006EC0EE676}" destId="{E60641A2-6A93-9E42-A825-6593B6DCE2BE}" srcOrd="1" destOrd="0" parTransId="{28C20D10-1781-0745-8AA1-2020A11A73B0}" sibTransId="{58A2080C-329B-0E4A-98A8-30C99D67534D}"/>
    <dgm:cxn modelId="{0C5BA077-533A-054D-9D52-3A784FCB93BC}" type="presOf" srcId="{4A3C4E1C-079E-FD47-B752-CA30283B0D4B}" destId="{2B224B9E-C795-0E42-BDE6-FD4A0D066941}" srcOrd="0" destOrd="0" presId="urn:microsoft.com/office/officeart/2005/8/layout/hierarchy6"/>
    <dgm:cxn modelId="{C0BB6360-C5BF-B442-9FB7-0493C9D5B218}" type="presOf" srcId="{0CFB4816-2BE0-2743-B244-08B46C7DC486}" destId="{FDEBA06B-9296-2C42-92D5-E7DFCB393B14}" srcOrd="0" destOrd="0" presId="urn:microsoft.com/office/officeart/2005/8/layout/hierarchy6"/>
    <dgm:cxn modelId="{0FC2F51B-65E7-3C4B-AE42-1E9D22A67E7E}" type="presOf" srcId="{47239E14-DE3A-9E46-B9EA-85A3BFF2725F}" destId="{B3454598-15E6-3C4B-8056-93DCB53DC3A3}" srcOrd="1" destOrd="0" presId="urn:microsoft.com/office/officeart/2005/8/layout/hierarchy6"/>
    <dgm:cxn modelId="{2652B179-EF57-0240-AA24-C6FDC43C3E93}" type="presParOf" srcId="{A60F09C0-5EE5-224D-ADB9-4C8202DE9824}" destId="{346CCCE4-C859-B148-B097-06385D7D26F7}" srcOrd="0" destOrd="0" presId="urn:microsoft.com/office/officeart/2005/8/layout/hierarchy6"/>
    <dgm:cxn modelId="{7E90C69A-9B42-E745-8F4D-73AFF4853ECC}" type="presParOf" srcId="{346CCCE4-C859-B148-B097-06385D7D26F7}" destId="{A84A0245-85BB-F34E-988C-9671F5A9B7C5}" srcOrd="0" destOrd="0" presId="urn:microsoft.com/office/officeart/2005/8/layout/hierarchy6"/>
    <dgm:cxn modelId="{21C77017-C229-4843-AB00-F1D20FA2E771}" type="presParOf" srcId="{346CCCE4-C859-B148-B097-06385D7D26F7}" destId="{D858BFF4-4431-C943-ACE8-EDD40E372574}" srcOrd="1" destOrd="0" presId="urn:microsoft.com/office/officeart/2005/8/layout/hierarchy6"/>
    <dgm:cxn modelId="{AE9707F5-001B-C04C-8EFC-51B292641F6A}" type="presParOf" srcId="{D858BFF4-4431-C943-ACE8-EDD40E372574}" destId="{059CFA9B-F970-DB4E-88AF-2A74BCEAF914}" srcOrd="0" destOrd="0" presId="urn:microsoft.com/office/officeart/2005/8/layout/hierarchy6"/>
    <dgm:cxn modelId="{005A4C50-E0CD-224E-9554-C402182CF23B}" type="presParOf" srcId="{059CFA9B-F970-DB4E-88AF-2A74BCEAF914}" destId="{1F47EC5A-2502-2245-8EF2-34AEB6DF195B}" srcOrd="0" destOrd="0" presId="urn:microsoft.com/office/officeart/2005/8/layout/hierarchy6"/>
    <dgm:cxn modelId="{3D161C78-BF71-2D4F-9208-C89C11058BE3}" type="presParOf" srcId="{059CFA9B-F970-DB4E-88AF-2A74BCEAF914}" destId="{16B7AA6D-BAF4-1341-B061-C25A7A674A07}" srcOrd="1" destOrd="0" presId="urn:microsoft.com/office/officeart/2005/8/layout/hierarchy6"/>
    <dgm:cxn modelId="{44C275CC-A5D0-954F-9609-DCA4CC28D788}" type="presParOf" srcId="{16B7AA6D-BAF4-1341-B061-C25A7A674A07}" destId="{A4714856-E07F-1B48-A308-54766AE1DBB0}" srcOrd="0" destOrd="0" presId="urn:microsoft.com/office/officeart/2005/8/layout/hierarchy6"/>
    <dgm:cxn modelId="{62CAD50D-DB11-6A48-8277-26CDC1F7A420}" type="presParOf" srcId="{16B7AA6D-BAF4-1341-B061-C25A7A674A07}" destId="{E20FFF9D-C5DE-D441-AF10-7B77ACF59A7A}" srcOrd="1" destOrd="0" presId="urn:microsoft.com/office/officeart/2005/8/layout/hierarchy6"/>
    <dgm:cxn modelId="{B66279B0-FD75-AC4E-A337-8F1F8EDA61A0}" type="presParOf" srcId="{E20FFF9D-C5DE-D441-AF10-7B77ACF59A7A}" destId="{82F7F1CB-D5E0-3E44-A570-C751B38A3A3F}" srcOrd="0" destOrd="0" presId="urn:microsoft.com/office/officeart/2005/8/layout/hierarchy6"/>
    <dgm:cxn modelId="{B1634210-E370-FE48-9972-82CE39D165E1}" type="presParOf" srcId="{E20FFF9D-C5DE-D441-AF10-7B77ACF59A7A}" destId="{338DBF09-E9ED-634A-BF62-166067266B6D}" srcOrd="1" destOrd="0" presId="urn:microsoft.com/office/officeart/2005/8/layout/hierarchy6"/>
    <dgm:cxn modelId="{C33A82AB-D324-3A4B-A8AD-5417DE8D7431}" type="presParOf" srcId="{338DBF09-E9ED-634A-BF62-166067266B6D}" destId="{A0E90886-8862-9B4B-89BC-692FCC5B2DD7}" srcOrd="0" destOrd="0" presId="urn:microsoft.com/office/officeart/2005/8/layout/hierarchy6"/>
    <dgm:cxn modelId="{62BC7C8B-7381-A840-820A-9D2D06E71C3F}" type="presParOf" srcId="{338DBF09-E9ED-634A-BF62-166067266B6D}" destId="{EA60831A-A158-6B4E-899B-5640030C4D3F}" srcOrd="1" destOrd="0" presId="urn:microsoft.com/office/officeart/2005/8/layout/hierarchy6"/>
    <dgm:cxn modelId="{17E6F4C0-B457-D442-B241-931721EF359B}" type="presParOf" srcId="{EA60831A-A158-6B4E-899B-5640030C4D3F}" destId="{2B224B9E-C795-0E42-BDE6-FD4A0D066941}" srcOrd="0" destOrd="0" presId="urn:microsoft.com/office/officeart/2005/8/layout/hierarchy6"/>
    <dgm:cxn modelId="{138B2724-888A-0A49-A6A6-1619B89BAC14}" type="presParOf" srcId="{EA60831A-A158-6B4E-899B-5640030C4D3F}" destId="{2A3E680B-638F-AD43-83CD-BCCA1E408BEC}" srcOrd="1" destOrd="0" presId="urn:microsoft.com/office/officeart/2005/8/layout/hierarchy6"/>
    <dgm:cxn modelId="{A102069B-5066-B94E-B752-EE16EF113A5A}" type="presParOf" srcId="{2A3E680B-638F-AD43-83CD-BCCA1E408BEC}" destId="{0ABE3049-82E4-1A4E-A0A1-DCDD6B221400}" srcOrd="0" destOrd="0" presId="urn:microsoft.com/office/officeart/2005/8/layout/hierarchy6"/>
    <dgm:cxn modelId="{8836EFFD-DC39-7944-8E2D-BEFF2CCE49FD}" type="presParOf" srcId="{2A3E680B-638F-AD43-83CD-BCCA1E408BEC}" destId="{CE1777A2-40A5-534C-8691-20CD2FF21797}" srcOrd="1" destOrd="0" presId="urn:microsoft.com/office/officeart/2005/8/layout/hierarchy6"/>
    <dgm:cxn modelId="{1DBA9DC6-021A-AA4C-9CA9-7CCB38C299B7}" type="presParOf" srcId="{CE1777A2-40A5-534C-8691-20CD2FF21797}" destId="{77E40B9E-8713-A240-8085-E35794BE0891}" srcOrd="0" destOrd="0" presId="urn:microsoft.com/office/officeart/2005/8/layout/hierarchy6"/>
    <dgm:cxn modelId="{AEA702C9-8F9B-394A-A0CF-671F9959D76D}" type="presParOf" srcId="{CE1777A2-40A5-534C-8691-20CD2FF21797}" destId="{DC3AF210-1585-C74E-9A61-2321751C76BE}" srcOrd="1" destOrd="0" presId="urn:microsoft.com/office/officeart/2005/8/layout/hierarchy6"/>
    <dgm:cxn modelId="{29A5F58F-6B9A-4140-9CFA-E1DED7178397}" type="presParOf" srcId="{DC3AF210-1585-C74E-9A61-2321751C76BE}" destId="{8401C7EC-B568-CE42-ADF1-E39E708E777D}" srcOrd="0" destOrd="0" presId="urn:microsoft.com/office/officeart/2005/8/layout/hierarchy6"/>
    <dgm:cxn modelId="{043ADF4F-A03E-E74B-9FCF-F5B83C567209}" type="presParOf" srcId="{DC3AF210-1585-C74E-9A61-2321751C76BE}" destId="{32525C39-22D6-5F4A-B9BC-58278164C959}" srcOrd="1" destOrd="0" presId="urn:microsoft.com/office/officeart/2005/8/layout/hierarchy6"/>
    <dgm:cxn modelId="{FB27DEE5-69CB-3A4C-8E8D-E12AFCBB254F}" type="presParOf" srcId="{32525C39-22D6-5F4A-B9BC-58278164C959}" destId="{7764CAEC-C326-1047-94BE-537166F441A6}" srcOrd="0" destOrd="0" presId="urn:microsoft.com/office/officeart/2005/8/layout/hierarchy6"/>
    <dgm:cxn modelId="{EE37C225-65C8-294F-BA83-BA647225C887}" type="presParOf" srcId="{32525C39-22D6-5F4A-B9BC-58278164C959}" destId="{49020CF4-9026-B446-AB49-E058F2626D55}" srcOrd="1" destOrd="0" presId="urn:microsoft.com/office/officeart/2005/8/layout/hierarchy6"/>
    <dgm:cxn modelId="{87432373-972A-A34C-9D30-921B77E6F905}" type="presParOf" srcId="{DC3AF210-1585-C74E-9A61-2321751C76BE}" destId="{DEE6E38E-CCDF-DB43-B07D-7BF7351AF0DC}" srcOrd="2" destOrd="0" presId="urn:microsoft.com/office/officeart/2005/8/layout/hierarchy6"/>
    <dgm:cxn modelId="{0C7B211B-CDC8-DF4C-A6CC-D6EF85F14588}" type="presParOf" srcId="{DC3AF210-1585-C74E-9A61-2321751C76BE}" destId="{27A8F6D4-6302-E847-A8B9-15E71B132C45}" srcOrd="3" destOrd="0" presId="urn:microsoft.com/office/officeart/2005/8/layout/hierarchy6"/>
    <dgm:cxn modelId="{887EFAEF-1D74-2647-83E2-E166B396EDF2}" type="presParOf" srcId="{27A8F6D4-6302-E847-A8B9-15E71B132C45}" destId="{DA84EE3D-977D-5544-A4EF-39D44808BDB3}" srcOrd="0" destOrd="0" presId="urn:microsoft.com/office/officeart/2005/8/layout/hierarchy6"/>
    <dgm:cxn modelId="{65A8D52B-AEB7-C043-9A2C-89C1384E3E63}" type="presParOf" srcId="{27A8F6D4-6302-E847-A8B9-15E71B132C45}" destId="{C24DAD98-688B-E04D-93E8-6904ED0983B3}" srcOrd="1" destOrd="0" presId="urn:microsoft.com/office/officeart/2005/8/layout/hierarchy6"/>
    <dgm:cxn modelId="{5628C667-3A6F-1246-B3EC-DBE63CE56CEF}" type="presParOf" srcId="{338DBF09-E9ED-634A-BF62-166067266B6D}" destId="{6DCF20AD-83E8-D144-9056-42547D057CDB}" srcOrd="2" destOrd="0" presId="urn:microsoft.com/office/officeart/2005/8/layout/hierarchy6"/>
    <dgm:cxn modelId="{FBE13030-FD03-E443-B59B-0563D4B2E046}" type="presParOf" srcId="{338DBF09-E9ED-634A-BF62-166067266B6D}" destId="{8DAEA08F-1693-134C-8921-3A516B36DFDE}" srcOrd="3" destOrd="0" presId="urn:microsoft.com/office/officeart/2005/8/layout/hierarchy6"/>
    <dgm:cxn modelId="{D9E03422-56C3-9847-B416-54BAC627C91C}" type="presParOf" srcId="{8DAEA08F-1693-134C-8921-3A516B36DFDE}" destId="{103622E6-7CA0-AB4D-9C58-0F0917F29678}" srcOrd="0" destOrd="0" presId="urn:microsoft.com/office/officeart/2005/8/layout/hierarchy6"/>
    <dgm:cxn modelId="{130705A2-16E6-F74F-B176-DF5DBB2C9A88}" type="presParOf" srcId="{8DAEA08F-1693-134C-8921-3A516B36DFDE}" destId="{1B86819A-F295-5942-B85D-D5CFF49FC53C}" srcOrd="1" destOrd="0" presId="urn:microsoft.com/office/officeart/2005/8/layout/hierarchy6"/>
    <dgm:cxn modelId="{EE720997-16E0-7446-B3F4-F82A239B6DC6}" type="presParOf" srcId="{16B7AA6D-BAF4-1341-B061-C25A7A674A07}" destId="{4F86E96E-F0EE-CD47-A526-59A0CA325405}" srcOrd="2" destOrd="0" presId="urn:microsoft.com/office/officeart/2005/8/layout/hierarchy6"/>
    <dgm:cxn modelId="{967CD463-41E2-AC47-9959-D7A7A36FACAD}" type="presParOf" srcId="{16B7AA6D-BAF4-1341-B061-C25A7A674A07}" destId="{8A4D5FEC-714D-8E47-AC6F-95052F7DB5B6}" srcOrd="3" destOrd="0" presId="urn:microsoft.com/office/officeart/2005/8/layout/hierarchy6"/>
    <dgm:cxn modelId="{3281A4FD-95F1-E245-AF10-1699AC5E967F}" type="presParOf" srcId="{8A4D5FEC-714D-8E47-AC6F-95052F7DB5B6}" destId="{40AB9196-4B27-CE41-9CB1-441CF3E9BFB7}" srcOrd="0" destOrd="0" presId="urn:microsoft.com/office/officeart/2005/8/layout/hierarchy6"/>
    <dgm:cxn modelId="{CFE49BBD-BAAE-2B44-897A-B7A3C48F2D68}" type="presParOf" srcId="{8A4D5FEC-714D-8E47-AC6F-95052F7DB5B6}" destId="{A1A31EC3-5EC1-3243-9133-A368479E6A07}" srcOrd="1" destOrd="0" presId="urn:microsoft.com/office/officeart/2005/8/layout/hierarchy6"/>
    <dgm:cxn modelId="{A6D006DE-5D84-5541-81B9-B09304BD2332}" type="presParOf" srcId="{A1A31EC3-5EC1-3243-9133-A368479E6A07}" destId="{02F7B818-D26B-D94E-9490-9BA9F581DFB8}" srcOrd="0" destOrd="0" presId="urn:microsoft.com/office/officeart/2005/8/layout/hierarchy6"/>
    <dgm:cxn modelId="{AA682FC1-562A-D040-9542-7512DFA4BF3D}" type="presParOf" srcId="{A1A31EC3-5EC1-3243-9133-A368479E6A07}" destId="{8EF821A0-D6BB-3D46-9744-F05ABE568318}" srcOrd="1" destOrd="0" presId="urn:microsoft.com/office/officeart/2005/8/layout/hierarchy6"/>
    <dgm:cxn modelId="{6D2EABF2-F7FE-8540-AF4B-71C39D51AC53}" type="presParOf" srcId="{8EF821A0-D6BB-3D46-9744-F05ABE568318}" destId="{FDEBA06B-9296-2C42-92D5-E7DFCB393B14}" srcOrd="0" destOrd="0" presId="urn:microsoft.com/office/officeart/2005/8/layout/hierarchy6"/>
    <dgm:cxn modelId="{87AADE27-7972-1643-B2AC-CD511197943C}" type="presParOf" srcId="{8EF821A0-D6BB-3D46-9744-F05ABE568318}" destId="{196ED255-7B69-9346-B5C8-20E8A7C441FD}" srcOrd="1" destOrd="0" presId="urn:microsoft.com/office/officeart/2005/8/layout/hierarchy6"/>
    <dgm:cxn modelId="{067251C3-487D-0844-857E-AA0152165BBF}" type="presParOf" srcId="{196ED255-7B69-9346-B5C8-20E8A7C441FD}" destId="{F92BD89D-8EB7-8544-909A-D96670238390}" srcOrd="0" destOrd="0" presId="urn:microsoft.com/office/officeart/2005/8/layout/hierarchy6"/>
    <dgm:cxn modelId="{4664934E-276E-2149-8820-771F969EDCB3}" type="presParOf" srcId="{196ED255-7B69-9346-B5C8-20E8A7C441FD}" destId="{761938F9-1E2E-434C-856D-5D7ADC648A87}" srcOrd="1" destOrd="0" presId="urn:microsoft.com/office/officeart/2005/8/layout/hierarchy6"/>
    <dgm:cxn modelId="{D38C7294-07F0-DB44-99C9-ABBB4232E07C}" type="presParOf" srcId="{761938F9-1E2E-434C-856D-5D7ADC648A87}" destId="{05ACEB5C-D15A-624D-8D77-F1B64EE51EF1}" srcOrd="0" destOrd="0" presId="urn:microsoft.com/office/officeart/2005/8/layout/hierarchy6"/>
    <dgm:cxn modelId="{311CD76C-60DC-EE42-B7EE-F76586AB43FC}" type="presParOf" srcId="{761938F9-1E2E-434C-856D-5D7ADC648A87}" destId="{1C8B1BB8-79C4-C045-AE2E-A5289526AABE}" srcOrd="1" destOrd="0" presId="urn:microsoft.com/office/officeart/2005/8/layout/hierarchy6"/>
    <dgm:cxn modelId="{DE7C488D-1C8C-2346-8B71-5C23AFD9A33B}" type="presParOf" srcId="{196ED255-7B69-9346-B5C8-20E8A7C441FD}" destId="{70CEC5A7-7FD6-3B4E-AD40-72D963BA62B1}" srcOrd="2" destOrd="0" presId="urn:microsoft.com/office/officeart/2005/8/layout/hierarchy6"/>
    <dgm:cxn modelId="{56B65973-6289-E648-AC86-915415E0B4DE}" type="presParOf" srcId="{196ED255-7B69-9346-B5C8-20E8A7C441FD}" destId="{3DEB3A1D-5DB9-BD47-8E77-CD7E9AD21577}" srcOrd="3" destOrd="0" presId="urn:microsoft.com/office/officeart/2005/8/layout/hierarchy6"/>
    <dgm:cxn modelId="{4B055B34-A64C-A74E-B092-D089BEB79848}" type="presParOf" srcId="{3DEB3A1D-5DB9-BD47-8E77-CD7E9AD21577}" destId="{2709BAB3-1961-0545-B985-329E53C4D7D5}" srcOrd="0" destOrd="0" presId="urn:microsoft.com/office/officeart/2005/8/layout/hierarchy6"/>
    <dgm:cxn modelId="{001196A8-C9D1-1641-A18C-E1DD5EED2E7F}" type="presParOf" srcId="{3DEB3A1D-5DB9-BD47-8E77-CD7E9AD21577}" destId="{9331B66A-06CF-A643-8209-CECF3E42F9C4}" srcOrd="1" destOrd="0" presId="urn:microsoft.com/office/officeart/2005/8/layout/hierarchy6"/>
    <dgm:cxn modelId="{2D6D71F5-A233-4648-B9E0-9FFDE2DCAA85}" type="presParOf" srcId="{A1A31EC3-5EC1-3243-9133-A368479E6A07}" destId="{D6591B03-0533-5242-8A8A-68065747C527}" srcOrd="2" destOrd="0" presId="urn:microsoft.com/office/officeart/2005/8/layout/hierarchy6"/>
    <dgm:cxn modelId="{88771C19-45E2-0B48-9056-68C6E6C50BD5}" type="presParOf" srcId="{A1A31EC3-5EC1-3243-9133-A368479E6A07}" destId="{5C02F8B1-B8CA-9444-9D49-2818AF0E6F41}" srcOrd="3" destOrd="0" presId="urn:microsoft.com/office/officeart/2005/8/layout/hierarchy6"/>
    <dgm:cxn modelId="{7FE518F5-25DD-314D-84B6-19200CF206C5}" type="presParOf" srcId="{5C02F8B1-B8CA-9444-9D49-2818AF0E6F41}" destId="{C64C64C5-897D-4442-85FE-78ADA45BE0AE}" srcOrd="0" destOrd="0" presId="urn:microsoft.com/office/officeart/2005/8/layout/hierarchy6"/>
    <dgm:cxn modelId="{0757A88D-CD02-9D4F-B0F0-89EBD4B09ADD}" type="presParOf" srcId="{5C02F8B1-B8CA-9444-9D49-2818AF0E6F41}" destId="{9C56B6B7-62CE-354D-A714-393BDBF6A6A6}" srcOrd="1" destOrd="0" presId="urn:microsoft.com/office/officeart/2005/8/layout/hierarchy6"/>
    <dgm:cxn modelId="{A4326278-A284-CE4D-84A5-F4AC35B7DA78}" type="presParOf" srcId="{9C56B6B7-62CE-354D-A714-393BDBF6A6A6}" destId="{CA5E1699-891E-884C-AFA4-5E9B679E669E}" srcOrd="0" destOrd="0" presId="urn:microsoft.com/office/officeart/2005/8/layout/hierarchy6"/>
    <dgm:cxn modelId="{64188236-FC33-EE41-A20F-B6C03775BF47}" type="presParOf" srcId="{9C56B6B7-62CE-354D-A714-393BDBF6A6A6}" destId="{A2620810-56CF-274E-A46F-FAB6E814F030}" srcOrd="1" destOrd="0" presId="urn:microsoft.com/office/officeart/2005/8/layout/hierarchy6"/>
    <dgm:cxn modelId="{3028D474-59F1-B04F-8C47-5549FF3818A7}" type="presParOf" srcId="{A2620810-56CF-274E-A46F-FAB6E814F030}" destId="{9CEBF470-FAEC-EF42-AD67-CA5E9D3FC749}" srcOrd="0" destOrd="0" presId="urn:microsoft.com/office/officeart/2005/8/layout/hierarchy6"/>
    <dgm:cxn modelId="{4908BF2A-8003-A343-BC69-DDBAF38EF3CC}" type="presParOf" srcId="{A2620810-56CF-274E-A46F-FAB6E814F030}" destId="{0D16B52F-BE19-324B-8037-AE435D49F4EE}" srcOrd="1" destOrd="0" presId="urn:microsoft.com/office/officeart/2005/8/layout/hierarchy6"/>
    <dgm:cxn modelId="{64B197A7-CB7D-1C48-A890-F4D9DE41CBC9}" type="presParOf" srcId="{9C56B6B7-62CE-354D-A714-393BDBF6A6A6}" destId="{24A0E28D-3C65-CC4D-84D6-34D1B179A86E}" srcOrd="2" destOrd="0" presId="urn:microsoft.com/office/officeart/2005/8/layout/hierarchy6"/>
    <dgm:cxn modelId="{441F1FA2-2D77-9444-9FF4-75B604873098}" type="presParOf" srcId="{9C56B6B7-62CE-354D-A714-393BDBF6A6A6}" destId="{A058D4D1-85CA-8D45-8EFA-58F987258F23}" srcOrd="3" destOrd="0" presId="urn:microsoft.com/office/officeart/2005/8/layout/hierarchy6"/>
    <dgm:cxn modelId="{B959E7DE-C46B-014D-B6C2-25E7A36A9F46}" type="presParOf" srcId="{A058D4D1-85CA-8D45-8EFA-58F987258F23}" destId="{8A53D24A-1382-2740-BE3C-F277D2186006}" srcOrd="0" destOrd="0" presId="urn:microsoft.com/office/officeart/2005/8/layout/hierarchy6"/>
    <dgm:cxn modelId="{C3F7296C-B88C-6848-8773-707813951DE4}" type="presParOf" srcId="{A058D4D1-85CA-8D45-8EFA-58F987258F23}" destId="{515BF2D0-EA70-164A-B39E-92E607DCE665}" srcOrd="1" destOrd="0" presId="urn:microsoft.com/office/officeart/2005/8/layout/hierarchy6"/>
    <dgm:cxn modelId="{1063C8E3-AF15-0C4F-BE16-52FE4280A3EC}" type="presParOf" srcId="{A60F09C0-5EE5-224D-ADB9-4C8202DE9824}" destId="{5AB2DD6C-8846-4642-A7CA-2178039A9A39}" srcOrd="1" destOrd="0" presId="urn:microsoft.com/office/officeart/2005/8/layout/hierarchy6"/>
    <dgm:cxn modelId="{CC23957A-C5D2-C249-A144-0EE868E352E7}" type="presParOf" srcId="{5AB2DD6C-8846-4642-A7CA-2178039A9A39}" destId="{36808FCC-D37D-4F4C-A2A3-B2A3C7FA04BF}" srcOrd="0" destOrd="0" presId="urn:microsoft.com/office/officeart/2005/8/layout/hierarchy6"/>
    <dgm:cxn modelId="{DAC25EE8-BD61-D44B-8305-8872A762D9A2}" type="presParOf" srcId="{36808FCC-D37D-4F4C-A2A3-B2A3C7FA04BF}" destId="{94B3BB18-5142-914F-8842-62FF05463522}" srcOrd="0" destOrd="0" presId="urn:microsoft.com/office/officeart/2005/8/layout/hierarchy6"/>
    <dgm:cxn modelId="{28B7ED23-7932-E842-B2F2-2BBF988E0CAE}" type="presParOf" srcId="{36808FCC-D37D-4F4C-A2A3-B2A3C7FA04BF}" destId="{B3454598-15E6-3C4B-8056-93DCB53DC3A3}" srcOrd="1" destOrd="0" presId="urn:microsoft.com/office/officeart/2005/8/layout/hierarchy6"/>
    <dgm:cxn modelId="{421C12BA-5F17-D943-AC04-FD4E32A16147}" type="presParOf" srcId="{5AB2DD6C-8846-4642-A7CA-2178039A9A39}" destId="{BD7742B6-C06D-D64E-973C-7D650F9E9D5B}" srcOrd="1" destOrd="0" presId="urn:microsoft.com/office/officeart/2005/8/layout/hierarchy6"/>
    <dgm:cxn modelId="{DB042C5B-B3E1-7744-8185-7459420D64F8}" type="presParOf" srcId="{BD7742B6-C06D-D64E-973C-7D650F9E9D5B}" destId="{A6CC6BDC-A69F-DE43-9F8C-DD337225FB8E}" srcOrd="0" destOrd="0" presId="urn:microsoft.com/office/officeart/2005/8/layout/hierarchy6"/>
    <dgm:cxn modelId="{3F8DD701-5F0E-B148-9C79-E3FBF81C2DE3}" type="presParOf" srcId="{5AB2DD6C-8846-4642-A7CA-2178039A9A39}" destId="{35A0BFF7-B385-2248-8300-2AF19AE380B5}" srcOrd="2" destOrd="0" presId="urn:microsoft.com/office/officeart/2005/8/layout/hierarchy6"/>
    <dgm:cxn modelId="{09BA9745-DD03-C64D-8DEA-7A4719CB561E}" type="presParOf" srcId="{35A0BFF7-B385-2248-8300-2AF19AE380B5}" destId="{2F9FE143-58E2-D44D-A355-FA3265464B9C}" srcOrd="0" destOrd="0" presId="urn:microsoft.com/office/officeart/2005/8/layout/hierarchy6"/>
    <dgm:cxn modelId="{C8D27E15-0565-CD48-802F-F183EAAB8474}" type="presParOf" srcId="{35A0BFF7-B385-2248-8300-2AF19AE380B5}" destId="{F4F4C265-8170-534D-9C07-342F510A7508}" srcOrd="1" destOrd="0" presId="urn:microsoft.com/office/officeart/2005/8/layout/hierarchy6"/>
    <dgm:cxn modelId="{8D48F905-575E-244F-BF5A-2E05F35C7E42}" type="presParOf" srcId="{5AB2DD6C-8846-4642-A7CA-2178039A9A39}" destId="{0732D10C-B09C-604F-AADE-5EEDDC6CA381}" srcOrd="3" destOrd="0" presId="urn:microsoft.com/office/officeart/2005/8/layout/hierarchy6"/>
    <dgm:cxn modelId="{05DB1309-A782-564E-9212-3FAA1501EEA7}" type="presParOf" srcId="{0732D10C-B09C-604F-AADE-5EEDDC6CA381}" destId="{FB2686C9-4545-684B-B156-11890EF0E04F}" srcOrd="0" destOrd="0" presId="urn:microsoft.com/office/officeart/2005/8/layout/hierarchy6"/>
    <dgm:cxn modelId="{928EDA24-605D-574B-8352-5D84B1A3494A}" type="presParOf" srcId="{5AB2DD6C-8846-4642-A7CA-2178039A9A39}" destId="{51539E5F-5696-FD4C-85CA-21AF410220B3}" srcOrd="4" destOrd="0" presId="urn:microsoft.com/office/officeart/2005/8/layout/hierarchy6"/>
    <dgm:cxn modelId="{F13A5B31-0F03-4941-A404-73310DF2CDC6}" type="presParOf" srcId="{51539E5F-5696-FD4C-85CA-21AF410220B3}" destId="{D73C5EBA-3E15-8843-88D4-CABEB27AD75E}" srcOrd="0" destOrd="0" presId="urn:microsoft.com/office/officeart/2005/8/layout/hierarchy6"/>
    <dgm:cxn modelId="{74B914A1-F39A-8A46-A51F-A5C5E3BA8885}" type="presParOf" srcId="{51539E5F-5696-FD4C-85CA-21AF410220B3}" destId="{4DCD8EAA-B006-B84C-9C78-545BCBD5F8DE}" srcOrd="1" destOrd="0" presId="urn:microsoft.com/office/officeart/2005/8/layout/hierarchy6"/>
    <dgm:cxn modelId="{AA9EE7DA-527C-2C4D-8530-4CA3EAC0E069}" type="presParOf" srcId="{5AB2DD6C-8846-4642-A7CA-2178039A9A39}" destId="{B0957A29-F9DE-8644-950C-87724164192A}" srcOrd="5" destOrd="0" presId="urn:microsoft.com/office/officeart/2005/8/layout/hierarchy6"/>
    <dgm:cxn modelId="{17977082-4442-A149-BECF-05944F3380F7}" type="presParOf" srcId="{B0957A29-F9DE-8644-950C-87724164192A}" destId="{485E2611-9B34-824F-8589-9518AA9F6E6D}" srcOrd="0" destOrd="0" presId="urn:microsoft.com/office/officeart/2005/8/layout/hierarchy6"/>
    <dgm:cxn modelId="{1B58AA00-CB11-E84B-8E06-0BB3F79F7489}" type="presParOf" srcId="{5AB2DD6C-8846-4642-A7CA-2178039A9A39}" destId="{59940279-6339-2E47-B5B2-2BC1FF38F280}" srcOrd="6" destOrd="0" presId="urn:microsoft.com/office/officeart/2005/8/layout/hierarchy6"/>
    <dgm:cxn modelId="{662F3F25-C0E7-6D4D-96B4-DB161E020238}" type="presParOf" srcId="{59940279-6339-2E47-B5B2-2BC1FF38F280}" destId="{12ED817E-B8BB-3742-B1C7-93911D145932}" srcOrd="0" destOrd="0" presId="urn:microsoft.com/office/officeart/2005/8/layout/hierarchy6"/>
    <dgm:cxn modelId="{B74967BE-D04C-C943-A2F1-A624582DAFE6}" type="presParOf" srcId="{59940279-6339-2E47-B5B2-2BC1FF38F280}" destId="{8F8AAFA5-1BC8-A14F-8269-FB10DD9DA374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01D2B70-8553-9E49-879F-441A38DFC2C8}" type="doc">
      <dgm:prSet loTypeId="urn:microsoft.com/office/officeart/2005/8/layout/hierarchy6" loCatId="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8C2F6DB-F575-2B44-95DA-6F41F87E60F1}">
      <dgm:prSet phldrT="[Text]" custT="1"/>
      <dgm:spPr>
        <a:solidFill>
          <a:schemeClr val="bg1"/>
        </a:solidFill>
        <a:ln w="25400">
          <a:solidFill>
            <a:schemeClr val="tx1"/>
          </a:solidFill>
        </a:ln>
        <a:effectLst/>
      </dgm:spPr>
      <dgm:t>
        <a:bodyPr/>
        <a:lstStyle/>
        <a:p>
          <a:r>
            <a:rPr lang="en-US" sz="900"/>
            <a:t>sequence</a:t>
          </a:r>
        </a:p>
      </dgm:t>
    </dgm:pt>
    <dgm:pt modelId="{F0647A7B-02E2-534A-865B-CD80436B9F27}" type="parTrans" cxnId="{599B2152-7C60-6447-8AAB-21BA02D0800E}">
      <dgm:prSet/>
      <dgm:spPr/>
      <dgm:t>
        <a:bodyPr/>
        <a:lstStyle/>
        <a:p>
          <a:endParaRPr lang="en-US"/>
        </a:p>
      </dgm:t>
    </dgm:pt>
    <dgm:pt modelId="{F25BF413-BF97-8F49-A75F-FC14260CEDC5}" type="sibTrans" cxnId="{599B2152-7C60-6447-8AAB-21BA02D0800E}">
      <dgm:prSet/>
      <dgm:spPr/>
      <dgm:t>
        <a:bodyPr/>
        <a:lstStyle/>
        <a:p>
          <a:endParaRPr lang="en-US"/>
        </a:p>
      </dgm:t>
    </dgm:pt>
    <dgm:pt modelId="{7E02A5DF-97D2-0644-91C3-1006EC0EE676}">
      <dgm:prSet phldrT="[Text]" custT="1"/>
      <dgm:spPr>
        <a:solidFill>
          <a:schemeClr val="bg1"/>
        </a:solidFill>
        <a:ln w="25400">
          <a:solidFill>
            <a:schemeClr val="tx1"/>
          </a:solidFill>
        </a:ln>
        <a:effectLst/>
      </dgm:spPr>
      <dgm:t>
        <a:bodyPr/>
        <a:lstStyle/>
        <a:p>
          <a:r>
            <a:rPr lang="en-US" sz="900"/>
            <a:t>frame sequence</a:t>
          </a:r>
        </a:p>
      </dgm:t>
    </dgm:pt>
    <dgm:pt modelId="{6D264F25-22FE-D04A-95AE-F575ECE9345E}" type="parTrans" cxnId="{668EAFBF-EDA9-4A4B-9FEC-1F4C44B53739}">
      <dgm:prSet/>
      <dgm:spPr>
        <a:ln>
          <a:solidFill>
            <a:schemeClr val="tx1"/>
          </a:solidFill>
        </a:ln>
      </dgm:spPr>
      <dgm:t>
        <a:bodyPr/>
        <a:lstStyle/>
        <a:p>
          <a:endParaRPr lang="en-US" sz="900"/>
        </a:p>
      </dgm:t>
    </dgm:pt>
    <dgm:pt modelId="{5B1C9D7B-53EB-7246-92EE-B562CF053F59}" type="sibTrans" cxnId="{668EAFBF-EDA9-4A4B-9FEC-1F4C44B53739}">
      <dgm:prSet/>
      <dgm:spPr/>
      <dgm:t>
        <a:bodyPr/>
        <a:lstStyle/>
        <a:p>
          <a:endParaRPr lang="en-US"/>
        </a:p>
      </dgm:t>
    </dgm:pt>
    <dgm:pt modelId="{29DEE58D-D157-054A-B5A7-3F25561EA234}">
      <dgm:prSet phldrT="[Text]" custT="1"/>
      <dgm:spPr>
        <a:solidFill>
          <a:schemeClr val="bg1"/>
        </a:solidFill>
        <a:ln w="25400">
          <a:solidFill>
            <a:schemeClr val="tx1"/>
          </a:solidFill>
        </a:ln>
        <a:effectLst/>
      </dgm:spPr>
      <dgm:t>
        <a:bodyPr/>
        <a:lstStyle/>
        <a:p>
          <a:r>
            <a:rPr lang="en-US" sz="900"/>
            <a:t>bottom</a:t>
          </a:r>
        </a:p>
        <a:p>
          <a:r>
            <a:rPr lang="en-US" sz="900"/>
            <a:t>first</a:t>
          </a:r>
        </a:p>
      </dgm:t>
    </dgm:pt>
    <dgm:pt modelId="{6842F3DE-3378-C24F-AE95-B3F959A97EB4}" type="parTrans" cxnId="{9DFDFA02-5BDA-9543-976A-E426EFA801B2}">
      <dgm:prSet/>
      <dgm:spPr>
        <a:ln>
          <a:solidFill>
            <a:schemeClr val="tx1"/>
          </a:solidFill>
        </a:ln>
      </dgm:spPr>
      <dgm:t>
        <a:bodyPr/>
        <a:lstStyle/>
        <a:p>
          <a:endParaRPr lang="en-US" sz="900"/>
        </a:p>
      </dgm:t>
    </dgm:pt>
    <dgm:pt modelId="{A9AE7E2F-6F28-A745-81C5-C19CE3F17BF6}" type="sibTrans" cxnId="{9DFDFA02-5BDA-9543-976A-E426EFA801B2}">
      <dgm:prSet/>
      <dgm:spPr/>
      <dgm:t>
        <a:bodyPr/>
        <a:lstStyle/>
        <a:p>
          <a:endParaRPr lang="en-US"/>
        </a:p>
      </dgm:t>
    </dgm:pt>
    <dgm:pt modelId="{E60641A2-6A93-9E42-A825-6593B6DCE2BE}">
      <dgm:prSet phldrT="[Text]" custT="1"/>
      <dgm:spPr>
        <a:solidFill>
          <a:schemeClr val="bg1"/>
        </a:solidFill>
        <a:ln w="25400">
          <a:solidFill>
            <a:schemeClr val="tx1"/>
          </a:solidFill>
        </a:ln>
        <a:effectLst/>
      </dgm:spPr>
      <dgm:t>
        <a:bodyPr/>
        <a:lstStyle/>
        <a:p>
          <a:r>
            <a:rPr lang="en-US" sz="900"/>
            <a:t>prog</a:t>
          </a:r>
        </a:p>
        <a:p>
          <a:r>
            <a:rPr lang="en-US" sz="900"/>
            <a:t>frame</a:t>
          </a:r>
        </a:p>
      </dgm:t>
    </dgm:pt>
    <dgm:pt modelId="{28C20D10-1781-0745-8AA1-2020A11A73B0}" type="parTrans" cxnId="{3FB0054A-B8B6-4E49-9814-3F30A454AF60}">
      <dgm:prSet/>
      <dgm:spPr>
        <a:ln>
          <a:solidFill>
            <a:schemeClr val="tx1"/>
          </a:solidFill>
        </a:ln>
      </dgm:spPr>
      <dgm:t>
        <a:bodyPr/>
        <a:lstStyle/>
        <a:p>
          <a:endParaRPr lang="en-US" sz="900"/>
        </a:p>
      </dgm:t>
    </dgm:pt>
    <dgm:pt modelId="{58A2080C-329B-0E4A-98A8-30C99D67534D}" type="sibTrans" cxnId="{3FB0054A-B8B6-4E49-9814-3F30A454AF60}">
      <dgm:prSet/>
      <dgm:spPr/>
      <dgm:t>
        <a:bodyPr/>
        <a:lstStyle/>
        <a:p>
          <a:endParaRPr lang="en-US"/>
        </a:p>
      </dgm:t>
    </dgm:pt>
    <dgm:pt modelId="{A64CF767-A49D-7C4F-A525-77C97527326E}">
      <dgm:prSet phldrT="[Text]" custT="1"/>
      <dgm:spPr>
        <a:solidFill>
          <a:srgbClr val="FFFF00"/>
        </a:solidFill>
        <a:ln w="25400">
          <a:solidFill>
            <a:schemeClr val="tx1"/>
          </a:solidFill>
        </a:ln>
        <a:effectLst/>
      </dgm:spPr>
      <dgm:t>
        <a:bodyPr/>
        <a:lstStyle/>
        <a:p>
          <a:r>
            <a:rPr lang="en-US" sz="900" dirty="0"/>
            <a:t>field sequence</a:t>
          </a:r>
        </a:p>
      </dgm:t>
    </dgm:pt>
    <dgm:pt modelId="{41246627-E844-334C-A516-07486920CD55}" type="parTrans" cxnId="{0916E771-7851-C940-A351-D41617F1457C}">
      <dgm:prSet/>
      <dgm:spPr>
        <a:ln>
          <a:solidFill>
            <a:schemeClr val="tx1"/>
          </a:solidFill>
        </a:ln>
      </dgm:spPr>
      <dgm:t>
        <a:bodyPr/>
        <a:lstStyle/>
        <a:p>
          <a:endParaRPr lang="en-US" sz="900"/>
        </a:p>
      </dgm:t>
    </dgm:pt>
    <dgm:pt modelId="{98F69157-2714-E44F-8765-3AEBEBB02639}" type="sibTrans" cxnId="{0916E771-7851-C940-A351-D41617F1457C}">
      <dgm:prSet/>
      <dgm:spPr/>
      <dgm:t>
        <a:bodyPr/>
        <a:lstStyle/>
        <a:p>
          <a:endParaRPr lang="en-US"/>
        </a:p>
      </dgm:t>
    </dgm:pt>
    <dgm:pt modelId="{0CFB4816-2BE0-2743-B244-08B46C7DC486}">
      <dgm:prSet phldrT="[Text]" custT="1"/>
      <dgm:spPr>
        <a:solidFill>
          <a:schemeClr val="bg1"/>
        </a:solidFill>
        <a:ln w="25400">
          <a:solidFill>
            <a:schemeClr val="tx1"/>
          </a:solidFill>
        </a:ln>
        <a:effectLst/>
      </dgm:spPr>
      <dgm:t>
        <a:bodyPr/>
        <a:lstStyle/>
        <a:p>
          <a:r>
            <a:rPr lang="en-US" sz="900"/>
            <a:t>field picture</a:t>
          </a:r>
        </a:p>
      </dgm:t>
    </dgm:pt>
    <dgm:pt modelId="{CFD1F55F-A557-F745-BF66-C8B86A039D23}" type="parTrans" cxnId="{72AC6241-5A04-BC48-9CF0-82628ECFC1E3}">
      <dgm:prSet/>
      <dgm:spPr>
        <a:ln>
          <a:solidFill>
            <a:schemeClr val="tx1"/>
          </a:solidFill>
        </a:ln>
      </dgm:spPr>
      <dgm:t>
        <a:bodyPr/>
        <a:lstStyle/>
        <a:p>
          <a:endParaRPr lang="en-US" sz="900"/>
        </a:p>
      </dgm:t>
    </dgm:pt>
    <dgm:pt modelId="{DD33C3F7-D8F2-354B-8534-A7241C07E51D}" type="sibTrans" cxnId="{72AC6241-5A04-BC48-9CF0-82628ECFC1E3}">
      <dgm:prSet/>
      <dgm:spPr/>
      <dgm:t>
        <a:bodyPr/>
        <a:lstStyle/>
        <a:p>
          <a:endParaRPr lang="en-US"/>
        </a:p>
      </dgm:t>
    </dgm:pt>
    <dgm:pt modelId="{9024779D-0B22-4545-A5AD-BDAB4C8863D1}">
      <dgm:prSet phldrT="[Text]" custT="1"/>
      <dgm:spPr/>
      <dgm:t>
        <a:bodyPr/>
        <a:lstStyle/>
        <a:p>
          <a:pPr algn="r"/>
          <a:r>
            <a:rPr lang="en-US" sz="1200"/>
            <a:t>progressive_source_flag</a:t>
          </a:r>
        </a:p>
      </dgm:t>
    </dgm:pt>
    <dgm:pt modelId="{6FB0E635-7D26-5F48-A3FC-004C45744465}" type="parTrans" cxnId="{212DADC3-E206-6B40-ABC7-6D7CB70D12DA}">
      <dgm:prSet/>
      <dgm:spPr/>
      <dgm:t>
        <a:bodyPr/>
        <a:lstStyle/>
        <a:p>
          <a:endParaRPr lang="en-US"/>
        </a:p>
      </dgm:t>
    </dgm:pt>
    <dgm:pt modelId="{02AD6C1E-9D44-784F-A95E-070B0A2E8374}" type="sibTrans" cxnId="{212DADC3-E206-6B40-ABC7-6D7CB70D12DA}">
      <dgm:prSet/>
      <dgm:spPr/>
      <dgm:t>
        <a:bodyPr/>
        <a:lstStyle/>
        <a:p>
          <a:endParaRPr lang="en-US"/>
        </a:p>
      </dgm:t>
    </dgm:pt>
    <dgm:pt modelId="{EA10CCD3-E579-5144-BF0A-A7AC00F1397D}">
      <dgm:prSet phldrT="[Text]" custT="1"/>
      <dgm:spPr>
        <a:solidFill>
          <a:schemeClr val="bg1">
            <a:lumMod val="85000"/>
          </a:schemeClr>
        </a:solidFill>
      </dgm:spPr>
      <dgm:t>
        <a:bodyPr/>
        <a:lstStyle/>
        <a:p>
          <a:pPr algn="r"/>
          <a:r>
            <a:rPr lang="en-US" sz="1200" b="1" dirty="0" err="1"/>
            <a:t>bottom_field_flag</a:t>
          </a:r>
          <a:endParaRPr lang="en-US" sz="1200" b="1" dirty="0"/>
        </a:p>
      </dgm:t>
    </dgm:pt>
    <dgm:pt modelId="{0940BB0B-3169-1D41-9D3E-8EE29A7C3851}" type="parTrans" cxnId="{F365B81E-4A60-454E-BD32-2FB0AAB1492D}">
      <dgm:prSet/>
      <dgm:spPr/>
      <dgm:t>
        <a:bodyPr/>
        <a:lstStyle/>
        <a:p>
          <a:endParaRPr lang="en-US"/>
        </a:p>
      </dgm:t>
    </dgm:pt>
    <dgm:pt modelId="{D457BE05-E9BB-8C4B-BED2-DE71E170DBCA}" type="sibTrans" cxnId="{F365B81E-4A60-454E-BD32-2FB0AAB1492D}">
      <dgm:prSet/>
      <dgm:spPr/>
      <dgm:t>
        <a:bodyPr/>
        <a:lstStyle/>
        <a:p>
          <a:endParaRPr lang="en-US"/>
        </a:p>
      </dgm:t>
    </dgm:pt>
    <dgm:pt modelId="{E820BBF5-6AC3-C245-850D-EC3ED818DBA8}">
      <dgm:prSet phldrT="[Text]" custT="1"/>
      <dgm:spPr/>
      <dgm:t>
        <a:bodyPr/>
        <a:lstStyle/>
        <a:p>
          <a:pPr algn="r"/>
          <a:r>
            <a:rPr lang="en-US" sz="1200"/>
            <a:t>top_field_first_flag</a:t>
          </a:r>
        </a:p>
      </dgm:t>
    </dgm:pt>
    <dgm:pt modelId="{3E38626F-23E3-A342-B6A9-47AC0B433638}" type="parTrans" cxnId="{CE5C57D8-D28A-FA41-A764-0140C1B5242C}">
      <dgm:prSet/>
      <dgm:spPr/>
      <dgm:t>
        <a:bodyPr/>
        <a:lstStyle/>
        <a:p>
          <a:endParaRPr lang="en-US"/>
        </a:p>
      </dgm:t>
    </dgm:pt>
    <dgm:pt modelId="{D73A9EF0-0BD0-8D42-A299-7B9145865FD5}" type="sibTrans" cxnId="{CE5C57D8-D28A-FA41-A764-0140C1B5242C}">
      <dgm:prSet/>
      <dgm:spPr/>
      <dgm:t>
        <a:bodyPr/>
        <a:lstStyle/>
        <a:p>
          <a:endParaRPr lang="en-US"/>
        </a:p>
      </dgm:t>
    </dgm:pt>
    <dgm:pt modelId="{57C7E60D-E779-D743-AF56-09DFEFADA915}">
      <dgm:prSet phldrT="[Text]" custT="1"/>
      <dgm:spPr>
        <a:solidFill>
          <a:schemeClr val="bg1"/>
        </a:solidFill>
        <a:ln w="25400">
          <a:solidFill>
            <a:schemeClr val="tx1"/>
          </a:solidFill>
        </a:ln>
        <a:effectLst/>
      </dgm:spPr>
      <dgm:t>
        <a:bodyPr/>
        <a:lstStyle/>
        <a:p>
          <a:r>
            <a:rPr lang="en-US" sz="900"/>
            <a:t>top</a:t>
          </a:r>
        </a:p>
        <a:p>
          <a:r>
            <a:rPr lang="en-US" sz="900"/>
            <a:t>first</a:t>
          </a:r>
        </a:p>
      </dgm:t>
    </dgm:pt>
    <dgm:pt modelId="{BF2DED21-9888-D449-8C25-5BE291892A23}" type="parTrans" cxnId="{36A6036B-9E90-1842-9F9C-6B3DB1E70E2B}">
      <dgm:prSet/>
      <dgm:spPr>
        <a:ln>
          <a:solidFill>
            <a:schemeClr val="tx1"/>
          </a:solidFill>
        </a:ln>
      </dgm:spPr>
      <dgm:t>
        <a:bodyPr/>
        <a:lstStyle/>
        <a:p>
          <a:endParaRPr lang="en-US" sz="900"/>
        </a:p>
      </dgm:t>
    </dgm:pt>
    <dgm:pt modelId="{9B276008-C4C1-284B-9B9C-EA8EC104D3B6}" type="sibTrans" cxnId="{36A6036B-9E90-1842-9F9C-6B3DB1E70E2B}">
      <dgm:prSet/>
      <dgm:spPr/>
      <dgm:t>
        <a:bodyPr/>
        <a:lstStyle/>
        <a:p>
          <a:endParaRPr lang="en-US"/>
        </a:p>
      </dgm:t>
    </dgm:pt>
    <dgm:pt modelId="{4A3C4E1C-079E-FD47-B752-CA30283B0D4B}">
      <dgm:prSet phldrT="[Text]" custT="1"/>
      <dgm:spPr>
        <a:solidFill>
          <a:schemeClr val="bg1"/>
        </a:solidFill>
        <a:ln w="25400">
          <a:solidFill>
            <a:schemeClr val="tx1"/>
          </a:solidFill>
        </a:ln>
        <a:effectLst/>
      </dgm:spPr>
      <dgm:t>
        <a:bodyPr/>
        <a:lstStyle/>
        <a:p>
          <a:r>
            <a:rPr lang="en-US" sz="900"/>
            <a:t>inter-leaved</a:t>
          </a:r>
        </a:p>
      </dgm:t>
    </dgm:pt>
    <dgm:pt modelId="{18E7CFC1-BEE4-4F40-87D5-EF92A2D90D25}" type="sibTrans" cxnId="{14C6ACB8-6D27-3342-98D7-4347C0F7D407}">
      <dgm:prSet/>
      <dgm:spPr/>
      <dgm:t>
        <a:bodyPr/>
        <a:lstStyle/>
        <a:p>
          <a:endParaRPr lang="en-US"/>
        </a:p>
      </dgm:t>
    </dgm:pt>
    <dgm:pt modelId="{ED92CC5A-17B1-944B-AAF6-83AEBFA783E9}" type="parTrans" cxnId="{14C6ACB8-6D27-3342-98D7-4347C0F7D407}">
      <dgm:prSet/>
      <dgm:spPr>
        <a:ln>
          <a:solidFill>
            <a:schemeClr val="tx1"/>
          </a:solidFill>
        </a:ln>
      </dgm:spPr>
      <dgm:t>
        <a:bodyPr/>
        <a:lstStyle/>
        <a:p>
          <a:endParaRPr lang="en-US" sz="900"/>
        </a:p>
      </dgm:t>
    </dgm:pt>
    <dgm:pt modelId="{4BAFE77C-1D9F-3B47-9CA4-D0F8BFC5349F}">
      <dgm:prSet phldrT="[Text]" custT="1"/>
      <dgm:spPr>
        <a:solidFill>
          <a:srgbClr val="FFFF00"/>
        </a:solidFill>
        <a:ln w="25400">
          <a:solidFill>
            <a:schemeClr val="tx1"/>
          </a:solidFill>
        </a:ln>
        <a:effectLst/>
      </dgm:spPr>
      <dgm:t>
        <a:bodyPr/>
        <a:lstStyle/>
        <a:p>
          <a:r>
            <a:rPr lang="en-US" sz="900" dirty="0"/>
            <a:t>extracted field</a:t>
          </a:r>
        </a:p>
      </dgm:t>
    </dgm:pt>
    <dgm:pt modelId="{B8FB5606-BA49-7C4A-9E89-006932CE35AB}" type="parTrans" cxnId="{FC0BF825-EE1A-AE4B-9B83-41F4508DCD45}">
      <dgm:prSet/>
      <dgm:spPr>
        <a:ln>
          <a:solidFill>
            <a:schemeClr val="tx1"/>
          </a:solidFill>
        </a:ln>
      </dgm:spPr>
      <dgm:t>
        <a:bodyPr/>
        <a:lstStyle/>
        <a:p>
          <a:endParaRPr lang="en-US" sz="900"/>
        </a:p>
      </dgm:t>
    </dgm:pt>
    <dgm:pt modelId="{5927F284-CFFA-2446-BAD9-07A827A5C238}" type="sibTrans" cxnId="{FC0BF825-EE1A-AE4B-9B83-41F4508DCD45}">
      <dgm:prSet/>
      <dgm:spPr/>
      <dgm:t>
        <a:bodyPr/>
        <a:lstStyle/>
        <a:p>
          <a:endParaRPr lang="en-US"/>
        </a:p>
      </dgm:t>
    </dgm:pt>
    <dgm:pt modelId="{7810A65C-51CF-1845-B0E6-853FA0B040AE}">
      <dgm:prSet phldrT="[Text]" custT="1"/>
      <dgm:spPr>
        <a:solidFill>
          <a:srgbClr val="FFFF00"/>
        </a:solidFill>
        <a:ln w="25400">
          <a:solidFill>
            <a:schemeClr val="tx1"/>
          </a:solidFill>
        </a:ln>
        <a:effectLst/>
      </dgm:spPr>
      <dgm:t>
        <a:bodyPr/>
        <a:lstStyle/>
        <a:p>
          <a:r>
            <a:rPr lang="en-US" sz="900"/>
            <a:t>top</a:t>
          </a:r>
        </a:p>
      </dgm:t>
    </dgm:pt>
    <dgm:pt modelId="{F0505C2D-BE92-B549-B6D8-C34A91AF16D6}" type="parTrans" cxnId="{F4633689-27AF-5E47-8CEE-3CC1644E5287}">
      <dgm:prSet/>
      <dgm:spPr>
        <a:ln>
          <a:solidFill>
            <a:schemeClr val="tx1"/>
          </a:solidFill>
        </a:ln>
      </dgm:spPr>
      <dgm:t>
        <a:bodyPr/>
        <a:lstStyle/>
        <a:p>
          <a:endParaRPr lang="en-US" sz="900"/>
        </a:p>
      </dgm:t>
    </dgm:pt>
    <dgm:pt modelId="{09BE2066-4453-9E42-9E3A-BF80B8489882}" type="sibTrans" cxnId="{F4633689-27AF-5E47-8CEE-3CC1644E5287}">
      <dgm:prSet/>
      <dgm:spPr/>
      <dgm:t>
        <a:bodyPr/>
        <a:lstStyle/>
        <a:p>
          <a:endParaRPr lang="en-US"/>
        </a:p>
      </dgm:t>
    </dgm:pt>
    <dgm:pt modelId="{47239E14-DE3A-9E46-B9EA-85A3BFF2725F}">
      <dgm:prSet phldrT="[Text]" custT="1"/>
      <dgm:spPr/>
      <dgm:t>
        <a:bodyPr/>
        <a:lstStyle/>
        <a:p>
          <a:pPr algn="r"/>
          <a:r>
            <a:rPr lang="en-US" sz="1200"/>
            <a:t>FieldSequenceFlag</a:t>
          </a:r>
        </a:p>
      </dgm:t>
    </dgm:pt>
    <dgm:pt modelId="{C5D456B9-3F00-3543-BDB3-E308F9155515}" type="sibTrans" cxnId="{3229903D-9287-0F45-9106-845B8344FCB2}">
      <dgm:prSet/>
      <dgm:spPr/>
      <dgm:t>
        <a:bodyPr/>
        <a:lstStyle/>
        <a:p>
          <a:endParaRPr lang="en-US"/>
        </a:p>
      </dgm:t>
    </dgm:pt>
    <dgm:pt modelId="{756344C6-F731-3D4B-A25C-7EE999EC1691}" type="parTrans" cxnId="{3229903D-9287-0F45-9106-845B8344FCB2}">
      <dgm:prSet/>
      <dgm:spPr/>
      <dgm:t>
        <a:bodyPr/>
        <a:lstStyle/>
        <a:p>
          <a:endParaRPr lang="en-US"/>
        </a:p>
      </dgm:t>
    </dgm:pt>
    <dgm:pt modelId="{FA4D2E5D-FA8A-124D-AF02-4F4A1F9BB0E7}">
      <dgm:prSet phldrT="[Text]" custT="1"/>
      <dgm:spPr>
        <a:solidFill>
          <a:srgbClr val="FFFF00"/>
        </a:solidFill>
        <a:ln w="25400">
          <a:solidFill>
            <a:schemeClr val="tx1"/>
          </a:solidFill>
        </a:ln>
        <a:effectLst/>
      </dgm:spPr>
      <dgm:t>
        <a:bodyPr/>
        <a:lstStyle/>
        <a:p>
          <a:r>
            <a:rPr lang="en-US" sz="900"/>
            <a:t>bottom</a:t>
          </a:r>
        </a:p>
      </dgm:t>
    </dgm:pt>
    <dgm:pt modelId="{D23C73F4-1D90-C047-BF81-A0EE69C0D4A3}" type="sibTrans" cxnId="{FF374D6F-85F5-F24B-9918-F93759A71BC1}">
      <dgm:prSet/>
      <dgm:spPr/>
      <dgm:t>
        <a:bodyPr/>
        <a:lstStyle/>
        <a:p>
          <a:endParaRPr lang="en-US"/>
        </a:p>
      </dgm:t>
    </dgm:pt>
    <dgm:pt modelId="{591A9A59-E597-6146-B68C-79FDEA6911B4}" type="parTrans" cxnId="{FF374D6F-85F5-F24B-9918-F93759A71BC1}">
      <dgm:prSet/>
      <dgm:spPr>
        <a:ln>
          <a:solidFill>
            <a:schemeClr val="tx1"/>
          </a:solidFill>
        </a:ln>
      </dgm:spPr>
      <dgm:t>
        <a:bodyPr/>
        <a:lstStyle/>
        <a:p>
          <a:endParaRPr lang="en-US" sz="900"/>
        </a:p>
      </dgm:t>
    </dgm:pt>
    <dgm:pt modelId="{80F77096-5A13-2541-953F-7E6F0243CA78}">
      <dgm:prSet phldrT="[Text]" custT="1"/>
      <dgm:spPr>
        <a:solidFill>
          <a:schemeClr val="bg1"/>
        </a:solidFill>
        <a:ln w="25400">
          <a:solidFill>
            <a:schemeClr val="tx1"/>
          </a:solidFill>
        </a:ln>
        <a:effectLst/>
      </dgm:spPr>
      <dgm:t>
        <a:bodyPr/>
        <a:lstStyle/>
        <a:p>
          <a:r>
            <a:rPr lang="en-US" sz="900" dirty="0"/>
            <a:t>top</a:t>
          </a:r>
        </a:p>
      </dgm:t>
    </dgm:pt>
    <dgm:pt modelId="{0583F8FE-F915-574B-A64A-ABBFE3EC00E7}" type="parTrans" cxnId="{E3D96E7D-60C3-5344-BA6D-A01AA41BBC10}">
      <dgm:prSet/>
      <dgm:spPr>
        <a:ln>
          <a:solidFill>
            <a:schemeClr val="tx1"/>
          </a:solidFill>
        </a:ln>
      </dgm:spPr>
      <dgm:t>
        <a:bodyPr/>
        <a:lstStyle/>
        <a:p>
          <a:endParaRPr lang="en-US" sz="900"/>
        </a:p>
      </dgm:t>
    </dgm:pt>
    <dgm:pt modelId="{4638BC6D-4CE9-1D4E-9913-79D3AC875D78}" type="sibTrans" cxnId="{E3D96E7D-60C3-5344-BA6D-A01AA41BBC10}">
      <dgm:prSet/>
      <dgm:spPr/>
      <dgm:t>
        <a:bodyPr/>
        <a:lstStyle/>
        <a:p>
          <a:endParaRPr lang="en-US"/>
        </a:p>
      </dgm:t>
    </dgm:pt>
    <dgm:pt modelId="{AB28A373-BCDD-3A41-8B50-BF4A85BDCF68}">
      <dgm:prSet phldrT="[Text]" custT="1"/>
      <dgm:spPr>
        <a:solidFill>
          <a:schemeClr val="bg1"/>
        </a:solidFill>
        <a:ln w="25400">
          <a:solidFill>
            <a:schemeClr val="tx1"/>
          </a:solidFill>
        </a:ln>
        <a:effectLst/>
      </dgm:spPr>
      <dgm:t>
        <a:bodyPr/>
        <a:lstStyle/>
        <a:p>
          <a:r>
            <a:rPr lang="en-US" sz="900" dirty="0"/>
            <a:t>bottom</a:t>
          </a:r>
        </a:p>
      </dgm:t>
    </dgm:pt>
    <dgm:pt modelId="{C2CB76EF-B56C-A049-8B19-B9E22B5D3C30}" type="parTrans" cxnId="{F97170A3-52FC-4441-9BA6-BD7C00441DA7}">
      <dgm:prSet/>
      <dgm:spPr>
        <a:ln>
          <a:solidFill>
            <a:schemeClr val="tx1"/>
          </a:solidFill>
        </a:ln>
      </dgm:spPr>
      <dgm:t>
        <a:bodyPr/>
        <a:lstStyle/>
        <a:p>
          <a:endParaRPr lang="en-US" sz="900"/>
        </a:p>
      </dgm:t>
    </dgm:pt>
    <dgm:pt modelId="{A8474579-E3C0-1048-921B-D2D9DC1E58D0}" type="sibTrans" cxnId="{F97170A3-52FC-4441-9BA6-BD7C00441DA7}">
      <dgm:prSet/>
      <dgm:spPr/>
      <dgm:t>
        <a:bodyPr/>
        <a:lstStyle/>
        <a:p>
          <a:endParaRPr lang="en-US"/>
        </a:p>
      </dgm:t>
    </dgm:pt>
    <dgm:pt modelId="{1B04B922-21FE-1949-9D1E-1F830944DAF6}">
      <dgm:prSet phldrT="[Text]" custT="1"/>
      <dgm:spPr>
        <a:noFill/>
        <a:ln w="25400">
          <a:noFill/>
        </a:ln>
        <a:effectLst/>
      </dgm:spPr>
      <dgm:t>
        <a:bodyPr/>
        <a:lstStyle/>
        <a:p>
          <a:r>
            <a:rPr lang="en-US" sz="900"/>
            <a:t>X</a:t>
          </a:r>
        </a:p>
      </dgm:t>
    </dgm:pt>
    <dgm:pt modelId="{28C66A23-DA7E-2E45-9890-0B6439D22CDB}" type="parTrans" cxnId="{6C69145D-3CF7-2D40-8A12-A4190F05CC56}">
      <dgm:prSet/>
      <dgm:spPr>
        <a:ln>
          <a:solidFill>
            <a:schemeClr val="tx1"/>
          </a:solidFill>
        </a:ln>
      </dgm:spPr>
      <dgm:t>
        <a:bodyPr/>
        <a:lstStyle/>
        <a:p>
          <a:endParaRPr lang="en-US" sz="900"/>
        </a:p>
      </dgm:t>
    </dgm:pt>
    <dgm:pt modelId="{5E95CDAB-6262-604C-83C3-652F93206698}" type="sibTrans" cxnId="{6C69145D-3CF7-2D40-8A12-A4190F05CC56}">
      <dgm:prSet/>
      <dgm:spPr/>
      <dgm:t>
        <a:bodyPr/>
        <a:lstStyle/>
        <a:p>
          <a:endParaRPr lang="en-US"/>
        </a:p>
      </dgm:t>
    </dgm:pt>
    <dgm:pt modelId="{A60F09C0-5EE5-224D-ADB9-4C8202DE9824}" type="pres">
      <dgm:prSet presAssocID="{601D2B70-8553-9E49-879F-441A38DFC2C8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46CCCE4-C859-B148-B097-06385D7D26F7}" type="pres">
      <dgm:prSet presAssocID="{601D2B70-8553-9E49-879F-441A38DFC2C8}" presName="hierFlow" presStyleCnt="0"/>
      <dgm:spPr/>
    </dgm:pt>
    <dgm:pt modelId="{A84A0245-85BB-F34E-988C-9671F5A9B7C5}" type="pres">
      <dgm:prSet presAssocID="{601D2B70-8553-9E49-879F-441A38DFC2C8}" presName="firstBuf" presStyleCnt="0"/>
      <dgm:spPr/>
    </dgm:pt>
    <dgm:pt modelId="{D858BFF4-4431-C943-ACE8-EDD40E372574}" type="pres">
      <dgm:prSet presAssocID="{601D2B70-8553-9E49-879F-441A38DFC2C8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059CFA9B-F970-DB4E-88AF-2A74BCEAF914}" type="pres">
      <dgm:prSet presAssocID="{38C2F6DB-F575-2B44-95DA-6F41F87E60F1}" presName="Name14" presStyleCnt="0"/>
      <dgm:spPr/>
    </dgm:pt>
    <dgm:pt modelId="{1F47EC5A-2502-2245-8EF2-34AEB6DF195B}" type="pres">
      <dgm:prSet presAssocID="{38C2F6DB-F575-2B44-95DA-6F41F87E60F1}" presName="level1Shap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6B7AA6D-BAF4-1341-B061-C25A7A674A07}" type="pres">
      <dgm:prSet presAssocID="{38C2F6DB-F575-2B44-95DA-6F41F87E60F1}" presName="hierChild2" presStyleCnt="0"/>
      <dgm:spPr/>
    </dgm:pt>
    <dgm:pt modelId="{A4714856-E07F-1B48-A308-54766AE1DBB0}" type="pres">
      <dgm:prSet presAssocID="{6D264F25-22FE-D04A-95AE-F575ECE9345E}" presName="Name19" presStyleLbl="parChTrans1D2" presStyleIdx="0" presStyleCnt="2"/>
      <dgm:spPr/>
      <dgm:t>
        <a:bodyPr/>
        <a:lstStyle/>
        <a:p>
          <a:endParaRPr lang="en-US"/>
        </a:p>
      </dgm:t>
    </dgm:pt>
    <dgm:pt modelId="{E20FFF9D-C5DE-D441-AF10-7B77ACF59A7A}" type="pres">
      <dgm:prSet presAssocID="{7E02A5DF-97D2-0644-91C3-1006EC0EE676}" presName="Name21" presStyleCnt="0"/>
      <dgm:spPr/>
    </dgm:pt>
    <dgm:pt modelId="{82F7F1CB-D5E0-3E44-A570-C751B38A3A3F}" type="pres">
      <dgm:prSet presAssocID="{7E02A5DF-97D2-0644-91C3-1006EC0EE676}" presName="level2Shape" presStyleLbl="node2" presStyleIdx="0" presStyleCnt="2"/>
      <dgm:spPr/>
      <dgm:t>
        <a:bodyPr/>
        <a:lstStyle/>
        <a:p>
          <a:endParaRPr lang="en-US"/>
        </a:p>
      </dgm:t>
    </dgm:pt>
    <dgm:pt modelId="{338DBF09-E9ED-634A-BF62-166067266B6D}" type="pres">
      <dgm:prSet presAssocID="{7E02A5DF-97D2-0644-91C3-1006EC0EE676}" presName="hierChild3" presStyleCnt="0"/>
      <dgm:spPr/>
    </dgm:pt>
    <dgm:pt modelId="{A0E90886-8862-9B4B-89BC-692FCC5B2DD7}" type="pres">
      <dgm:prSet presAssocID="{ED92CC5A-17B1-944B-AAF6-83AEBFA783E9}" presName="Name19" presStyleLbl="parChTrans1D3" presStyleIdx="0" presStyleCnt="4"/>
      <dgm:spPr/>
      <dgm:t>
        <a:bodyPr/>
        <a:lstStyle/>
        <a:p>
          <a:endParaRPr lang="en-US"/>
        </a:p>
      </dgm:t>
    </dgm:pt>
    <dgm:pt modelId="{EA60831A-A158-6B4E-899B-5640030C4D3F}" type="pres">
      <dgm:prSet presAssocID="{4A3C4E1C-079E-FD47-B752-CA30283B0D4B}" presName="Name21" presStyleCnt="0"/>
      <dgm:spPr/>
    </dgm:pt>
    <dgm:pt modelId="{2B224B9E-C795-0E42-BDE6-FD4A0D066941}" type="pres">
      <dgm:prSet presAssocID="{4A3C4E1C-079E-FD47-B752-CA30283B0D4B}" presName="level2Shape" presStyleLbl="node3" presStyleIdx="0" presStyleCnt="4"/>
      <dgm:spPr/>
      <dgm:t>
        <a:bodyPr/>
        <a:lstStyle/>
        <a:p>
          <a:endParaRPr lang="en-US"/>
        </a:p>
      </dgm:t>
    </dgm:pt>
    <dgm:pt modelId="{2A3E680B-638F-AD43-83CD-BCCA1E408BEC}" type="pres">
      <dgm:prSet presAssocID="{4A3C4E1C-079E-FD47-B752-CA30283B0D4B}" presName="hierChild3" presStyleCnt="0"/>
      <dgm:spPr/>
    </dgm:pt>
    <dgm:pt modelId="{0ABE3049-82E4-1A4E-A0A1-DCDD6B221400}" type="pres">
      <dgm:prSet presAssocID="{28C66A23-DA7E-2E45-9890-0B6439D22CDB}" presName="Name19" presStyleLbl="parChTrans1D4" presStyleIdx="0" presStyleCnt="7"/>
      <dgm:spPr/>
      <dgm:t>
        <a:bodyPr/>
        <a:lstStyle/>
        <a:p>
          <a:endParaRPr lang="en-US"/>
        </a:p>
      </dgm:t>
    </dgm:pt>
    <dgm:pt modelId="{CE1777A2-40A5-534C-8691-20CD2FF21797}" type="pres">
      <dgm:prSet presAssocID="{1B04B922-21FE-1949-9D1E-1F830944DAF6}" presName="Name21" presStyleCnt="0"/>
      <dgm:spPr/>
    </dgm:pt>
    <dgm:pt modelId="{77E40B9E-8713-A240-8085-E35794BE0891}" type="pres">
      <dgm:prSet presAssocID="{1B04B922-21FE-1949-9D1E-1F830944DAF6}" presName="level2Shape" presStyleLbl="node4" presStyleIdx="0" presStyleCnt="7"/>
      <dgm:spPr/>
      <dgm:t>
        <a:bodyPr/>
        <a:lstStyle/>
        <a:p>
          <a:endParaRPr lang="en-US"/>
        </a:p>
      </dgm:t>
    </dgm:pt>
    <dgm:pt modelId="{DC3AF210-1585-C74E-9A61-2321751C76BE}" type="pres">
      <dgm:prSet presAssocID="{1B04B922-21FE-1949-9D1E-1F830944DAF6}" presName="hierChild3" presStyleCnt="0"/>
      <dgm:spPr/>
    </dgm:pt>
    <dgm:pt modelId="{8401C7EC-B568-CE42-ADF1-E39E708E777D}" type="pres">
      <dgm:prSet presAssocID="{6842F3DE-3378-C24F-AE95-B3F959A97EB4}" presName="Name19" presStyleLbl="parChTrans1D4" presStyleIdx="1" presStyleCnt="7"/>
      <dgm:spPr/>
      <dgm:t>
        <a:bodyPr/>
        <a:lstStyle/>
        <a:p>
          <a:endParaRPr lang="en-US"/>
        </a:p>
      </dgm:t>
    </dgm:pt>
    <dgm:pt modelId="{32525C39-22D6-5F4A-B9BC-58278164C959}" type="pres">
      <dgm:prSet presAssocID="{29DEE58D-D157-054A-B5A7-3F25561EA234}" presName="Name21" presStyleCnt="0"/>
      <dgm:spPr/>
    </dgm:pt>
    <dgm:pt modelId="{7764CAEC-C326-1047-94BE-537166F441A6}" type="pres">
      <dgm:prSet presAssocID="{29DEE58D-D157-054A-B5A7-3F25561EA234}" presName="level2Shape" presStyleLbl="node4" presStyleIdx="1" presStyleCnt="7"/>
      <dgm:spPr/>
      <dgm:t>
        <a:bodyPr/>
        <a:lstStyle/>
        <a:p>
          <a:endParaRPr lang="en-US"/>
        </a:p>
      </dgm:t>
    </dgm:pt>
    <dgm:pt modelId="{49020CF4-9026-B446-AB49-E058F2626D55}" type="pres">
      <dgm:prSet presAssocID="{29DEE58D-D157-054A-B5A7-3F25561EA234}" presName="hierChild3" presStyleCnt="0"/>
      <dgm:spPr/>
    </dgm:pt>
    <dgm:pt modelId="{DEE6E38E-CCDF-DB43-B07D-7BF7351AF0DC}" type="pres">
      <dgm:prSet presAssocID="{BF2DED21-9888-D449-8C25-5BE291892A23}" presName="Name19" presStyleLbl="parChTrans1D4" presStyleIdx="2" presStyleCnt="7"/>
      <dgm:spPr/>
      <dgm:t>
        <a:bodyPr/>
        <a:lstStyle/>
        <a:p>
          <a:endParaRPr lang="en-US"/>
        </a:p>
      </dgm:t>
    </dgm:pt>
    <dgm:pt modelId="{27A8F6D4-6302-E847-A8B9-15E71B132C45}" type="pres">
      <dgm:prSet presAssocID="{57C7E60D-E779-D743-AF56-09DFEFADA915}" presName="Name21" presStyleCnt="0"/>
      <dgm:spPr/>
    </dgm:pt>
    <dgm:pt modelId="{DA84EE3D-977D-5544-A4EF-39D44808BDB3}" type="pres">
      <dgm:prSet presAssocID="{57C7E60D-E779-D743-AF56-09DFEFADA915}" presName="level2Shape" presStyleLbl="node4" presStyleIdx="2" presStyleCnt="7"/>
      <dgm:spPr/>
      <dgm:t>
        <a:bodyPr/>
        <a:lstStyle/>
        <a:p>
          <a:endParaRPr lang="en-US"/>
        </a:p>
      </dgm:t>
    </dgm:pt>
    <dgm:pt modelId="{C24DAD98-688B-E04D-93E8-6904ED0983B3}" type="pres">
      <dgm:prSet presAssocID="{57C7E60D-E779-D743-AF56-09DFEFADA915}" presName="hierChild3" presStyleCnt="0"/>
      <dgm:spPr/>
    </dgm:pt>
    <dgm:pt modelId="{6DCF20AD-83E8-D144-9056-42547D057CDB}" type="pres">
      <dgm:prSet presAssocID="{28C20D10-1781-0745-8AA1-2020A11A73B0}" presName="Name19" presStyleLbl="parChTrans1D3" presStyleIdx="1" presStyleCnt="4"/>
      <dgm:spPr/>
      <dgm:t>
        <a:bodyPr/>
        <a:lstStyle/>
        <a:p>
          <a:endParaRPr lang="en-US"/>
        </a:p>
      </dgm:t>
    </dgm:pt>
    <dgm:pt modelId="{8DAEA08F-1693-134C-8921-3A516B36DFDE}" type="pres">
      <dgm:prSet presAssocID="{E60641A2-6A93-9E42-A825-6593B6DCE2BE}" presName="Name21" presStyleCnt="0"/>
      <dgm:spPr/>
    </dgm:pt>
    <dgm:pt modelId="{103622E6-7CA0-AB4D-9C58-0F0917F29678}" type="pres">
      <dgm:prSet presAssocID="{E60641A2-6A93-9E42-A825-6593B6DCE2BE}" presName="level2Shape" presStyleLbl="node3" presStyleIdx="1" presStyleCnt="4"/>
      <dgm:spPr/>
      <dgm:t>
        <a:bodyPr/>
        <a:lstStyle/>
        <a:p>
          <a:endParaRPr lang="en-US"/>
        </a:p>
      </dgm:t>
    </dgm:pt>
    <dgm:pt modelId="{1B86819A-F295-5942-B85D-D5CFF49FC53C}" type="pres">
      <dgm:prSet presAssocID="{E60641A2-6A93-9E42-A825-6593B6DCE2BE}" presName="hierChild3" presStyleCnt="0"/>
      <dgm:spPr/>
    </dgm:pt>
    <dgm:pt modelId="{4F86E96E-F0EE-CD47-A526-59A0CA325405}" type="pres">
      <dgm:prSet presAssocID="{41246627-E844-334C-A516-07486920CD55}" presName="Name19" presStyleLbl="parChTrans1D2" presStyleIdx="1" presStyleCnt="2"/>
      <dgm:spPr/>
      <dgm:t>
        <a:bodyPr/>
        <a:lstStyle/>
        <a:p>
          <a:endParaRPr lang="en-US"/>
        </a:p>
      </dgm:t>
    </dgm:pt>
    <dgm:pt modelId="{8A4D5FEC-714D-8E47-AC6F-95052F7DB5B6}" type="pres">
      <dgm:prSet presAssocID="{A64CF767-A49D-7C4F-A525-77C97527326E}" presName="Name21" presStyleCnt="0"/>
      <dgm:spPr/>
    </dgm:pt>
    <dgm:pt modelId="{40AB9196-4B27-CE41-9CB1-441CF3E9BFB7}" type="pres">
      <dgm:prSet presAssocID="{A64CF767-A49D-7C4F-A525-77C97527326E}" presName="level2Shape" presStyleLbl="node2" presStyleIdx="1" presStyleCnt="2"/>
      <dgm:spPr/>
      <dgm:t>
        <a:bodyPr/>
        <a:lstStyle/>
        <a:p>
          <a:endParaRPr lang="en-US"/>
        </a:p>
      </dgm:t>
    </dgm:pt>
    <dgm:pt modelId="{A1A31EC3-5EC1-3243-9133-A368479E6A07}" type="pres">
      <dgm:prSet presAssocID="{A64CF767-A49D-7C4F-A525-77C97527326E}" presName="hierChild3" presStyleCnt="0"/>
      <dgm:spPr/>
    </dgm:pt>
    <dgm:pt modelId="{02F7B818-D26B-D94E-9490-9BA9F581DFB8}" type="pres">
      <dgm:prSet presAssocID="{CFD1F55F-A557-F745-BF66-C8B86A039D23}" presName="Name19" presStyleLbl="parChTrans1D3" presStyleIdx="2" presStyleCnt="4"/>
      <dgm:spPr/>
      <dgm:t>
        <a:bodyPr/>
        <a:lstStyle/>
        <a:p>
          <a:endParaRPr lang="en-US"/>
        </a:p>
      </dgm:t>
    </dgm:pt>
    <dgm:pt modelId="{8EF821A0-D6BB-3D46-9744-F05ABE568318}" type="pres">
      <dgm:prSet presAssocID="{0CFB4816-2BE0-2743-B244-08B46C7DC486}" presName="Name21" presStyleCnt="0"/>
      <dgm:spPr/>
    </dgm:pt>
    <dgm:pt modelId="{FDEBA06B-9296-2C42-92D5-E7DFCB393B14}" type="pres">
      <dgm:prSet presAssocID="{0CFB4816-2BE0-2743-B244-08B46C7DC486}" presName="level2Shape" presStyleLbl="node3" presStyleIdx="2" presStyleCnt="4"/>
      <dgm:spPr/>
      <dgm:t>
        <a:bodyPr/>
        <a:lstStyle/>
        <a:p>
          <a:endParaRPr lang="en-US"/>
        </a:p>
      </dgm:t>
    </dgm:pt>
    <dgm:pt modelId="{196ED255-7B69-9346-B5C8-20E8A7C441FD}" type="pres">
      <dgm:prSet presAssocID="{0CFB4816-2BE0-2743-B244-08B46C7DC486}" presName="hierChild3" presStyleCnt="0"/>
      <dgm:spPr/>
    </dgm:pt>
    <dgm:pt modelId="{F92BD89D-8EB7-8544-909A-D96670238390}" type="pres">
      <dgm:prSet presAssocID="{0583F8FE-F915-574B-A64A-ABBFE3EC00E7}" presName="Name19" presStyleLbl="parChTrans1D4" presStyleIdx="3" presStyleCnt="7"/>
      <dgm:spPr/>
      <dgm:t>
        <a:bodyPr/>
        <a:lstStyle/>
        <a:p>
          <a:endParaRPr lang="en-US"/>
        </a:p>
      </dgm:t>
    </dgm:pt>
    <dgm:pt modelId="{761938F9-1E2E-434C-856D-5D7ADC648A87}" type="pres">
      <dgm:prSet presAssocID="{80F77096-5A13-2541-953F-7E6F0243CA78}" presName="Name21" presStyleCnt="0"/>
      <dgm:spPr/>
    </dgm:pt>
    <dgm:pt modelId="{05ACEB5C-D15A-624D-8D77-F1B64EE51EF1}" type="pres">
      <dgm:prSet presAssocID="{80F77096-5A13-2541-953F-7E6F0243CA78}" presName="level2Shape" presStyleLbl="node4" presStyleIdx="3" presStyleCnt="7"/>
      <dgm:spPr/>
      <dgm:t>
        <a:bodyPr/>
        <a:lstStyle/>
        <a:p>
          <a:endParaRPr lang="en-US"/>
        </a:p>
      </dgm:t>
    </dgm:pt>
    <dgm:pt modelId="{1C8B1BB8-79C4-C045-AE2E-A5289526AABE}" type="pres">
      <dgm:prSet presAssocID="{80F77096-5A13-2541-953F-7E6F0243CA78}" presName="hierChild3" presStyleCnt="0"/>
      <dgm:spPr/>
    </dgm:pt>
    <dgm:pt modelId="{70CEC5A7-7FD6-3B4E-AD40-72D963BA62B1}" type="pres">
      <dgm:prSet presAssocID="{C2CB76EF-B56C-A049-8B19-B9E22B5D3C30}" presName="Name19" presStyleLbl="parChTrans1D4" presStyleIdx="4" presStyleCnt="7"/>
      <dgm:spPr/>
      <dgm:t>
        <a:bodyPr/>
        <a:lstStyle/>
        <a:p>
          <a:endParaRPr lang="en-US"/>
        </a:p>
      </dgm:t>
    </dgm:pt>
    <dgm:pt modelId="{3DEB3A1D-5DB9-BD47-8E77-CD7E9AD21577}" type="pres">
      <dgm:prSet presAssocID="{AB28A373-BCDD-3A41-8B50-BF4A85BDCF68}" presName="Name21" presStyleCnt="0"/>
      <dgm:spPr/>
    </dgm:pt>
    <dgm:pt modelId="{2709BAB3-1961-0545-B985-329E53C4D7D5}" type="pres">
      <dgm:prSet presAssocID="{AB28A373-BCDD-3A41-8B50-BF4A85BDCF68}" presName="level2Shape" presStyleLbl="node4" presStyleIdx="4" presStyleCnt="7"/>
      <dgm:spPr/>
      <dgm:t>
        <a:bodyPr/>
        <a:lstStyle/>
        <a:p>
          <a:endParaRPr lang="en-US"/>
        </a:p>
      </dgm:t>
    </dgm:pt>
    <dgm:pt modelId="{9331B66A-06CF-A643-8209-CECF3E42F9C4}" type="pres">
      <dgm:prSet presAssocID="{AB28A373-BCDD-3A41-8B50-BF4A85BDCF68}" presName="hierChild3" presStyleCnt="0"/>
      <dgm:spPr/>
    </dgm:pt>
    <dgm:pt modelId="{D6591B03-0533-5242-8A8A-68065747C527}" type="pres">
      <dgm:prSet presAssocID="{B8FB5606-BA49-7C4A-9E89-006932CE35AB}" presName="Name19" presStyleLbl="parChTrans1D3" presStyleIdx="3" presStyleCnt="4"/>
      <dgm:spPr/>
      <dgm:t>
        <a:bodyPr/>
        <a:lstStyle/>
        <a:p>
          <a:endParaRPr lang="en-US"/>
        </a:p>
      </dgm:t>
    </dgm:pt>
    <dgm:pt modelId="{5C02F8B1-B8CA-9444-9D49-2818AF0E6F41}" type="pres">
      <dgm:prSet presAssocID="{4BAFE77C-1D9F-3B47-9CA4-D0F8BFC5349F}" presName="Name21" presStyleCnt="0"/>
      <dgm:spPr/>
    </dgm:pt>
    <dgm:pt modelId="{C64C64C5-897D-4442-85FE-78ADA45BE0AE}" type="pres">
      <dgm:prSet presAssocID="{4BAFE77C-1D9F-3B47-9CA4-D0F8BFC5349F}" presName="level2Shape" presStyleLbl="node3" presStyleIdx="3" presStyleCnt="4"/>
      <dgm:spPr/>
      <dgm:t>
        <a:bodyPr/>
        <a:lstStyle/>
        <a:p>
          <a:endParaRPr lang="en-US"/>
        </a:p>
      </dgm:t>
    </dgm:pt>
    <dgm:pt modelId="{9C56B6B7-62CE-354D-A714-393BDBF6A6A6}" type="pres">
      <dgm:prSet presAssocID="{4BAFE77C-1D9F-3B47-9CA4-D0F8BFC5349F}" presName="hierChild3" presStyleCnt="0"/>
      <dgm:spPr/>
    </dgm:pt>
    <dgm:pt modelId="{CA5E1699-891E-884C-AFA4-5E9B679E669E}" type="pres">
      <dgm:prSet presAssocID="{F0505C2D-BE92-B549-B6D8-C34A91AF16D6}" presName="Name19" presStyleLbl="parChTrans1D4" presStyleIdx="5" presStyleCnt="7"/>
      <dgm:spPr/>
      <dgm:t>
        <a:bodyPr/>
        <a:lstStyle/>
        <a:p>
          <a:endParaRPr lang="en-US"/>
        </a:p>
      </dgm:t>
    </dgm:pt>
    <dgm:pt modelId="{A2620810-56CF-274E-A46F-FAB6E814F030}" type="pres">
      <dgm:prSet presAssocID="{7810A65C-51CF-1845-B0E6-853FA0B040AE}" presName="Name21" presStyleCnt="0"/>
      <dgm:spPr/>
    </dgm:pt>
    <dgm:pt modelId="{9CEBF470-FAEC-EF42-AD67-CA5E9D3FC749}" type="pres">
      <dgm:prSet presAssocID="{7810A65C-51CF-1845-B0E6-853FA0B040AE}" presName="level2Shape" presStyleLbl="node4" presStyleIdx="5" presStyleCnt="7"/>
      <dgm:spPr/>
      <dgm:t>
        <a:bodyPr/>
        <a:lstStyle/>
        <a:p>
          <a:endParaRPr lang="en-US"/>
        </a:p>
      </dgm:t>
    </dgm:pt>
    <dgm:pt modelId="{0D16B52F-BE19-324B-8037-AE435D49F4EE}" type="pres">
      <dgm:prSet presAssocID="{7810A65C-51CF-1845-B0E6-853FA0B040AE}" presName="hierChild3" presStyleCnt="0"/>
      <dgm:spPr/>
    </dgm:pt>
    <dgm:pt modelId="{24A0E28D-3C65-CC4D-84D6-34D1B179A86E}" type="pres">
      <dgm:prSet presAssocID="{591A9A59-E597-6146-B68C-79FDEA6911B4}" presName="Name19" presStyleLbl="parChTrans1D4" presStyleIdx="6" presStyleCnt="7"/>
      <dgm:spPr/>
      <dgm:t>
        <a:bodyPr/>
        <a:lstStyle/>
        <a:p>
          <a:endParaRPr lang="en-US"/>
        </a:p>
      </dgm:t>
    </dgm:pt>
    <dgm:pt modelId="{A058D4D1-85CA-8D45-8EFA-58F987258F23}" type="pres">
      <dgm:prSet presAssocID="{FA4D2E5D-FA8A-124D-AF02-4F4A1F9BB0E7}" presName="Name21" presStyleCnt="0"/>
      <dgm:spPr/>
    </dgm:pt>
    <dgm:pt modelId="{8A53D24A-1382-2740-BE3C-F277D2186006}" type="pres">
      <dgm:prSet presAssocID="{FA4D2E5D-FA8A-124D-AF02-4F4A1F9BB0E7}" presName="level2Shape" presStyleLbl="node4" presStyleIdx="6" presStyleCnt="7"/>
      <dgm:spPr/>
      <dgm:t>
        <a:bodyPr/>
        <a:lstStyle/>
        <a:p>
          <a:endParaRPr lang="en-US"/>
        </a:p>
      </dgm:t>
    </dgm:pt>
    <dgm:pt modelId="{515BF2D0-EA70-164A-B39E-92E607DCE665}" type="pres">
      <dgm:prSet presAssocID="{FA4D2E5D-FA8A-124D-AF02-4F4A1F9BB0E7}" presName="hierChild3" presStyleCnt="0"/>
      <dgm:spPr/>
    </dgm:pt>
    <dgm:pt modelId="{5AB2DD6C-8846-4642-A7CA-2178039A9A39}" type="pres">
      <dgm:prSet presAssocID="{601D2B70-8553-9E49-879F-441A38DFC2C8}" presName="bgShapesFlow" presStyleCnt="0"/>
      <dgm:spPr/>
    </dgm:pt>
    <dgm:pt modelId="{36808FCC-D37D-4F4C-A2A3-B2A3C7FA04BF}" type="pres">
      <dgm:prSet presAssocID="{47239E14-DE3A-9E46-B9EA-85A3BFF2725F}" presName="rectComp" presStyleCnt="0"/>
      <dgm:spPr/>
    </dgm:pt>
    <dgm:pt modelId="{94B3BB18-5142-914F-8842-62FF05463522}" type="pres">
      <dgm:prSet presAssocID="{47239E14-DE3A-9E46-B9EA-85A3BFF2725F}" presName="bgRect" presStyleLbl="bgShp" presStyleIdx="0" presStyleCnt="4" custScaleY="47801" custLinFactNeighborX="4449" custLinFactNeighborY="83421"/>
      <dgm:spPr/>
      <dgm:t>
        <a:bodyPr/>
        <a:lstStyle/>
        <a:p>
          <a:endParaRPr lang="en-US"/>
        </a:p>
      </dgm:t>
    </dgm:pt>
    <dgm:pt modelId="{B3454598-15E6-3C4B-8056-93DCB53DC3A3}" type="pres">
      <dgm:prSet presAssocID="{47239E14-DE3A-9E46-B9EA-85A3BFF2725F}" presName="bgRectTx" presStyleLbl="bgShp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7742B6-C06D-D64E-973C-7D650F9E9D5B}" type="pres">
      <dgm:prSet presAssocID="{47239E14-DE3A-9E46-B9EA-85A3BFF2725F}" presName="spComp" presStyleCnt="0"/>
      <dgm:spPr/>
    </dgm:pt>
    <dgm:pt modelId="{A6CC6BDC-A69F-DE43-9F8C-DD337225FB8E}" type="pres">
      <dgm:prSet presAssocID="{47239E14-DE3A-9E46-B9EA-85A3BFF2725F}" presName="vSp" presStyleCnt="0"/>
      <dgm:spPr/>
    </dgm:pt>
    <dgm:pt modelId="{35A0BFF7-B385-2248-8300-2AF19AE380B5}" type="pres">
      <dgm:prSet presAssocID="{9024779D-0B22-4545-A5AD-BDAB4C8863D1}" presName="rectComp" presStyleCnt="0"/>
      <dgm:spPr/>
    </dgm:pt>
    <dgm:pt modelId="{2F9FE143-58E2-D44D-A355-FA3265464B9C}" type="pres">
      <dgm:prSet presAssocID="{9024779D-0B22-4545-A5AD-BDAB4C8863D1}" presName="bgRect" presStyleLbl="bgShp" presStyleIdx="1" presStyleCnt="4" custScaleY="47801" custLinFactY="23351" custLinFactNeighborX="-774" custLinFactNeighborY="100000"/>
      <dgm:spPr/>
      <dgm:t>
        <a:bodyPr/>
        <a:lstStyle/>
        <a:p>
          <a:endParaRPr lang="en-US"/>
        </a:p>
      </dgm:t>
    </dgm:pt>
    <dgm:pt modelId="{F4F4C265-8170-534D-9C07-342F510A7508}" type="pres">
      <dgm:prSet presAssocID="{9024779D-0B22-4545-A5AD-BDAB4C8863D1}" presName="bgRectTx" presStyleLbl="bgShp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32D10C-B09C-604F-AADE-5EEDDC6CA381}" type="pres">
      <dgm:prSet presAssocID="{9024779D-0B22-4545-A5AD-BDAB4C8863D1}" presName="spComp" presStyleCnt="0"/>
      <dgm:spPr/>
    </dgm:pt>
    <dgm:pt modelId="{FB2686C9-4545-684B-B156-11890EF0E04F}" type="pres">
      <dgm:prSet presAssocID="{9024779D-0B22-4545-A5AD-BDAB4C8863D1}" presName="vSp" presStyleCnt="0"/>
      <dgm:spPr/>
    </dgm:pt>
    <dgm:pt modelId="{51539E5F-5696-FD4C-85CA-21AF410220B3}" type="pres">
      <dgm:prSet presAssocID="{EA10CCD3-E579-5144-BF0A-A7AC00F1397D}" presName="rectComp" presStyleCnt="0"/>
      <dgm:spPr/>
    </dgm:pt>
    <dgm:pt modelId="{D73C5EBA-3E15-8843-88D4-CABEB27AD75E}" type="pres">
      <dgm:prSet presAssocID="{EA10CCD3-E579-5144-BF0A-A7AC00F1397D}" presName="bgRect" presStyleLbl="bgShp" presStyleIdx="2" presStyleCnt="4" custScaleY="47800" custLinFactY="89381" custLinFactNeighborX="2708" custLinFactNeighborY="100000"/>
      <dgm:spPr/>
      <dgm:t>
        <a:bodyPr/>
        <a:lstStyle/>
        <a:p>
          <a:endParaRPr lang="en-US"/>
        </a:p>
      </dgm:t>
    </dgm:pt>
    <dgm:pt modelId="{4DCD8EAA-B006-B84C-9C78-545BCBD5F8DE}" type="pres">
      <dgm:prSet presAssocID="{EA10CCD3-E579-5144-BF0A-A7AC00F1397D}" presName="bgRectTx" presStyleLbl="bgShp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0957A29-F9DE-8644-950C-87724164192A}" type="pres">
      <dgm:prSet presAssocID="{EA10CCD3-E579-5144-BF0A-A7AC00F1397D}" presName="spComp" presStyleCnt="0"/>
      <dgm:spPr/>
    </dgm:pt>
    <dgm:pt modelId="{485E2611-9B34-824F-8589-9518AA9F6E6D}" type="pres">
      <dgm:prSet presAssocID="{EA10CCD3-E579-5144-BF0A-A7AC00F1397D}" presName="vSp" presStyleCnt="0"/>
      <dgm:spPr/>
    </dgm:pt>
    <dgm:pt modelId="{59940279-6339-2E47-B5B2-2BC1FF38F280}" type="pres">
      <dgm:prSet presAssocID="{E820BBF5-6AC3-C245-850D-EC3ED818DBA8}" presName="rectComp" presStyleCnt="0"/>
      <dgm:spPr/>
    </dgm:pt>
    <dgm:pt modelId="{12ED817E-B8BB-3742-B1C7-93911D145932}" type="pres">
      <dgm:prSet presAssocID="{E820BBF5-6AC3-C245-850D-EC3ED818DBA8}" presName="bgRect" presStyleLbl="bgShp" presStyleIdx="3" presStyleCnt="4" custScaleY="47799" custLinFactY="100000" custLinFactNeighborX="967" custLinFactNeighborY="129312"/>
      <dgm:spPr/>
      <dgm:t>
        <a:bodyPr/>
        <a:lstStyle/>
        <a:p>
          <a:endParaRPr lang="en-US"/>
        </a:p>
      </dgm:t>
    </dgm:pt>
    <dgm:pt modelId="{8F8AAFA5-1BC8-A14F-8269-FB10DD9DA374}" type="pres">
      <dgm:prSet presAssocID="{E820BBF5-6AC3-C245-850D-EC3ED818DBA8}" presName="bgRectTx" presStyleLbl="bgShp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DE26252-B86A-B347-8820-550617EC3887}" type="presOf" srcId="{E60641A2-6A93-9E42-A825-6593B6DCE2BE}" destId="{103622E6-7CA0-AB4D-9C58-0F0917F29678}" srcOrd="0" destOrd="0" presId="urn:microsoft.com/office/officeart/2005/8/layout/hierarchy6"/>
    <dgm:cxn modelId="{212DADC3-E206-6B40-ABC7-6D7CB70D12DA}" srcId="{601D2B70-8553-9E49-879F-441A38DFC2C8}" destId="{9024779D-0B22-4545-A5AD-BDAB4C8863D1}" srcOrd="2" destOrd="0" parTransId="{6FB0E635-7D26-5F48-A3FC-004C45744465}" sibTransId="{02AD6C1E-9D44-784F-A95E-070B0A2E8374}"/>
    <dgm:cxn modelId="{36A6036B-9E90-1842-9F9C-6B3DB1E70E2B}" srcId="{1B04B922-21FE-1949-9D1E-1F830944DAF6}" destId="{57C7E60D-E779-D743-AF56-09DFEFADA915}" srcOrd="1" destOrd="0" parTransId="{BF2DED21-9888-D449-8C25-5BE291892A23}" sibTransId="{9B276008-C4C1-284B-9B9C-EA8EC104D3B6}"/>
    <dgm:cxn modelId="{A965CDB1-1802-214E-AA60-EF4123CF0BEC}" type="presOf" srcId="{9024779D-0B22-4545-A5AD-BDAB4C8863D1}" destId="{F4F4C265-8170-534D-9C07-342F510A7508}" srcOrd="1" destOrd="0" presId="urn:microsoft.com/office/officeart/2005/8/layout/hierarchy6"/>
    <dgm:cxn modelId="{F4633689-27AF-5E47-8CEE-3CC1644E5287}" srcId="{4BAFE77C-1D9F-3B47-9CA4-D0F8BFC5349F}" destId="{7810A65C-51CF-1845-B0E6-853FA0B040AE}" srcOrd="0" destOrd="0" parTransId="{F0505C2D-BE92-B549-B6D8-C34A91AF16D6}" sibTransId="{09BE2066-4453-9E42-9E3A-BF80B8489882}"/>
    <dgm:cxn modelId="{6C69145D-3CF7-2D40-8A12-A4190F05CC56}" srcId="{4A3C4E1C-079E-FD47-B752-CA30283B0D4B}" destId="{1B04B922-21FE-1949-9D1E-1F830944DAF6}" srcOrd="0" destOrd="0" parTransId="{28C66A23-DA7E-2E45-9890-0B6439D22CDB}" sibTransId="{5E95CDAB-6262-604C-83C3-652F93206698}"/>
    <dgm:cxn modelId="{C9895439-5DFD-454A-9365-1344F442FCF2}" type="presOf" srcId="{1B04B922-21FE-1949-9D1E-1F830944DAF6}" destId="{77E40B9E-8713-A240-8085-E35794BE0891}" srcOrd="0" destOrd="0" presId="urn:microsoft.com/office/officeart/2005/8/layout/hierarchy6"/>
    <dgm:cxn modelId="{7B88C94E-A150-9C42-8BB1-D0B96BC581ED}" type="presOf" srcId="{4A3C4E1C-079E-FD47-B752-CA30283B0D4B}" destId="{2B224B9E-C795-0E42-BDE6-FD4A0D066941}" srcOrd="0" destOrd="0" presId="urn:microsoft.com/office/officeart/2005/8/layout/hierarchy6"/>
    <dgm:cxn modelId="{637B08C1-A695-DB45-BC5C-3DA4B71FB84E}" type="presOf" srcId="{EA10CCD3-E579-5144-BF0A-A7AC00F1397D}" destId="{D73C5EBA-3E15-8843-88D4-CABEB27AD75E}" srcOrd="0" destOrd="0" presId="urn:microsoft.com/office/officeart/2005/8/layout/hierarchy6"/>
    <dgm:cxn modelId="{0916E771-7851-C940-A351-D41617F1457C}" srcId="{38C2F6DB-F575-2B44-95DA-6F41F87E60F1}" destId="{A64CF767-A49D-7C4F-A525-77C97527326E}" srcOrd="1" destOrd="0" parTransId="{41246627-E844-334C-A516-07486920CD55}" sibTransId="{98F69157-2714-E44F-8765-3AEBEBB02639}"/>
    <dgm:cxn modelId="{C229840B-6F80-E540-9555-3FBB6C9F1362}" type="presOf" srcId="{0583F8FE-F915-574B-A64A-ABBFE3EC00E7}" destId="{F92BD89D-8EB7-8544-909A-D96670238390}" srcOrd="0" destOrd="0" presId="urn:microsoft.com/office/officeart/2005/8/layout/hierarchy6"/>
    <dgm:cxn modelId="{E9FC527B-F12C-DD4B-979E-A087390E3135}" type="presOf" srcId="{601D2B70-8553-9E49-879F-441A38DFC2C8}" destId="{A60F09C0-5EE5-224D-ADB9-4C8202DE9824}" srcOrd="0" destOrd="0" presId="urn:microsoft.com/office/officeart/2005/8/layout/hierarchy6"/>
    <dgm:cxn modelId="{7E8322F5-973A-4043-BC8C-C9E8AF42E37F}" type="presOf" srcId="{28C20D10-1781-0745-8AA1-2020A11A73B0}" destId="{6DCF20AD-83E8-D144-9056-42547D057CDB}" srcOrd="0" destOrd="0" presId="urn:microsoft.com/office/officeart/2005/8/layout/hierarchy6"/>
    <dgm:cxn modelId="{14C6ACB8-6D27-3342-98D7-4347C0F7D407}" srcId="{7E02A5DF-97D2-0644-91C3-1006EC0EE676}" destId="{4A3C4E1C-079E-FD47-B752-CA30283B0D4B}" srcOrd="0" destOrd="0" parTransId="{ED92CC5A-17B1-944B-AAF6-83AEBFA783E9}" sibTransId="{18E7CFC1-BEE4-4F40-87D5-EF92A2D90D25}"/>
    <dgm:cxn modelId="{2216A91F-C57A-E647-BEA4-D51BB847F399}" type="presOf" srcId="{7E02A5DF-97D2-0644-91C3-1006EC0EE676}" destId="{82F7F1CB-D5E0-3E44-A570-C751B38A3A3F}" srcOrd="0" destOrd="0" presId="urn:microsoft.com/office/officeart/2005/8/layout/hierarchy6"/>
    <dgm:cxn modelId="{FC0BF825-EE1A-AE4B-9B83-41F4508DCD45}" srcId="{A64CF767-A49D-7C4F-A525-77C97527326E}" destId="{4BAFE77C-1D9F-3B47-9CA4-D0F8BFC5349F}" srcOrd="1" destOrd="0" parTransId="{B8FB5606-BA49-7C4A-9E89-006932CE35AB}" sibTransId="{5927F284-CFFA-2446-BAD9-07A827A5C238}"/>
    <dgm:cxn modelId="{6EC50819-FC3E-464B-B715-2B1107629225}" type="presOf" srcId="{F0505C2D-BE92-B549-B6D8-C34A91AF16D6}" destId="{CA5E1699-891E-884C-AFA4-5E9B679E669E}" srcOrd="0" destOrd="0" presId="urn:microsoft.com/office/officeart/2005/8/layout/hierarchy6"/>
    <dgm:cxn modelId="{599B2152-7C60-6447-8AAB-21BA02D0800E}" srcId="{601D2B70-8553-9E49-879F-441A38DFC2C8}" destId="{38C2F6DB-F575-2B44-95DA-6F41F87E60F1}" srcOrd="0" destOrd="0" parTransId="{F0647A7B-02E2-534A-865B-CD80436B9F27}" sibTransId="{F25BF413-BF97-8F49-A75F-FC14260CEDC5}"/>
    <dgm:cxn modelId="{72AC6241-5A04-BC48-9CF0-82628ECFC1E3}" srcId="{A64CF767-A49D-7C4F-A525-77C97527326E}" destId="{0CFB4816-2BE0-2743-B244-08B46C7DC486}" srcOrd="0" destOrd="0" parTransId="{CFD1F55F-A557-F745-BF66-C8B86A039D23}" sibTransId="{DD33C3F7-D8F2-354B-8534-A7241C07E51D}"/>
    <dgm:cxn modelId="{D7A1745C-1CC4-2D4D-AB4B-E264216027AE}" type="presOf" srcId="{FA4D2E5D-FA8A-124D-AF02-4F4A1F9BB0E7}" destId="{8A53D24A-1382-2740-BE3C-F277D2186006}" srcOrd="0" destOrd="0" presId="urn:microsoft.com/office/officeart/2005/8/layout/hierarchy6"/>
    <dgm:cxn modelId="{E338561B-12A0-9C48-BF2C-A8B58C377EB2}" type="presOf" srcId="{29DEE58D-D157-054A-B5A7-3F25561EA234}" destId="{7764CAEC-C326-1047-94BE-537166F441A6}" srcOrd="0" destOrd="0" presId="urn:microsoft.com/office/officeart/2005/8/layout/hierarchy6"/>
    <dgm:cxn modelId="{F365B81E-4A60-454E-BD32-2FB0AAB1492D}" srcId="{601D2B70-8553-9E49-879F-441A38DFC2C8}" destId="{EA10CCD3-E579-5144-BF0A-A7AC00F1397D}" srcOrd="3" destOrd="0" parTransId="{0940BB0B-3169-1D41-9D3E-8EE29A7C3851}" sibTransId="{D457BE05-E9BB-8C4B-BED2-DE71E170DBCA}"/>
    <dgm:cxn modelId="{66DDFC3F-4752-8A44-BE60-2D0A20E2F4CD}" type="presOf" srcId="{6842F3DE-3378-C24F-AE95-B3F959A97EB4}" destId="{8401C7EC-B568-CE42-ADF1-E39E708E777D}" srcOrd="0" destOrd="0" presId="urn:microsoft.com/office/officeart/2005/8/layout/hierarchy6"/>
    <dgm:cxn modelId="{706073D9-C197-E74C-96C9-FCB7C1C25DF3}" type="presOf" srcId="{AB28A373-BCDD-3A41-8B50-BF4A85BDCF68}" destId="{2709BAB3-1961-0545-B985-329E53C4D7D5}" srcOrd="0" destOrd="0" presId="urn:microsoft.com/office/officeart/2005/8/layout/hierarchy6"/>
    <dgm:cxn modelId="{7FBD07DB-4254-804B-B62C-FF52F99F205C}" type="presOf" srcId="{A64CF767-A49D-7C4F-A525-77C97527326E}" destId="{40AB9196-4B27-CE41-9CB1-441CF3E9BFB7}" srcOrd="0" destOrd="0" presId="urn:microsoft.com/office/officeart/2005/8/layout/hierarchy6"/>
    <dgm:cxn modelId="{54ADEB8C-0AF6-5843-9C1C-384D7A0A0D29}" type="presOf" srcId="{38C2F6DB-F575-2B44-95DA-6F41F87E60F1}" destId="{1F47EC5A-2502-2245-8EF2-34AEB6DF195B}" srcOrd="0" destOrd="0" presId="urn:microsoft.com/office/officeart/2005/8/layout/hierarchy6"/>
    <dgm:cxn modelId="{D79DF0E0-5F3D-114F-95A0-7D270749A554}" type="presOf" srcId="{E820BBF5-6AC3-C245-850D-EC3ED818DBA8}" destId="{12ED817E-B8BB-3742-B1C7-93911D145932}" srcOrd="0" destOrd="0" presId="urn:microsoft.com/office/officeart/2005/8/layout/hierarchy6"/>
    <dgm:cxn modelId="{9DF15F83-5280-E748-A98D-2233886D84A9}" type="presOf" srcId="{9024779D-0B22-4545-A5AD-BDAB4C8863D1}" destId="{2F9FE143-58E2-D44D-A355-FA3265464B9C}" srcOrd="0" destOrd="0" presId="urn:microsoft.com/office/officeart/2005/8/layout/hierarchy6"/>
    <dgm:cxn modelId="{8518D188-1DE1-D444-8ABC-C88F5072FFBD}" type="presOf" srcId="{7810A65C-51CF-1845-B0E6-853FA0B040AE}" destId="{9CEBF470-FAEC-EF42-AD67-CA5E9D3FC749}" srcOrd="0" destOrd="0" presId="urn:microsoft.com/office/officeart/2005/8/layout/hierarchy6"/>
    <dgm:cxn modelId="{18DD1D08-64B4-344D-95CE-0EA39FB5B2A1}" type="presOf" srcId="{0CFB4816-2BE0-2743-B244-08B46C7DC486}" destId="{FDEBA06B-9296-2C42-92D5-E7DFCB393B14}" srcOrd="0" destOrd="0" presId="urn:microsoft.com/office/officeart/2005/8/layout/hierarchy6"/>
    <dgm:cxn modelId="{C1935F11-F534-7F47-B7F4-E6BE8DFD0BB2}" type="presOf" srcId="{B8FB5606-BA49-7C4A-9E89-006932CE35AB}" destId="{D6591B03-0533-5242-8A8A-68065747C527}" srcOrd="0" destOrd="0" presId="urn:microsoft.com/office/officeart/2005/8/layout/hierarchy6"/>
    <dgm:cxn modelId="{9DFDFA02-5BDA-9543-976A-E426EFA801B2}" srcId="{1B04B922-21FE-1949-9D1E-1F830944DAF6}" destId="{29DEE58D-D157-054A-B5A7-3F25561EA234}" srcOrd="0" destOrd="0" parTransId="{6842F3DE-3378-C24F-AE95-B3F959A97EB4}" sibTransId="{A9AE7E2F-6F28-A745-81C5-C19CE3F17BF6}"/>
    <dgm:cxn modelId="{673C3147-F487-C54F-8B98-761FEBAFCC02}" type="presOf" srcId="{E820BBF5-6AC3-C245-850D-EC3ED818DBA8}" destId="{8F8AAFA5-1BC8-A14F-8269-FB10DD9DA374}" srcOrd="1" destOrd="0" presId="urn:microsoft.com/office/officeart/2005/8/layout/hierarchy6"/>
    <dgm:cxn modelId="{432E6FF4-E789-934F-8F88-1E6A8CBEB1D8}" type="presOf" srcId="{41246627-E844-334C-A516-07486920CD55}" destId="{4F86E96E-F0EE-CD47-A526-59A0CA325405}" srcOrd="0" destOrd="0" presId="urn:microsoft.com/office/officeart/2005/8/layout/hierarchy6"/>
    <dgm:cxn modelId="{8272A554-9BBA-6042-83ED-FDAA725B3FF8}" type="presOf" srcId="{28C66A23-DA7E-2E45-9890-0B6439D22CDB}" destId="{0ABE3049-82E4-1A4E-A0A1-DCDD6B221400}" srcOrd="0" destOrd="0" presId="urn:microsoft.com/office/officeart/2005/8/layout/hierarchy6"/>
    <dgm:cxn modelId="{C081F1C3-E27C-5140-BD7C-B91A72530CD4}" type="presOf" srcId="{47239E14-DE3A-9E46-B9EA-85A3BFF2725F}" destId="{94B3BB18-5142-914F-8842-62FF05463522}" srcOrd="0" destOrd="0" presId="urn:microsoft.com/office/officeart/2005/8/layout/hierarchy6"/>
    <dgm:cxn modelId="{C36B98C6-740D-0249-B8E9-938BA0109B8C}" type="presOf" srcId="{80F77096-5A13-2541-953F-7E6F0243CA78}" destId="{05ACEB5C-D15A-624D-8D77-F1B64EE51EF1}" srcOrd="0" destOrd="0" presId="urn:microsoft.com/office/officeart/2005/8/layout/hierarchy6"/>
    <dgm:cxn modelId="{3229903D-9287-0F45-9106-845B8344FCB2}" srcId="{601D2B70-8553-9E49-879F-441A38DFC2C8}" destId="{47239E14-DE3A-9E46-B9EA-85A3BFF2725F}" srcOrd="1" destOrd="0" parTransId="{756344C6-F731-3D4B-A25C-7EE999EC1691}" sibTransId="{C5D456B9-3F00-3543-BDB3-E308F9155515}"/>
    <dgm:cxn modelId="{CE5C57D8-D28A-FA41-A764-0140C1B5242C}" srcId="{601D2B70-8553-9E49-879F-441A38DFC2C8}" destId="{E820BBF5-6AC3-C245-850D-EC3ED818DBA8}" srcOrd="4" destOrd="0" parTransId="{3E38626F-23E3-A342-B6A9-47AC0B433638}" sibTransId="{D73A9EF0-0BD0-8D42-A299-7B9145865FD5}"/>
    <dgm:cxn modelId="{FF374D6F-85F5-F24B-9918-F93759A71BC1}" srcId="{4BAFE77C-1D9F-3B47-9CA4-D0F8BFC5349F}" destId="{FA4D2E5D-FA8A-124D-AF02-4F4A1F9BB0E7}" srcOrd="1" destOrd="0" parTransId="{591A9A59-E597-6146-B68C-79FDEA6911B4}" sibTransId="{D23C73F4-1D90-C047-BF81-A0EE69C0D4A3}"/>
    <dgm:cxn modelId="{7BDE6B25-0D9E-2B4B-8319-29F7A7E8CDF4}" type="presOf" srcId="{CFD1F55F-A557-F745-BF66-C8B86A039D23}" destId="{02F7B818-D26B-D94E-9490-9BA9F581DFB8}" srcOrd="0" destOrd="0" presId="urn:microsoft.com/office/officeart/2005/8/layout/hierarchy6"/>
    <dgm:cxn modelId="{4DBA6AD5-26E8-D542-B613-033D3E715E43}" type="presOf" srcId="{47239E14-DE3A-9E46-B9EA-85A3BFF2725F}" destId="{B3454598-15E6-3C4B-8056-93DCB53DC3A3}" srcOrd="1" destOrd="0" presId="urn:microsoft.com/office/officeart/2005/8/layout/hierarchy6"/>
    <dgm:cxn modelId="{668EAFBF-EDA9-4A4B-9FEC-1F4C44B53739}" srcId="{38C2F6DB-F575-2B44-95DA-6F41F87E60F1}" destId="{7E02A5DF-97D2-0644-91C3-1006EC0EE676}" srcOrd="0" destOrd="0" parTransId="{6D264F25-22FE-D04A-95AE-F575ECE9345E}" sibTransId="{5B1C9D7B-53EB-7246-92EE-B562CF053F59}"/>
    <dgm:cxn modelId="{7EF550F0-1B0D-7442-97FF-DE90ECCA3331}" type="presOf" srcId="{C2CB76EF-B56C-A049-8B19-B9E22B5D3C30}" destId="{70CEC5A7-7FD6-3B4E-AD40-72D963BA62B1}" srcOrd="0" destOrd="0" presId="urn:microsoft.com/office/officeart/2005/8/layout/hierarchy6"/>
    <dgm:cxn modelId="{38E46E33-F382-C441-AB4F-A9C937AE5D09}" type="presOf" srcId="{4BAFE77C-1D9F-3B47-9CA4-D0F8BFC5349F}" destId="{C64C64C5-897D-4442-85FE-78ADA45BE0AE}" srcOrd="0" destOrd="0" presId="urn:microsoft.com/office/officeart/2005/8/layout/hierarchy6"/>
    <dgm:cxn modelId="{09AB32B3-37C5-C646-8663-A68BED460A37}" type="presOf" srcId="{6D264F25-22FE-D04A-95AE-F575ECE9345E}" destId="{A4714856-E07F-1B48-A308-54766AE1DBB0}" srcOrd="0" destOrd="0" presId="urn:microsoft.com/office/officeart/2005/8/layout/hierarchy6"/>
    <dgm:cxn modelId="{F97170A3-52FC-4441-9BA6-BD7C00441DA7}" srcId="{0CFB4816-2BE0-2743-B244-08B46C7DC486}" destId="{AB28A373-BCDD-3A41-8B50-BF4A85BDCF68}" srcOrd="1" destOrd="0" parTransId="{C2CB76EF-B56C-A049-8B19-B9E22B5D3C30}" sibTransId="{A8474579-E3C0-1048-921B-D2D9DC1E58D0}"/>
    <dgm:cxn modelId="{411CEA2A-63AB-0642-8193-8AB5E3A4D2AA}" type="presOf" srcId="{BF2DED21-9888-D449-8C25-5BE291892A23}" destId="{DEE6E38E-CCDF-DB43-B07D-7BF7351AF0DC}" srcOrd="0" destOrd="0" presId="urn:microsoft.com/office/officeart/2005/8/layout/hierarchy6"/>
    <dgm:cxn modelId="{288A5D64-DD24-0044-81A2-0694E9259E44}" type="presOf" srcId="{ED92CC5A-17B1-944B-AAF6-83AEBFA783E9}" destId="{A0E90886-8862-9B4B-89BC-692FCC5B2DD7}" srcOrd="0" destOrd="0" presId="urn:microsoft.com/office/officeart/2005/8/layout/hierarchy6"/>
    <dgm:cxn modelId="{80559D4D-E523-774C-BE59-C5D1F4B93DF6}" type="presOf" srcId="{591A9A59-E597-6146-B68C-79FDEA6911B4}" destId="{24A0E28D-3C65-CC4D-84D6-34D1B179A86E}" srcOrd="0" destOrd="0" presId="urn:microsoft.com/office/officeart/2005/8/layout/hierarchy6"/>
    <dgm:cxn modelId="{42CFCE0E-A4CD-DE4D-89CF-990EAE3EFC7F}" type="presOf" srcId="{EA10CCD3-E579-5144-BF0A-A7AC00F1397D}" destId="{4DCD8EAA-B006-B84C-9C78-545BCBD5F8DE}" srcOrd="1" destOrd="0" presId="urn:microsoft.com/office/officeart/2005/8/layout/hierarchy6"/>
    <dgm:cxn modelId="{E3D96E7D-60C3-5344-BA6D-A01AA41BBC10}" srcId="{0CFB4816-2BE0-2743-B244-08B46C7DC486}" destId="{80F77096-5A13-2541-953F-7E6F0243CA78}" srcOrd="0" destOrd="0" parTransId="{0583F8FE-F915-574B-A64A-ABBFE3EC00E7}" sibTransId="{4638BC6D-4CE9-1D4E-9913-79D3AC875D78}"/>
    <dgm:cxn modelId="{3FB0054A-B8B6-4E49-9814-3F30A454AF60}" srcId="{7E02A5DF-97D2-0644-91C3-1006EC0EE676}" destId="{E60641A2-6A93-9E42-A825-6593B6DCE2BE}" srcOrd="1" destOrd="0" parTransId="{28C20D10-1781-0745-8AA1-2020A11A73B0}" sibTransId="{58A2080C-329B-0E4A-98A8-30C99D67534D}"/>
    <dgm:cxn modelId="{D91ACA3B-C179-754C-9F18-C1306A548FF8}" type="presOf" srcId="{57C7E60D-E779-D743-AF56-09DFEFADA915}" destId="{DA84EE3D-977D-5544-A4EF-39D44808BDB3}" srcOrd="0" destOrd="0" presId="urn:microsoft.com/office/officeart/2005/8/layout/hierarchy6"/>
    <dgm:cxn modelId="{46CCF486-4730-EA4C-9852-BDD3E0F82243}" type="presParOf" srcId="{A60F09C0-5EE5-224D-ADB9-4C8202DE9824}" destId="{346CCCE4-C859-B148-B097-06385D7D26F7}" srcOrd="0" destOrd="0" presId="urn:microsoft.com/office/officeart/2005/8/layout/hierarchy6"/>
    <dgm:cxn modelId="{AD4E9F33-B747-0546-9908-3F82EC90A809}" type="presParOf" srcId="{346CCCE4-C859-B148-B097-06385D7D26F7}" destId="{A84A0245-85BB-F34E-988C-9671F5A9B7C5}" srcOrd="0" destOrd="0" presId="urn:microsoft.com/office/officeart/2005/8/layout/hierarchy6"/>
    <dgm:cxn modelId="{EECA11CB-1E90-BB44-BD11-28E055BBDD6E}" type="presParOf" srcId="{346CCCE4-C859-B148-B097-06385D7D26F7}" destId="{D858BFF4-4431-C943-ACE8-EDD40E372574}" srcOrd="1" destOrd="0" presId="urn:microsoft.com/office/officeart/2005/8/layout/hierarchy6"/>
    <dgm:cxn modelId="{31FD00C3-C28E-6B4A-AF3E-83F908CA8DCB}" type="presParOf" srcId="{D858BFF4-4431-C943-ACE8-EDD40E372574}" destId="{059CFA9B-F970-DB4E-88AF-2A74BCEAF914}" srcOrd="0" destOrd="0" presId="urn:microsoft.com/office/officeart/2005/8/layout/hierarchy6"/>
    <dgm:cxn modelId="{DEC33C13-EFF1-7247-AF48-D668524F1CE3}" type="presParOf" srcId="{059CFA9B-F970-DB4E-88AF-2A74BCEAF914}" destId="{1F47EC5A-2502-2245-8EF2-34AEB6DF195B}" srcOrd="0" destOrd="0" presId="urn:microsoft.com/office/officeart/2005/8/layout/hierarchy6"/>
    <dgm:cxn modelId="{823350B4-5407-EB4D-B220-572F0DEB150B}" type="presParOf" srcId="{059CFA9B-F970-DB4E-88AF-2A74BCEAF914}" destId="{16B7AA6D-BAF4-1341-B061-C25A7A674A07}" srcOrd="1" destOrd="0" presId="urn:microsoft.com/office/officeart/2005/8/layout/hierarchy6"/>
    <dgm:cxn modelId="{9172E3FF-C44A-1A43-8053-56FD6E08542F}" type="presParOf" srcId="{16B7AA6D-BAF4-1341-B061-C25A7A674A07}" destId="{A4714856-E07F-1B48-A308-54766AE1DBB0}" srcOrd="0" destOrd="0" presId="urn:microsoft.com/office/officeart/2005/8/layout/hierarchy6"/>
    <dgm:cxn modelId="{A96648B9-BB13-DC43-9830-6784D487B9EA}" type="presParOf" srcId="{16B7AA6D-BAF4-1341-B061-C25A7A674A07}" destId="{E20FFF9D-C5DE-D441-AF10-7B77ACF59A7A}" srcOrd="1" destOrd="0" presId="urn:microsoft.com/office/officeart/2005/8/layout/hierarchy6"/>
    <dgm:cxn modelId="{DE3F11B8-9CD2-8B46-8A6B-D33FBA89BD0F}" type="presParOf" srcId="{E20FFF9D-C5DE-D441-AF10-7B77ACF59A7A}" destId="{82F7F1CB-D5E0-3E44-A570-C751B38A3A3F}" srcOrd="0" destOrd="0" presId="urn:microsoft.com/office/officeart/2005/8/layout/hierarchy6"/>
    <dgm:cxn modelId="{05EFAEA0-AA02-4642-B301-AE87D1B59E8A}" type="presParOf" srcId="{E20FFF9D-C5DE-D441-AF10-7B77ACF59A7A}" destId="{338DBF09-E9ED-634A-BF62-166067266B6D}" srcOrd="1" destOrd="0" presId="urn:microsoft.com/office/officeart/2005/8/layout/hierarchy6"/>
    <dgm:cxn modelId="{113FE267-DBAE-D841-AE8A-881759C02A4C}" type="presParOf" srcId="{338DBF09-E9ED-634A-BF62-166067266B6D}" destId="{A0E90886-8862-9B4B-89BC-692FCC5B2DD7}" srcOrd="0" destOrd="0" presId="urn:microsoft.com/office/officeart/2005/8/layout/hierarchy6"/>
    <dgm:cxn modelId="{7F41732C-7994-6C49-9208-4E54CD87CB32}" type="presParOf" srcId="{338DBF09-E9ED-634A-BF62-166067266B6D}" destId="{EA60831A-A158-6B4E-899B-5640030C4D3F}" srcOrd="1" destOrd="0" presId="urn:microsoft.com/office/officeart/2005/8/layout/hierarchy6"/>
    <dgm:cxn modelId="{FFF80D5F-91AC-C445-8659-79F2DBDEC395}" type="presParOf" srcId="{EA60831A-A158-6B4E-899B-5640030C4D3F}" destId="{2B224B9E-C795-0E42-BDE6-FD4A0D066941}" srcOrd="0" destOrd="0" presId="urn:microsoft.com/office/officeart/2005/8/layout/hierarchy6"/>
    <dgm:cxn modelId="{E8C0E75A-3A93-ED41-8AEA-8D351E28D36E}" type="presParOf" srcId="{EA60831A-A158-6B4E-899B-5640030C4D3F}" destId="{2A3E680B-638F-AD43-83CD-BCCA1E408BEC}" srcOrd="1" destOrd="0" presId="urn:microsoft.com/office/officeart/2005/8/layout/hierarchy6"/>
    <dgm:cxn modelId="{6D9BCE80-E98E-414D-8C7F-8151329BB05D}" type="presParOf" srcId="{2A3E680B-638F-AD43-83CD-BCCA1E408BEC}" destId="{0ABE3049-82E4-1A4E-A0A1-DCDD6B221400}" srcOrd="0" destOrd="0" presId="urn:microsoft.com/office/officeart/2005/8/layout/hierarchy6"/>
    <dgm:cxn modelId="{114423C2-D0E8-6E43-A3A5-FF085161A68E}" type="presParOf" srcId="{2A3E680B-638F-AD43-83CD-BCCA1E408BEC}" destId="{CE1777A2-40A5-534C-8691-20CD2FF21797}" srcOrd="1" destOrd="0" presId="urn:microsoft.com/office/officeart/2005/8/layout/hierarchy6"/>
    <dgm:cxn modelId="{142B538A-F57E-B748-9D12-8534D1986C72}" type="presParOf" srcId="{CE1777A2-40A5-534C-8691-20CD2FF21797}" destId="{77E40B9E-8713-A240-8085-E35794BE0891}" srcOrd="0" destOrd="0" presId="urn:microsoft.com/office/officeart/2005/8/layout/hierarchy6"/>
    <dgm:cxn modelId="{47035801-31FA-9847-B6FD-D523A81C80FF}" type="presParOf" srcId="{CE1777A2-40A5-534C-8691-20CD2FF21797}" destId="{DC3AF210-1585-C74E-9A61-2321751C76BE}" srcOrd="1" destOrd="0" presId="urn:microsoft.com/office/officeart/2005/8/layout/hierarchy6"/>
    <dgm:cxn modelId="{1E4299B9-A16D-B04C-A04F-F17C2E54C1C9}" type="presParOf" srcId="{DC3AF210-1585-C74E-9A61-2321751C76BE}" destId="{8401C7EC-B568-CE42-ADF1-E39E708E777D}" srcOrd="0" destOrd="0" presId="urn:microsoft.com/office/officeart/2005/8/layout/hierarchy6"/>
    <dgm:cxn modelId="{A6D4A6BF-0F98-D247-8DA5-A19EEC38F78C}" type="presParOf" srcId="{DC3AF210-1585-C74E-9A61-2321751C76BE}" destId="{32525C39-22D6-5F4A-B9BC-58278164C959}" srcOrd="1" destOrd="0" presId="urn:microsoft.com/office/officeart/2005/8/layout/hierarchy6"/>
    <dgm:cxn modelId="{BDCA07AF-A8EA-D44D-B57F-DF53ECFCA61C}" type="presParOf" srcId="{32525C39-22D6-5F4A-B9BC-58278164C959}" destId="{7764CAEC-C326-1047-94BE-537166F441A6}" srcOrd="0" destOrd="0" presId="urn:microsoft.com/office/officeart/2005/8/layout/hierarchy6"/>
    <dgm:cxn modelId="{1FE9F74C-8C4C-EC4E-9756-865209ED96D1}" type="presParOf" srcId="{32525C39-22D6-5F4A-B9BC-58278164C959}" destId="{49020CF4-9026-B446-AB49-E058F2626D55}" srcOrd="1" destOrd="0" presId="urn:microsoft.com/office/officeart/2005/8/layout/hierarchy6"/>
    <dgm:cxn modelId="{E3213D55-42C2-E746-A9F6-588428F2F0A4}" type="presParOf" srcId="{DC3AF210-1585-C74E-9A61-2321751C76BE}" destId="{DEE6E38E-CCDF-DB43-B07D-7BF7351AF0DC}" srcOrd="2" destOrd="0" presId="urn:microsoft.com/office/officeart/2005/8/layout/hierarchy6"/>
    <dgm:cxn modelId="{71B89B0F-0052-DE4B-92DD-B633CF848D0B}" type="presParOf" srcId="{DC3AF210-1585-C74E-9A61-2321751C76BE}" destId="{27A8F6D4-6302-E847-A8B9-15E71B132C45}" srcOrd="3" destOrd="0" presId="urn:microsoft.com/office/officeart/2005/8/layout/hierarchy6"/>
    <dgm:cxn modelId="{53124D80-140E-BB41-AD6A-069BCCB99EB1}" type="presParOf" srcId="{27A8F6D4-6302-E847-A8B9-15E71B132C45}" destId="{DA84EE3D-977D-5544-A4EF-39D44808BDB3}" srcOrd="0" destOrd="0" presId="urn:microsoft.com/office/officeart/2005/8/layout/hierarchy6"/>
    <dgm:cxn modelId="{ABBFD8A7-8B41-E648-9C0F-683BDFF518A9}" type="presParOf" srcId="{27A8F6D4-6302-E847-A8B9-15E71B132C45}" destId="{C24DAD98-688B-E04D-93E8-6904ED0983B3}" srcOrd="1" destOrd="0" presId="urn:microsoft.com/office/officeart/2005/8/layout/hierarchy6"/>
    <dgm:cxn modelId="{6BE06A5B-0D11-4549-A606-7423976D94C1}" type="presParOf" srcId="{338DBF09-E9ED-634A-BF62-166067266B6D}" destId="{6DCF20AD-83E8-D144-9056-42547D057CDB}" srcOrd="2" destOrd="0" presId="urn:microsoft.com/office/officeart/2005/8/layout/hierarchy6"/>
    <dgm:cxn modelId="{E6AAA5B5-DCB3-F848-B151-CF2DA740532A}" type="presParOf" srcId="{338DBF09-E9ED-634A-BF62-166067266B6D}" destId="{8DAEA08F-1693-134C-8921-3A516B36DFDE}" srcOrd="3" destOrd="0" presId="urn:microsoft.com/office/officeart/2005/8/layout/hierarchy6"/>
    <dgm:cxn modelId="{F27E54AD-A378-A34F-9DD4-258E0A79E067}" type="presParOf" srcId="{8DAEA08F-1693-134C-8921-3A516B36DFDE}" destId="{103622E6-7CA0-AB4D-9C58-0F0917F29678}" srcOrd="0" destOrd="0" presId="urn:microsoft.com/office/officeart/2005/8/layout/hierarchy6"/>
    <dgm:cxn modelId="{6B4C49C5-0371-F14E-A65D-89766DDEF273}" type="presParOf" srcId="{8DAEA08F-1693-134C-8921-3A516B36DFDE}" destId="{1B86819A-F295-5942-B85D-D5CFF49FC53C}" srcOrd="1" destOrd="0" presId="urn:microsoft.com/office/officeart/2005/8/layout/hierarchy6"/>
    <dgm:cxn modelId="{6D22A674-870D-3648-9221-F557C1F7C430}" type="presParOf" srcId="{16B7AA6D-BAF4-1341-B061-C25A7A674A07}" destId="{4F86E96E-F0EE-CD47-A526-59A0CA325405}" srcOrd="2" destOrd="0" presId="urn:microsoft.com/office/officeart/2005/8/layout/hierarchy6"/>
    <dgm:cxn modelId="{5C8DD66C-1088-5D49-BAEC-37E730F07EF0}" type="presParOf" srcId="{16B7AA6D-BAF4-1341-B061-C25A7A674A07}" destId="{8A4D5FEC-714D-8E47-AC6F-95052F7DB5B6}" srcOrd="3" destOrd="0" presId="urn:microsoft.com/office/officeart/2005/8/layout/hierarchy6"/>
    <dgm:cxn modelId="{EF27188B-3759-954C-9843-BA08DE19FB60}" type="presParOf" srcId="{8A4D5FEC-714D-8E47-AC6F-95052F7DB5B6}" destId="{40AB9196-4B27-CE41-9CB1-441CF3E9BFB7}" srcOrd="0" destOrd="0" presId="urn:microsoft.com/office/officeart/2005/8/layout/hierarchy6"/>
    <dgm:cxn modelId="{A4B68B3A-1DC9-5F44-8471-D2BED5C289E6}" type="presParOf" srcId="{8A4D5FEC-714D-8E47-AC6F-95052F7DB5B6}" destId="{A1A31EC3-5EC1-3243-9133-A368479E6A07}" srcOrd="1" destOrd="0" presId="urn:microsoft.com/office/officeart/2005/8/layout/hierarchy6"/>
    <dgm:cxn modelId="{B7F54C69-1E99-8942-BA78-D61D0527CD82}" type="presParOf" srcId="{A1A31EC3-5EC1-3243-9133-A368479E6A07}" destId="{02F7B818-D26B-D94E-9490-9BA9F581DFB8}" srcOrd="0" destOrd="0" presId="urn:microsoft.com/office/officeart/2005/8/layout/hierarchy6"/>
    <dgm:cxn modelId="{1417A33A-DB7B-1746-BE4A-BAFFFCBCB524}" type="presParOf" srcId="{A1A31EC3-5EC1-3243-9133-A368479E6A07}" destId="{8EF821A0-D6BB-3D46-9744-F05ABE568318}" srcOrd="1" destOrd="0" presId="urn:microsoft.com/office/officeart/2005/8/layout/hierarchy6"/>
    <dgm:cxn modelId="{3690061B-47FC-3C40-97AA-B0C854072D8C}" type="presParOf" srcId="{8EF821A0-D6BB-3D46-9744-F05ABE568318}" destId="{FDEBA06B-9296-2C42-92D5-E7DFCB393B14}" srcOrd="0" destOrd="0" presId="urn:microsoft.com/office/officeart/2005/8/layout/hierarchy6"/>
    <dgm:cxn modelId="{5F450D1B-8005-8C44-AE57-7E80A311A1A3}" type="presParOf" srcId="{8EF821A0-D6BB-3D46-9744-F05ABE568318}" destId="{196ED255-7B69-9346-B5C8-20E8A7C441FD}" srcOrd="1" destOrd="0" presId="urn:microsoft.com/office/officeart/2005/8/layout/hierarchy6"/>
    <dgm:cxn modelId="{29CC24A6-3F4F-8D47-88F2-6C4CA7280C37}" type="presParOf" srcId="{196ED255-7B69-9346-B5C8-20E8A7C441FD}" destId="{F92BD89D-8EB7-8544-909A-D96670238390}" srcOrd="0" destOrd="0" presId="urn:microsoft.com/office/officeart/2005/8/layout/hierarchy6"/>
    <dgm:cxn modelId="{190F6E6F-065F-5D4D-90A0-6277BFF996D1}" type="presParOf" srcId="{196ED255-7B69-9346-B5C8-20E8A7C441FD}" destId="{761938F9-1E2E-434C-856D-5D7ADC648A87}" srcOrd="1" destOrd="0" presId="urn:microsoft.com/office/officeart/2005/8/layout/hierarchy6"/>
    <dgm:cxn modelId="{3A92F65F-245A-084B-82DC-DF292510DED4}" type="presParOf" srcId="{761938F9-1E2E-434C-856D-5D7ADC648A87}" destId="{05ACEB5C-D15A-624D-8D77-F1B64EE51EF1}" srcOrd="0" destOrd="0" presId="urn:microsoft.com/office/officeart/2005/8/layout/hierarchy6"/>
    <dgm:cxn modelId="{96799927-9E8B-CC4D-9A5E-AE708F01429E}" type="presParOf" srcId="{761938F9-1E2E-434C-856D-5D7ADC648A87}" destId="{1C8B1BB8-79C4-C045-AE2E-A5289526AABE}" srcOrd="1" destOrd="0" presId="urn:microsoft.com/office/officeart/2005/8/layout/hierarchy6"/>
    <dgm:cxn modelId="{3ADBEFFB-5D35-014B-9B00-6239251822EE}" type="presParOf" srcId="{196ED255-7B69-9346-B5C8-20E8A7C441FD}" destId="{70CEC5A7-7FD6-3B4E-AD40-72D963BA62B1}" srcOrd="2" destOrd="0" presId="urn:microsoft.com/office/officeart/2005/8/layout/hierarchy6"/>
    <dgm:cxn modelId="{7E30ACC1-5F06-114B-A9F5-81589EC8D310}" type="presParOf" srcId="{196ED255-7B69-9346-B5C8-20E8A7C441FD}" destId="{3DEB3A1D-5DB9-BD47-8E77-CD7E9AD21577}" srcOrd="3" destOrd="0" presId="urn:microsoft.com/office/officeart/2005/8/layout/hierarchy6"/>
    <dgm:cxn modelId="{65BD48F7-E8D5-9940-A45F-B00651ADD15D}" type="presParOf" srcId="{3DEB3A1D-5DB9-BD47-8E77-CD7E9AD21577}" destId="{2709BAB3-1961-0545-B985-329E53C4D7D5}" srcOrd="0" destOrd="0" presId="urn:microsoft.com/office/officeart/2005/8/layout/hierarchy6"/>
    <dgm:cxn modelId="{8BD9F9BE-86F5-3E4E-8423-554E017354B3}" type="presParOf" srcId="{3DEB3A1D-5DB9-BD47-8E77-CD7E9AD21577}" destId="{9331B66A-06CF-A643-8209-CECF3E42F9C4}" srcOrd="1" destOrd="0" presId="urn:microsoft.com/office/officeart/2005/8/layout/hierarchy6"/>
    <dgm:cxn modelId="{01141D2F-6930-0445-B410-BAA45069924C}" type="presParOf" srcId="{A1A31EC3-5EC1-3243-9133-A368479E6A07}" destId="{D6591B03-0533-5242-8A8A-68065747C527}" srcOrd="2" destOrd="0" presId="urn:microsoft.com/office/officeart/2005/8/layout/hierarchy6"/>
    <dgm:cxn modelId="{786485C3-DA54-B244-9546-8EFD06422400}" type="presParOf" srcId="{A1A31EC3-5EC1-3243-9133-A368479E6A07}" destId="{5C02F8B1-B8CA-9444-9D49-2818AF0E6F41}" srcOrd="3" destOrd="0" presId="urn:microsoft.com/office/officeart/2005/8/layout/hierarchy6"/>
    <dgm:cxn modelId="{5083323E-E5AF-6B49-AD1C-0B70C9D9DFF9}" type="presParOf" srcId="{5C02F8B1-B8CA-9444-9D49-2818AF0E6F41}" destId="{C64C64C5-897D-4442-85FE-78ADA45BE0AE}" srcOrd="0" destOrd="0" presId="urn:microsoft.com/office/officeart/2005/8/layout/hierarchy6"/>
    <dgm:cxn modelId="{0883102B-4EB0-2C4D-B609-7A8401542045}" type="presParOf" srcId="{5C02F8B1-B8CA-9444-9D49-2818AF0E6F41}" destId="{9C56B6B7-62CE-354D-A714-393BDBF6A6A6}" srcOrd="1" destOrd="0" presId="urn:microsoft.com/office/officeart/2005/8/layout/hierarchy6"/>
    <dgm:cxn modelId="{391E8636-E8EB-E94B-B496-B1F708997036}" type="presParOf" srcId="{9C56B6B7-62CE-354D-A714-393BDBF6A6A6}" destId="{CA5E1699-891E-884C-AFA4-5E9B679E669E}" srcOrd="0" destOrd="0" presId="urn:microsoft.com/office/officeart/2005/8/layout/hierarchy6"/>
    <dgm:cxn modelId="{188D2194-13FA-DB47-974F-B7A1ED13D87B}" type="presParOf" srcId="{9C56B6B7-62CE-354D-A714-393BDBF6A6A6}" destId="{A2620810-56CF-274E-A46F-FAB6E814F030}" srcOrd="1" destOrd="0" presId="urn:microsoft.com/office/officeart/2005/8/layout/hierarchy6"/>
    <dgm:cxn modelId="{7F53D5D6-74A0-2548-AC9F-46AF54BBAAC2}" type="presParOf" srcId="{A2620810-56CF-274E-A46F-FAB6E814F030}" destId="{9CEBF470-FAEC-EF42-AD67-CA5E9D3FC749}" srcOrd="0" destOrd="0" presId="urn:microsoft.com/office/officeart/2005/8/layout/hierarchy6"/>
    <dgm:cxn modelId="{979E7793-BCA2-EE4F-940D-907DA940D307}" type="presParOf" srcId="{A2620810-56CF-274E-A46F-FAB6E814F030}" destId="{0D16B52F-BE19-324B-8037-AE435D49F4EE}" srcOrd="1" destOrd="0" presId="urn:microsoft.com/office/officeart/2005/8/layout/hierarchy6"/>
    <dgm:cxn modelId="{6967DA41-33B7-DB43-A40F-85FAB2CF6BBB}" type="presParOf" srcId="{9C56B6B7-62CE-354D-A714-393BDBF6A6A6}" destId="{24A0E28D-3C65-CC4D-84D6-34D1B179A86E}" srcOrd="2" destOrd="0" presId="urn:microsoft.com/office/officeart/2005/8/layout/hierarchy6"/>
    <dgm:cxn modelId="{FEB49C58-FCF2-1449-A2B2-2FBBE0FD28A7}" type="presParOf" srcId="{9C56B6B7-62CE-354D-A714-393BDBF6A6A6}" destId="{A058D4D1-85CA-8D45-8EFA-58F987258F23}" srcOrd="3" destOrd="0" presId="urn:microsoft.com/office/officeart/2005/8/layout/hierarchy6"/>
    <dgm:cxn modelId="{6E7DFA1C-4C41-484E-BF6C-1E9CB150F833}" type="presParOf" srcId="{A058D4D1-85CA-8D45-8EFA-58F987258F23}" destId="{8A53D24A-1382-2740-BE3C-F277D2186006}" srcOrd="0" destOrd="0" presId="urn:microsoft.com/office/officeart/2005/8/layout/hierarchy6"/>
    <dgm:cxn modelId="{E7730620-406A-A84D-9649-D12FAD8284A1}" type="presParOf" srcId="{A058D4D1-85CA-8D45-8EFA-58F987258F23}" destId="{515BF2D0-EA70-164A-B39E-92E607DCE665}" srcOrd="1" destOrd="0" presId="urn:microsoft.com/office/officeart/2005/8/layout/hierarchy6"/>
    <dgm:cxn modelId="{38183151-522A-724B-AC10-9DBACAE1B609}" type="presParOf" srcId="{A60F09C0-5EE5-224D-ADB9-4C8202DE9824}" destId="{5AB2DD6C-8846-4642-A7CA-2178039A9A39}" srcOrd="1" destOrd="0" presId="urn:microsoft.com/office/officeart/2005/8/layout/hierarchy6"/>
    <dgm:cxn modelId="{BA718D9F-1687-FF42-974A-722F9879E3F3}" type="presParOf" srcId="{5AB2DD6C-8846-4642-A7CA-2178039A9A39}" destId="{36808FCC-D37D-4F4C-A2A3-B2A3C7FA04BF}" srcOrd="0" destOrd="0" presId="urn:microsoft.com/office/officeart/2005/8/layout/hierarchy6"/>
    <dgm:cxn modelId="{AAD811E6-D615-3B4D-B686-0C3731271310}" type="presParOf" srcId="{36808FCC-D37D-4F4C-A2A3-B2A3C7FA04BF}" destId="{94B3BB18-5142-914F-8842-62FF05463522}" srcOrd="0" destOrd="0" presId="urn:microsoft.com/office/officeart/2005/8/layout/hierarchy6"/>
    <dgm:cxn modelId="{8EF791AC-E485-3643-9A60-74F3782F1818}" type="presParOf" srcId="{36808FCC-D37D-4F4C-A2A3-B2A3C7FA04BF}" destId="{B3454598-15E6-3C4B-8056-93DCB53DC3A3}" srcOrd="1" destOrd="0" presId="urn:microsoft.com/office/officeart/2005/8/layout/hierarchy6"/>
    <dgm:cxn modelId="{A146FAFA-3B73-054F-AF71-CA1F5F76CBFB}" type="presParOf" srcId="{5AB2DD6C-8846-4642-A7CA-2178039A9A39}" destId="{BD7742B6-C06D-D64E-973C-7D650F9E9D5B}" srcOrd="1" destOrd="0" presId="urn:microsoft.com/office/officeart/2005/8/layout/hierarchy6"/>
    <dgm:cxn modelId="{D375A08C-FC6C-144A-B585-BE83666C295E}" type="presParOf" srcId="{BD7742B6-C06D-D64E-973C-7D650F9E9D5B}" destId="{A6CC6BDC-A69F-DE43-9F8C-DD337225FB8E}" srcOrd="0" destOrd="0" presId="urn:microsoft.com/office/officeart/2005/8/layout/hierarchy6"/>
    <dgm:cxn modelId="{F61E602F-F522-5640-86CE-E42994F921FA}" type="presParOf" srcId="{5AB2DD6C-8846-4642-A7CA-2178039A9A39}" destId="{35A0BFF7-B385-2248-8300-2AF19AE380B5}" srcOrd="2" destOrd="0" presId="urn:microsoft.com/office/officeart/2005/8/layout/hierarchy6"/>
    <dgm:cxn modelId="{7F0F3E19-E2D2-E344-8339-59DFBB4849A7}" type="presParOf" srcId="{35A0BFF7-B385-2248-8300-2AF19AE380B5}" destId="{2F9FE143-58E2-D44D-A355-FA3265464B9C}" srcOrd="0" destOrd="0" presId="urn:microsoft.com/office/officeart/2005/8/layout/hierarchy6"/>
    <dgm:cxn modelId="{E9877FD7-5514-D24F-8E9C-9F34DE8ECA6B}" type="presParOf" srcId="{35A0BFF7-B385-2248-8300-2AF19AE380B5}" destId="{F4F4C265-8170-534D-9C07-342F510A7508}" srcOrd="1" destOrd="0" presId="urn:microsoft.com/office/officeart/2005/8/layout/hierarchy6"/>
    <dgm:cxn modelId="{86A44C84-F2A4-AE45-968F-D20E50228CCA}" type="presParOf" srcId="{5AB2DD6C-8846-4642-A7CA-2178039A9A39}" destId="{0732D10C-B09C-604F-AADE-5EEDDC6CA381}" srcOrd="3" destOrd="0" presId="urn:microsoft.com/office/officeart/2005/8/layout/hierarchy6"/>
    <dgm:cxn modelId="{91E31533-DF99-3642-B31C-988586067C09}" type="presParOf" srcId="{0732D10C-B09C-604F-AADE-5EEDDC6CA381}" destId="{FB2686C9-4545-684B-B156-11890EF0E04F}" srcOrd="0" destOrd="0" presId="urn:microsoft.com/office/officeart/2005/8/layout/hierarchy6"/>
    <dgm:cxn modelId="{3A50F7F6-5938-7D42-B33E-A628F6106152}" type="presParOf" srcId="{5AB2DD6C-8846-4642-A7CA-2178039A9A39}" destId="{51539E5F-5696-FD4C-85CA-21AF410220B3}" srcOrd="4" destOrd="0" presId="urn:microsoft.com/office/officeart/2005/8/layout/hierarchy6"/>
    <dgm:cxn modelId="{83DAFC79-952A-914A-8736-4F82D02083A4}" type="presParOf" srcId="{51539E5F-5696-FD4C-85CA-21AF410220B3}" destId="{D73C5EBA-3E15-8843-88D4-CABEB27AD75E}" srcOrd="0" destOrd="0" presId="urn:microsoft.com/office/officeart/2005/8/layout/hierarchy6"/>
    <dgm:cxn modelId="{50613E3A-255B-C441-BD5E-F568F0F0E96C}" type="presParOf" srcId="{51539E5F-5696-FD4C-85CA-21AF410220B3}" destId="{4DCD8EAA-B006-B84C-9C78-545BCBD5F8DE}" srcOrd="1" destOrd="0" presId="urn:microsoft.com/office/officeart/2005/8/layout/hierarchy6"/>
    <dgm:cxn modelId="{E262356A-80B6-9F4C-9E73-A1AE8BB3F5E1}" type="presParOf" srcId="{5AB2DD6C-8846-4642-A7CA-2178039A9A39}" destId="{B0957A29-F9DE-8644-950C-87724164192A}" srcOrd="5" destOrd="0" presId="urn:microsoft.com/office/officeart/2005/8/layout/hierarchy6"/>
    <dgm:cxn modelId="{570F51F7-58C0-6F48-89B0-F99521A73B79}" type="presParOf" srcId="{B0957A29-F9DE-8644-950C-87724164192A}" destId="{485E2611-9B34-824F-8589-9518AA9F6E6D}" srcOrd="0" destOrd="0" presId="urn:microsoft.com/office/officeart/2005/8/layout/hierarchy6"/>
    <dgm:cxn modelId="{21CB49DA-96BA-E145-B43D-7587A04D54E0}" type="presParOf" srcId="{5AB2DD6C-8846-4642-A7CA-2178039A9A39}" destId="{59940279-6339-2E47-B5B2-2BC1FF38F280}" srcOrd="6" destOrd="0" presId="urn:microsoft.com/office/officeart/2005/8/layout/hierarchy6"/>
    <dgm:cxn modelId="{C90CE8C0-A4C9-6D47-88C7-A58F6232F9C7}" type="presParOf" srcId="{59940279-6339-2E47-B5B2-2BC1FF38F280}" destId="{12ED817E-B8BB-3742-B1C7-93911D145932}" srcOrd="0" destOrd="0" presId="urn:microsoft.com/office/officeart/2005/8/layout/hierarchy6"/>
    <dgm:cxn modelId="{6870FAF5-9FC7-3E47-81A8-0EBA2E203CEA}" type="presParOf" srcId="{59940279-6339-2E47-B5B2-2BC1FF38F280}" destId="{8F8AAFA5-1BC8-A14F-8269-FB10DD9DA374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01D2B70-8553-9E49-879F-441A38DFC2C8}" type="doc">
      <dgm:prSet loTypeId="urn:microsoft.com/office/officeart/2005/8/layout/hierarchy6" loCatId="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8C2F6DB-F575-2B44-95DA-6F41F87E60F1}">
      <dgm:prSet phldrT="[Text]" custT="1"/>
      <dgm:spPr>
        <a:solidFill>
          <a:schemeClr val="bg1"/>
        </a:solidFill>
        <a:ln w="25400">
          <a:solidFill>
            <a:schemeClr val="tx1"/>
          </a:solidFill>
        </a:ln>
        <a:effectLst/>
      </dgm:spPr>
      <dgm:t>
        <a:bodyPr/>
        <a:lstStyle/>
        <a:p>
          <a:r>
            <a:rPr lang="en-US" sz="900"/>
            <a:t>sequence</a:t>
          </a:r>
        </a:p>
      </dgm:t>
    </dgm:pt>
    <dgm:pt modelId="{F0647A7B-02E2-534A-865B-CD80436B9F27}" type="parTrans" cxnId="{599B2152-7C60-6447-8AAB-21BA02D0800E}">
      <dgm:prSet/>
      <dgm:spPr/>
      <dgm:t>
        <a:bodyPr/>
        <a:lstStyle/>
        <a:p>
          <a:endParaRPr lang="en-US"/>
        </a:p>
      </dgm:t>
    </dgm:pt>
    <dgm:pt modelId="{F25BF413-BF97-8F49-A75F-FC14260CEDC5}" type="sibTrans" cxnId="{599B2152-7C60-6447-8AAB-21BA02D0800E}">
      <dgm:prSet/>
      <dgm:spPr/>
      <dgm:t>
        <a:bodyPr/>
        <a:lstStyle/>
        <a:p>
          <a:endParaRPr lang="en-US"/>
        </a:p>
      </dgm:t>
    </dgm:pt>
    <dgm:pt modelId="{7E02A5DF-97D2-0644-91C3-1006EC0EE676}">
      <dgm:prSet phldrT="[Text]" custT="1"/>
      <dgm:spPr>
        <a:solidFill>
          <a:schemeClr val="bg1"/>
        </a:solidFill>
        <a:ln w="25400">
          <a:solidFill>
            <a:schemeClr val="tx1"/>
          </a:solidFill>
        </a:ln>
        <a:effectLst/>
      </dgm:spPr>
      <dgm:t>
        <a:bodyPr/>
        <a:lstStyle/>
        <a:p>
          <a:r>
            <a:rPr lang="en-US" sz="900"/>
            <a:t>frame sequence</a:t>
          </a:r>
        </a:p>
      </dgm:t>
    </dgm:pt>
    <dgm:pt modelId="{6D264F25-22FE-D04A-95AE-F575ECE9345E}" type="parTrans" cxnId="{668EAFBF-EDA9-4A4B-9FEC-1F4C44B53739}">
      <dgm:prSet/>
      <dgm:spPr>
        <a:ln>
          <a:solidFill>
            <a:schemeClr val="tx1"/>
          </a:solidFill>
        </a:ln>
      </dgm:spPr>
      <dgm:t>
        <a:bodyPr/>
        <a:lstStyle/>
        <a:p>
          <a:endParaRPr lang="en-US" sz="900"/>
        </a:p>
      </dgm:t>
    </dgm:pt>
    <dgm:pt modelId="{5B1C9D7B-53EB-7246-92EE-B562CF053F59}" type="sibTrans" cxnId="{668EAFBF-EDA9-4A4B-9FEC-1F4C44B53739}">
      <dgm:prSet/>
      <dgm:spPr/>
      <dgm:t>
        <a:bodyPr/>
        <a:lstStyle/>
        <a:p>
          <a:endParaRPr lang="en-US"/>
        </a:p>
      </dgm:t>
    </dgm:pt>
    <dgm:pt modelId="{29DEE58D-D157-054A-B5A7-3F25561EA234}">
      <dgm:prSet phldrT="[Text]" custT="1"/>
      <dgm:spPr>
        <a:solidFill>
          <a:schemeClr val="bg1"/>
        </a:solidFill>
        <a:ln w="25400">
          <a:solidFill>
            <a:schemeClr val="tx1"/>
          </a:solidFill>
        </a:ln>
        <a:effectLst/>
      </dgm:spPr>
      <dgm:t>
        <a:bodyPr/>
        <a:lstStyle/>
        <a:p>
          <a:r>
            <a:rPr lang="en-US" sz="900"/>
            <a:t>bottom</a:t>
          </a:r>
        </a:p>
        <a:p>
          <a:r>
            <a:rPr lang="en-US" sz="900"/>
            <a:t>first</a:t>
          </a:r>
        </a:p>
      </dgm:t>
    </dgm:pt>
    <dgm:pt modelId="{6842F3DE-3378-C24F-AE95-B3F959A97EB4}" type="parTrans" cxnId="{9DFDFA02-5BDA-9543-976A-E426EFA801B2}">
      <dgm:prSet/>
      <dgm:spPr>
        <a:ln>
          <a:solidFill>
            <a:schemeClr val="tx1"/>
          </a:solidFill>
        </a:ln>
      </dgm:spPr>
      <dgm:t>
        <a:bodyPr/>
        <a:lstStyle/>
        <a:p>
          <a:endParaRPr lang="en-US" sz="900"/>
        </a:p>
      </dgm:t>
    </dgm:pt>
    <dgm:pt modelId="{A9AE7E2F-6F28-A745-81C5-C19CE3F17BF6}" type="sibTrans" cxnId="{9DFDFA02-5BDA-9543-976A-E426EFA801B2}">
      <dgm:prSet/>
      <dgm:spPr/>
      <dgm:t>
        <a:bodyPr/>
        <a:lstStyle/>
        <a:p>
          <a:endParaRPr lang="en-US"/>
        </a:p>
      </dgm:t>
    </dgm:pt>
    <dgm:pt modelId="{E60641A2-6A93-9E42-A825-6593B6DCE2BE}">
      <dgm:prSet phldrT="[Text]" custT="1"/>
      <dgm:spPr>
        <a:solidFill>
          <a:schemeClr val="bg1"/>
        </a:solidFill>
        <a:ln w="25400">
          <a:solidFill>
            <a:schemeClr val="tx1"/>
          </a:solidFill>
        </a:ln>
        <a:effectLst/>
      </dgm:spPr>
      <dgm:t>
        <a:bodyPr/>
        <a:lstStyle/>
        <a:p>
          <a:r>
            <a:rPr lang="en-US" sz="900"/>
            <a:t>prog</a:t>
          </a:r>
        </a:p>
        <a:p>
          <a:r>
            <a:rPr lang="en-US" sz="900"/>
            <a:t>frame</a:t>
          </a:r>
        </a:p>
      </dgm:t>
    </dgm:pt>
    <dgm:pt modelId="{28C20D10-1781-0745-8AA1-2020A11A73B0}" type="parTrans" cxnId="{3FB0054A-B8B6-4E49-9814-3F30A454AF60}">
      <dgm:prSet/>
      <dgm:spPr>
        <a:ln>
          <a:solidFill>
            <a:schemeClr val="tx1"/>
          </a:solidFill>
        </a:ln>
      </dgm:spPr>
      <dgm:t>
        <a:bodyPr/>
        <a:lstStyle/>
        <a:p>
          <a:endParaRPr lang="en-US" sz="900"/>
        </a:p>
      </dgm:t>
    </dgm:pt>
    <dgm:pt modelId="{58A2080C-329B-0E4A-98A8-30C99D67534D}" type="sibTrans" cxnId="{3FB0054A-B8B6-4E49-9814-3F30A454AF60}">
      <dgm:prSet/>
      <dgm:spPr/>
      <dgm:t>
        <a:bodyPr/>
        <a:lstStyle/>
        <a:p>
          <a:endParaRPr lang="en-US"/>
        </a:p>
      </dgm:t>
    </dgm:pt>
    <dgm:pt modelId="{A64CF767-A49D-7C4F-A525-77C97527326E}">
      <dgm:prSet phldrT="[Text]" custT="1"/>
      <dgm:spPr>
        <a:solidFill>
          <a:srgbClr val="FFFF00"/>
        </a:solidFill>
        <a:ln w="25400">
          <a:solidFill>
            <a:schemeClr val="tx1"/>
          </a:solidFill>
        </a:ln>
        <a:effectLst/>
      </dgm:spPr>
      <dgm:t>
        <a:bodyPr/>
        <a:lstStyle/>
        <a:p>
          <a:r>
            <a:rPr lang="en-US" sz="900" dirty="0"/>
            <a:t>field sequence</a:t>
          </a:r>
        </a:p>
      </dgm:t>
    </dgm:pt>
    <dgm:pt modelId="{41246627-E844-334C-A516-07486920CD55}" type="parTrans" cxnId="{0916E771-7851-C940-A351-D41617F1457C}">
      <dgm:prSet/>
      <dgm:spPr>
        <a:ln>
          <a:solidFill>
            <a:schemeClr val="tx1"/>
          </a:solidFill>
        </a:ln>
      </dgm:spPr>
      <dgm:t>
        <a:bodyPr/>
        <a:lstStyle/>
        <a:p>
          <a:endParaRPr lang="en-US" sz="900"/>
        </a:p>
      </dgm:t>
    </dgm:pt>
    <dgm:pt modelId="{98F69157-2714-E44F-8765-3AEBEBB02639}" type="sibTrans" cxnId="{0916E771-7851-C940-A351-D41617F1457C}">
      <dgm:prSet/>
      <dgm:spPr/>
      <dgm:t>
        <a:bodyPr/>
        <a:lstStyle/>
        <a:p>
          <a:endParaRPr lang="en-US"/>
        </a:p>
      </dgm:t>
    </dgm:pt>
    <dgm:pt modelId="{0CFB4816-2BE0-2743-B244-08B46C7DC486}">
      <dgm:prSet phldrT="[Text]" custT="1"/>
      <dgm:spPr>
        <a:solidFill>
          <a:schemeClr val="bg1"/>
        </a:solidFill>
        <a:ln w="25400">
          <a:solidFill>
            <a:schemeClr val="tx1"/>
          </a:solidFill>
        </a:ln>
        <a:effectLst/>
      </dgm:spPr>
      <dgm:t>
        <a:bodyPr/>
        <a:lstStyle/>
        <a:p>
          <a:r>
            <a:rPr lang="en-US" sz="900"/>
            <a:t>field picture</a:t>
          </a:r>
        </a:p>
      </dgm:t>
    </dgm:pt>
    <dgm:pt modelId="{CFD1F55F-A557-F745-BF66-C8B86A039D23}" type="parTrans" cxnId="{72AC6241-5A04-BC48-9CF0-82628ECFC1E3}">
      <dgm:prSet/>
      <dgm:spPr>
        <a:ln>
          <a:solidFill>
            <a:schemeClr val="tx1"/>
          </a:solidFill>
        </a:ln>
      </dgm:spPr>
      <dgm:t>
        <a:bodyPr/>
        <a:lstStyle/>
        <a:p>
          <a:endParaRPr lang="en-US" sz="900"/>
        </a:p>
      </dgm:t>
    </dgm:pt>
    <dgm:pt modelId="{DD33C3F7-D8F2-354B-8534-A7241C07E51D}" type="sibTrans" cxnId="{72AC6241-5A04-BC48-9CF0-82628ECFC1E3}">
      <dgm:prSet/>
      <dgm:spPr/>
      <dgm:t>
        <a:bodyPr/>
        <a:lstStyle/>
        <a:p>
          <a:endParaRPr lang="en-US"/>
        </a:p>
      </dgm:t>
    </dgm:pt>
    <dgm:pt modelId="{9024779D-0B22-4545-A5AD-BDAB4C8863D1}">
      <dgm:prSet phldrT="[Text]" custT="1"/>
      <dgm:spPr/>
      <dgm:t>
        <a:bodyPr/>
        <a:lstStyle/>
        <a:p>
          <a:pPr algn="r"/>
          <a:r>
            <a:rPr lang="en-US" sz="1200" dirty="0" err="1"/>
            <a:t>progressive_source_flag</a:t>
          </a:r>
          <a:endParaRPr lang="en-US" sz="1200" dirty="0"/>
        </a:p>
      </dgm:t>
    </dgm:pt>
    <dgm:pt modelId="{6FB0E635-7D26-5F48-A3FC-004C45744465}" type="parTrans" cxnId="{212DADC3-E206-6B40-ABC7-6D7CB70D12DA}">
      <dgm:prSet/>
      <dgm:spPr/>
      <dgm:t>
        <a:bodyPr/>
        <a:lstStyle/>
        <a:p>
          <a:endParaRPr lang="en-US"/>
        </a:p>
      </dgm:t>
    </dgm:pt>
    <dgm:pt modelId="{02AD6C1E-9D44-784F-A95E-070B0A2E8374}" type="sibTrans" cxnId="{212DADC3-E206-6B40-ABC7-6D7CB70D12DA}">
      <dgm:prSet/>
      <dgm:spPr/>
      <dgm:t>
        <a:bodyPr/>
        <a:lstStyle/>
        <a:p>
          <a:endParaRPr lang="en-US"/>
        </a:p>
      </dgm:t>
    </dgm:pt>
    <dgm:pt modelId="{EA10CCD3-E579-5144-BF0A-A7AC00F1397D}">
      <dgm:prSet phldrT="[Text]" custT="1"/>
      <dgm:spPr/>
      <dgm:t>
        <a:bodyPr/>
        <a:lstStyle/>
        <a:p>
          <a:pPr algn="r"/>
          <a:r>
            <a:rPr lang="en-US" sz="1200" dirty="0" err="1"/>
            <a:t>bottom_field_flag</a:t>
          </a:r>
          <a:endParaRPr lang="en-US" sz="1200" dirty="0"/>
        </a:p>
      </dgm:t>
    </dgm:pt>
    <dgm:pt modelId="{0940BB0B-3169-1D41-9D3E-8EE29A7C3851}" type="parTrans" cxnId="{F365B81E-4A60-454E-BD32-2FB0AAB1492D}">
      <dgm:prSet/>
      <dgm:spPr/>
      <dgm:t>
        <a:bodyPr/>
        <a:lstStyle/>
        <a:p>
          <a:endParaRPr lang="en-US"/>
        </a:p>
      </dgm:t>
    </dgm:pt>
    <dgm:pt modelId="{D457BE05-E9BB-8C4B-BED2-DE71E170DBCA}" type="sibTrans" cxnId="{F365B81E-4A60-454E-BD32-2FB0AAB1492D}">
      <dgm:prSet/>
      <dgm:spPr/>
      <dgm:t>
        <a:bodyPr/>
        <a:lstStyle/>
        <a:p>
          <a:endParaRPr lang="en-US"/>
        </a:p>
      </dgm:t>
    </dgm:pt>
    <dgm:pt modelId="{E820BBF5-6AC3-C245-850D-EC3ED818DBA8}">
      <dgm:prSet phldrT="[Text]" custT="1"/>
      <dgm:spPr/>
      <dgm:t>
        <a:bodyPr/>
        <a:lstStyle/>
        <a:p>
          <a:pPr algn="r"/>
          <a:r>
            <a:rPr lang="en-US" sz="1200"/>
            <a:t>top_field_first_flag</a:t>
          </a:r>
        </a:p>
      </dgm:t>
    </dgm:pt>
    <dgm:pt modelId="{3E38626F-23E3-A342-B6A9-47AC0B433638}" type="parTrans" cxnId="{CE5C57D8-D28A-FA41-A764-0140C1B5242C}">
      <dgm:prSet/>
      <dgm:spPr/>
      <dgm:t>
        <a:bodyPr/>
        <a:lstStyle/>
        <a:p>
          <a:endParaRPr lang="en-US"/>
        </a:p>
      </dgm:t>
    </dgm:pt>
    <dgm:pt modelId="{D73A9EF0-0BD0-8D42-A299-7B9145865FD5}" type="sibTrans" cxnId="{CE5C57D8-D28A-FA41-A764-0140C1B5242C}">
      <dgm:prSet/>
      <dgm:spPr/>
      <dgm:t>
        <a:bodyPr/>
        <a:lstStyle/>
        <a:p>
          <a:endParaRPr lang="en-US"/>
        </a:p>
      </dgm:t>
    </dgm:pt>
    <dgm:pt modelId="{57C7E60D-E779-D743-AF56-09DFEFADA915}">
      <dgm:prSet phldrT="[Text]" custT="1"/>
      <dgm:spPr>
        <a:solidFill>
          <a:schemeClr val="bg1"/>
        </a:solidFill>
        <a:ln w="25400">
          <a:solidFill>
            <a:schemeClr val="tx1"/>
          </a:solidFill>
        </a:ln>
        <a:effectLst/>
      </dgm:spPr>
      <dgm:t>
        <a:bodyPr/>
        <a:lstStyle/>
        <a:p>
          <a:r>
            <a:rPr lang="en-US" sz="900"/>
            <a:t>top</a:t>
          </a:r>
        </a:p>
        <a:p>
          <a:r>
            <a:rPr lang="en-US" sz="900"/>
            <a:t>first</a:t>
          </a:r>
        </a:p>
      </dgm:t>
    </dgm:pt>
    <dgm:pt modelId="{BF2DED21-9888-D449-8C25-5BE291892A23}" type="parTrans" cxnId="{36A6036B-9E90-1842-9F9C-6B3DB1E70E2B}">
      <dgm:prSet/>
      <dgm:spPr>
        <a:ln>
          <a:solidFill>
            <a:schemeClr val="tx1"/>
          </a:solidFill>
        </a:ln>
      </dgm:spPr>
      <dgm:t>
        <a:bodyPr/>
        <a:lstStyle/>
        <a:p>
          <a:endParaRPr lang="en-US" sz="900"/>
        </a:p>
      </dgm:t>
    </dgm:pt>
    <dgm:pt modelId="{9B276008-C4C1-284B-9B9C-EA8EC104D3B6}" type="sibTrans" cxnId="{36A6036B-9E90-1842-9F9C-6B3DB1E70E2B}">
      <dgm:prSet/>
      <dgm:spPr/>
      <dgm:t>
        <a:bodyPr/>
        <a:lstStyle/>
        <a:p>
          <a:endParaRPr lang="en-US"/>
        </a:p>
      </dgm:t>
    </dgm:pt>
    <dgm:pt modelId="{4A3C4E1C-079E-FD47-B752-CA30283B0D4B}">
      <dgm:prSet phldrT="[Text]" custT="1"/>
      <dgm:spPr>
        <a:solidFill>
          <a:schemeClr val="bg1"/>
        </a:solidFill>
        <a:ln w="25400">
          <a:solidFill>
            <a:schemeClr val="tx1"/>
          </a:solidFill>
        </a:ln>
        <a:effectLst/>
      </dgm:spPr>
      <dgm:t>
        <a:bodyPr/>
        <a:lstStyle/>
        <a:p>
          <a:r>
            <a:rPr lang="en-US" sz="900"/>
            <a:t>inter-leaved</a:t>
          </a:r>
        </a:p>
      </dgm:t>
    </dgm:pt>
    <dgm:pt modelId="{18E7CFC1-BEE4-4F40-87D5-EF92A2D90D25}" type="sibTrans" cxnId="{14C6ACB8-6D27-3342-98D7-4347C0F7D407}">
      <dgm:prSet/>
      <dgm:spPr/>
      <dgm:t>
        <a:bodyPr/>
        <a:lstStyle/>
        <a:p>
          <a:endParaRPr lang="en-US"/>
        </a:p>
      </dgm:t>
    </dgm:pt>
    <dgm:pt modelId="{ED92CC5A-17B1-944B-AAF6-83AEBFA783E9}" type="parTrans" cxnId="{14C6ACB8-6D27-3342-98D7-4347C0F7D407}">
      <dgm:prSet/>
      <dgm:spPr>
        <a:ln>
          <a:solidFill>
            <a:schemeClr val="tx1"/>
          </a:solidFill>
        </a:ln>
      </dgm:spPr>
      <dgm:t>
        <a:bodyPr/>
        <a:lstStyle/>
        <a:p>
          <a:endParaRPr lang="en-US" sz="900"/>
        </a:p>
      </dgm:t>
    </dgm:pt>
    <dgm:pt modelId="{4BAFE77C-1D9F-3B47-9CA4-D0F8BFC5349F}">
      <dgm:prSet phldrT="[Text]" custT="1"/>
      <dgm:spPr>
        <a:solidFill>
          <a:srgbClr val="FFFF00"/>
        </a:solidFill>
        <a:ln w="25400">
          <a:solidFill>
            <a:schemeClr val="tx1"/>
          </a:solidFill>
        </a:ln>
        <a:effectLst/>
      </dgm:spPr>
      <dgm:t>
        <a:bodyPr/>
        <a:lstStyle/>
        <a:p>
          <a:r>
            <a:rPr lang="en-US" sz="900" dirty="0"/>
            <a:t>extracted field</a:t>
          </a:r>
        </a:p>
      </dgm:t>
    </dgm:pt>
    <dgm:pt modelId="{B8FB5606-BA49-7C4A-9E89-006932CE35AB}" type="parTrans" cxnId="{FC0BF825-EE1A-AE4B-9B83-41F4508DCD45}">
      <dgm:prSet/>
      <dgm:spPr>
        <a:ln>
          <a:solidFill>
            <a:schemeClr val="tx1"/>
          </a:solidFill>
        </a:ln>
      </dgm:spPr>
      <dgm:t>
        <a:bodyPr/>
        <a:lstStyle/>
        <a:p>
          <a:endParaRPr lang="en-US" sz="900"/>
        </a:p>
      </dgm:t>
    </dgm:pt>
    <dgm:pt modelId="{5927F284-CFFA-2446-BAD9-07A827A5C238}" type="sibTrans" cxnId="{FC0BF825-EE1A-AE4B-9B83-41F4508DCD45}">
      <dgm:prSet/>
      <dgm:spPr/>
      <dgm:t>
        <a:bodyPr/>
        <a:lstStyle/>
        <a:p>
          <a:endParaRPr lang="en-US"/>
        </a:p>
      </dgm:t>
    </dgm:pt>
    <dgm:pt modelId="{7810A65C-51CF-1845-B0E6-853FA0B040AE}">
      <dgm:prSet phldrT="[Text]" custT="1"/>
      <dgm:spPr>
        <a:solidFill>
          <a:srgbClr val="FFFF00"/>
        </a:solidFill>
        <a:ln w="25400">
          <a:solidFill>
            <a:schemeClr val="tx1"/>
          </a:solidFill>
        </a:ln>
        <a:effectLst/>
      </dgm:spPr>
      <dgm:t>
        <a:bodyPr/>
        <a:lstStyle/>
        <a:p>
          <a:r>
            <a:rPr lang="en-US" sz="900" dirty="0"/>
            <a:t>top</a:t>
          </a:r>
        </a:p>
      </dgm:t>
    </dgm:pt>
    <dgm:pt modelId="{F0505C2D-BE92-B549-B6D8-C34A91AF16D6}" type="parTrans" cxnId="{F4633689-27AF-5E47-8CEE-3CC1644E5287}">
      <dgm:prSet/>
      <dgm:spPr>
        <a:ln>
          <a:solidFill>
            <a:schemeClr val="tx1"/>
          </a:solidFill>
        </a:ln>
      </dgm:spPr>
      <dgm:t>
        <a:bodyPr/>
        <a:lstStyle/>
        <a:p>
          <a:endParaRPr lang="en-US" sz="900"/>
        </a:p>
      </dgm:t>
    </dgm:pt>
    <dgm:pt modelId="{09BE2066-4453-9E42-9E3A-BF80B8489882}" type="sibTrans" cxnId="{F4633689-27AF-5E47-8CEE-3CC1644E5287}">
      <dgm:prSet/>
      <dgm:spPr/>
      <dgm:t>
        <a:bodyPr/>
        <a:lstStyle/>
        <a:p>
          <a:endParaRPr lang="en-US"/>
        </a:p>
      </dgm:t>
    </dgm:pt>
    <dgm:pt modelId="{47239E14-DE3A-9E46-B9EA-85A3BFF2725F}">
      <dgm:prSet phldrT="[Text]" custT="1"/>
      <dgm:spPr/>
      <dgm:t>
        <a:bodyPr/>
        <a:lstStyle/>
        <a:p>
          <a:pPr algn="r"/>
          <a:r>
            <a:rPr lang="en-US" sz="1200" dirty="0" err="1"/>
            <a:t>FieldSequenceFlag</a:t>
          </a:r>
          <a:endParaRPr lang="en-US" sz="1200" dirty="0"/>
        </a:p>
      </dgm:t>
    </dgm:pt>
    <dgm:pt modelId="{C5D456B9-3F00-3543-BDB3-E308F9155515}" type="sibTrans" cxnId="{3229903D-9287-0F45-9106-845B8344FCB2}">
      <dgm:prSet/>
      <dgm:spPr/>
      <dgm:t>
        <a:bodyPr/>
        <a:lstStyle/>
        <a:p>
          <a:endParaRPr lang="en-US"/>
        </a:p>
      </dgm:t>
    </dgm:pt>
    <dgm:pt modelId="{756344C6-F731-3D4B-A25C-7EE999EC1691}" type="parTrans" cxnId="{3229903D-9287-0F45-9106-845B8344FCB2}">
      <dgm:prSet/>
      <dgm:spPr/>
      <dgm:t>
        <a:bodyPr/>
        <a:lstStyle/>
        <a:p>
          <a:endParaRPr lang="en-US"/>
        </a:p>
      </dgm:t>
    </dgm:pt>
    <dgm:pt modelId="{FA4D2E5D-FA8A-124D-AF02-4F4A1F9BB0E7}">
      <dgm:prSet phldrT="[Text]" custT="1"/>
      <dgm:spPr>
        <a:solidFill>
          <a:srgbClr val="FFFF00"/>
        </a:solidFill>
        <a:ln w="25400">
          <a:solidFill>
            <a:schemeClr val="tx1"/>
          </a:solidFill>
        </a:ln>
        <a:effectLst/>
      </dgm:spPr>
      <dgm:t>
        <a:bodyPr/>
        <a:lstStyle/>
        <a:p>
          <a:r>
            <a:rPr lang="en-US" sz="900"/>
            <a:t>bottom</a:t>
          </a:r>
        </a:p>
      </dgm:t>
    </dgm:pt>
    <dgm:pt modelId="{D23C73F4-1D90-C047-BF81-A0EE69C0D4A3}" type="sibTrans" cxnId="{FF374D6F-85F5-F24B-9918-F93759A71BC1}">
      <dgm:prSet/>
      <dgm:spPr/>
      <dgm:t>
        <a:bodyPr/>
        <a:lstStyle/>
        <a:p>
          <a:endParaRPr lang="en-US"/>
        </a:p>
      </dgm:t>
    </dgm:pt>
    <dgm:pt modelId="{591A9A59-E597-6146-B68C-79FDEA6911B4}" type="parTrans" cxnId="{FF374D6F-85F5-F24B-9918-F93759A71BC1}">
      <dgm:prSet/>
      <dgm:spPr>
        <a:ln>
          <a:solidFill>
            <a:schemeClr val="tx1"/>
          </a:solidFill>
        </a:ln>
      </dgm:spPr>
      <dgm:t>
        <a:bodyPr/>
        <a:lstStyle/>
        <a:p>
          <a:endParaRPr lang="en-US" sz="900"/>
        </a:p>
      </dgm:t>
    </dgm:pt>
    <dgm:pt modelId="{80F77096-5A13-2541-953F-7E6F0243CA78}">
      <dgm:prSet phldrT="[Text]" custT="1"/>
      <dgm:spPr>
        <a:solidFill>
          <a:schemeClr val="bg1"/>
        </a:solidFill>
        <a:ln w="25400">
          <a:solidFill>
            <a:schemeClr val="tx1"/>
          </a:solidFill>
        </a:ln>
        <a:effectLst/>
      </dgm:spPr>
      <dgm:t>
        <a:bodyPr/>
        <a:lstStyle/>
        <a:p>
          <a:r>
            <a:rPr lang="en-US" sz="900"/>
            <a:t>top</a:t>
          </a:r>
        </a:p>
      </dgm:t>
    </dgm:pt>
    <dgm:pt modelId="{0583F8FE-F915-574B-A64A-ABBFE3EC00E7}" type="parTrans" cxnId="{E3D96E7D-60C3-5344-BA6D-A01AA41BBC10}">
      <dgm:prSet/>
      <dgm:spPr>
        <a:ln>
          <a:solidFill>
            <a:schemeClr val="tx1"/>
          </a:solidFill>
        </a:ln>
      </dgm:spPr>
      <dgm:t>
        <a:bodyPr/>
        <a:lstStyle/>
        <a:p>
          <a:endParaRPr lang="en-US" sz="900"/>
        </a:p>
      </dgm:t>
    </dgm:pt>
    <dgm:pt modelId="{4638BC6D-4CE9-1D4E-9913-79D3AC875D78}" type="sibTrans" cxnId="{E3D96E7D-60C3-5344-BA6D-A01AA41BBC10}">
      <dgm:prSet/>
      <dgm:spPr/>
      <dgm:t>
        <a:bodyPr/>
        <a:lstStyle/>
        <a:p>
          <a:endParaRPr lang="en-US"/>
        </a:p>
      </dgm:t>
    </dgm:pt>
    <dgm:pt modelId="{AB28A373-BCDD-3A41-8B50-BF4A85BDCF68}">
      <dgm:prSet phldrT="[Text]" custT="1"/>
      <dgm:spPr>
        <a:solidFill>
          <a:schemeClr val="bg1"/>
        </a:solidFill>
        <a:ln w="25400">
          <a:solidFill>
            <a:schemeClr val="tx1"/>
          </a:solidFill>
        </a:ln>
        <a:effectLst/>
      </dgm:spPr>
      <dgm:t>
        <a:bodyPr/>
        <a:lstStyle/>
        <a:p>
          <a:r>
            <a:rPr lang="en-US" sz="900"/>
            <a:t>bottom</a:t>
          </a:r>
        </a:p>
      </dgm:t>
    </dgm:pt>
    <dgm:pt modelId="{C2CB76EF-B56C-A049-8B19-B9E22B5D3C30}" type="parTrans" cxnId="{F97170A3-52FC-4441-9BA6-BD7C00441DA7}">
      <dgm:prSet/>
      <dgm:spPr>
        <a:ln>
          <a:solidFill>
            <a:schemeClr val="tx1"/>
          </a:solidFill>
        </a:ln>
      </dgm:spPr>
      <dgm:t>
        <a:bodyPr/>
        <a:lstStyle/>
        <a:p>
          <a:endParaRPr lang="en-US" sz="900"/>
        </a:p>
      </dgm:t>
    </dgm:pt>
    <dgm:pt modelId="{A8474579-E3C0-1048-921B-D2D9DC1E58D0}" type="sibTrans" cxnId="{F97170A3-52FC-4441-9BA6-BD7C00441DA7}">
      <dgm:prSet/>
      <dgm:spPr/>
      <dgm:t>
        <a:bodyPr/>
        <a:lstStyle/>
        <a:p>
          <a:endParaRPr lang="en-US"/>
        </a:p>
      </dgm:t>
    </dgm:pt>
    <dgm:pt modelId="{1B04B922-21FE-1949-9D1E-1F830944DAF6}">
      <dgm:prSet phldrT="[Text]" custT="1"/>
      <dgm:spPr>
        <a:noFill/>
        <a:ln w="25400">
          <a:noFill/>
        </a:ln>
        <a:effectLst/>
      </dgm:spPr>
      <dgm:t>
        <a:bodyPr/>
        <a:lstStyle/>
        <a:p>
          <a:r>
            <a:rPr lang="en-US" sz="900"/>
            <a:t>X</a:t>
          </a:r>
        </a:p>
      </dgm:t>
    </dgm:pt>
    <dgm:pt modelId="{28C66A23-DA7E-2E45-9890-0B6439D22CDB}" type="parTrans" cxnId="{6C69145D-3CF7-2D40-8A12-A4190F05CC56}">
      <dgm:prSet/>
      <dgm:spPr>
        <a:ln>
          <a:solidFill>
            <a:schemeClr val="tx1"/>
          </a:solidFill>
        </a:ln>
      </dgm:spPr>
      <dgm:t>
        <a:bodyPr/>
        <a:lstStyle/>
        <a:p>
          <a:endParaRPr lang="en-US" sz="900"/>
        </a:p>
      </dgm:t>
    </dgm:pt>
    <dgm:pt modelId="{5E95CDAB-6262-604C-83C3-652F93206698}" type="sibTrans" cxnId="{6C69145D-3CF7-2D40-8A12-A4190F05CC56}">
      <dgm:prSet/>
      <dgm:spPr/>
      <dgm:t>
        <a:bodyPr/>
        <a:lstStyle/>
        <a:p>
          <a:endParaRPr lang="en-US"/>
        </a:p>
      </dgm:t>
    </dgm:pt>
    <dgm:pt modelId="{5BC030EB-46D8-A94A-A8EF-98F0F29DCFFA}">
      <dgm:prSet phldrT="[Text]" custT="1"/>
      <dgm:spPr>
        <a:noFill/>
        <a:ln w="25400">
          <a:noFill/>
        </a:ln>
        <a:effectLst/>
      </dgm:spPr>
      <dgm:t>
        <a:bodyPr/>
        <a:lstStyle/>
        <a:p>
          <a:r>
            <a:rPr lang="en-US" sz="900"/>
            <a:t>X</a:t>
          </a:r>
        </a:p>
      </dgm:t>
    </dgm:pt>
    <dgm:pt modelId="{0C15E527-4E37-754A-B924-07D17E7867C0}" type="parTrans" cxnId="{846317E2-1943-8A49-B6C9-DF50245499B5}">
      <dgm:prSet/>
      <dgm:spPr/>
      <dgm:t>
        <a:bodyPr/>
        <a:lstStyle/>
        <a:p>
          <a:endParaRPr lang="en-US"/>
        </a:p>
      </dgm:t>
    </dgm:pt>
    <dgm:pt modelId="{B2FD9FBE-A4D5-7840-BD62-161E290141CF}" type="sibTrans" cxnId="{846317E2-1943-8A49-B6C9-DF50245499B5}">
      <dgm:prSet/>
      <dgm:spPr/>
      <dgm:t>
        <a:bodyPr/>
        <a:lstStyle/>
        <a:p>
          <a:endParaRPr lang="en-US"/>
        </a:p>
      </dgm:t>
    </dgm:pt>
    <dgm:pt modelId="{49F39855-2294-F440-92F6-357B3AEC5BA2}">
      <dgm:prSet phldrT="[Text]" custT="1"/>
      <dgm:spPr>
        <a:solidFill>
          <a:srgbClr val="FFFF00"/>
        </a:solidFill>
        <a:ln w="25400">
          <a:solidFill>
            <a:schemeClr val="tx1"/>
          </a:solidFill>
        </a:ln>
        <a:effectLst/>
      </dgm:spPr>
      <dgm:t>
        <a:bodyPr/>
        <a:lstStyle/>
        <a:p>
          <a:r>
            <a:rPr lang="en-US" sz="900" dirty="0" smtClean="0"/>
            <a:t>duplicate</a:t>
          </a:r>
          <a:endParaRPr lang="en-US" sz="900" dirty="0"/>
        </a:p>
      </dgm:t>
    </dgm:pt>
    <dgm:pt modelId="{E5ADCCFB-CDEE-4744-8E37-27FF3F385F36}" type="parTrans" cxnId="{68C96467-9599-3F49-92C8-E3B0B6190020}">
      <dgm:prSet/>
      <dgm:spPr/>
      <dgm:t>
        <a:bodyPr/>
        <a:lstStyle/>
        <a:p>
          <a:endParaRPr lang="en-US"/>
        </a:p>
      </dgm:t>
    </dgm:pt>
    <dgm:pt modelId="{3AFC5B34-8BF2-3147-BC56-CEEA0710F31A}" type="sibTrans" cxnId="{68C96467-9599-3F49-92C8-E3B0B6190020}">
      <dgm:prSet/>
      <dgm:spPr/>
      <dgm:t>
        <a:bodyPr/>
        <a:lstStyle/>
        <a:p>
          <a:endParaRPr lang="en-US"/>
        </a:p>
      </dgm:t>
    </dgm:pt>
    <dgm:pt modelId="{1006CF99-0BC1-4F45-AA41-C502271333D3}">
      <dgm:prSet phldrT="[Text]" custT="1"/>
      <dgm:spPr>
        <a:noFill/>
        <a:ln w="25400">
          <a:noFill/>
        </a:ln>
        <a:effectLst/>
      </dgm:spPr>
      <dgm:t>
        <a:bodyPr/>
        <a:lstStyle/>
        <a:p>
          <a:r>
            <a:rPr lang="en-US" sz="900"/>
            <a:t>X</a:t>
          </a:r>
        </a:p>
      </dgm:t>
    </dgm:pt>
    <dgm:pt modelId="{A6BA1D07-57DC-0E41-84F1-A5ACE7354F28}" type="parTrans" cxnId="{F9093DE6-8171-0C4A-BA0B-BB2048304F0C}">
      <dgm:prSet/>
      <dgm:spPr/>
      <dgm:t>
        <a:bodyPr/>
        <a:lstStyle/>
        <a:p>
          <a:endParaRPr lang="en-US"/>
        </a:p>
      </dgm:t>
    </dgm:pt>
    <dgm:pt modelId="{9332F1D7-4972-A649-BFD8-EF2AB3F6A91F}" type="sibTrans" cxnId="{F9093DE6-8171-0C4A-BA0B-BB2048304F0C}">
      <dgm:prSet/>
      <dgm:spPr/>
      <dgm:t>
        <a:bodyPr/>
        <a:lstStyle/>
        <a:p>
          <a:endParaRPr lang="en-US"/>
        </a:p>
      </dgm:t>
    </dgm:pt>
    <dgm:pt modelId="{AB6ECBA4-0962-124E-B2C8-6E6F73EE731E}">
      <dgm:prSet phldrT="[Text]" custT="1"/>
      <dgm:spPr>
        <a:solidFill>
          <a:srgbClr val="FFFF00"/>
        </a:solidFill>
        <a:ln w="25400">
          <a:solidFill>
            <a:schemeClr val="tx1"/>
          </a:solidFill>
        </a:ln>
        <a:effectLst/>
      </dgm:spPr>
      <dgm:t>
        <a:bodyPr/>
        <a:lstStyle/>
        <a:p>
          <a:r>
            <a:rPr lang="en-US" sz="900" dirty="0" smtClean="0"/>
            <a:t>duplicate</a:t>
          </a:r>
          <a:endParaRPr lang="en-US" sz="900" dirty="0"/>
        </a:p>
      </dgm:t>
    </dgm:pt>
    <dgm:pt modelId="{B9ED7E27-7CC6-4A40-9761-113A0495A47C}" type="parTrans" cxnId="{D2B519BD-887C-F94C-AC8D-C675EC5FE370}">
      <dgm:prSet/>
      <dgm:spPr/>
      <dgm:t>
        <a:bodyPr/>
        <a:lstStyle/>
        <a:p>
          <a:endParaRPr lang="en-US"/>
        </a:p>
      </dgm:t>
    </dgm:pt>
    <dgm:pt modelId="{6CD5CB8F-49E7-8F4C-B438-FF645F63744A}" type="sibTrans" cxnId="{D2B519BD-887C-F94C-AC8D-C675EC5FE370}">
      <dgm:prSet/>
      <dgm:spPr/>
      <dgm:t>
        <a:bodyPr/>
        <a:lstStyle/>
        <a:p>
          <a:endParaRPr lang="en-US"/>
        </a:p>
      </dgm:t>
    </dgm:pt>
    <dgm:pt modelId="{38353974-04EC-B247-A383-2FC7D81F0FEE}">
      <dgm:prSet phldrT="[Text]" custT="1"/>
      <dgm:spPr/>
      <dgm:t>
        <a:bodyPr/>
        <a:lstStyle/>
        <a:p>
          <a:pPr algn="r"/>
          <a:r>
            <a:rPr lang="en-US" sz="1200" dirty="0" err="1" smtClean="0"/>
            <a:t>duplicate_flag</a:t>
          </a:r>
          <a:endParaRPr lang="en-US" sz="1200" dirty="0"/>
        </a:p>
      </dgm:t>
    </dgm:pt>
    <dgm:pt modelId="{7CCD6638-2306-9642-A02D-EE0CF2816282}" type="parTrans" cxnId="{EA3DDECF-42FF-584A-81B4-5C56EBAF52E4}">
      <dgm:prSet/>
      <dgm:spPr/>
      <dgm:t>
        <a:bodyPr/>
        <a:lstStyle/>
        <a:p>
          <a:endParaRPr lang="en-US"/>
        </a:p>
      </dgm:t>
    </dgm:pt>
    <dgm:pt modelId="{FE9B15AD-0004-124C-9C82-B94BFA2366EB}" type="sibTrans" cxnId="{EA3DDECF-42FF-584A-81B4-5C56EBAF52E4}">
      <dgm:prSet/>
      <dgm:spPr/>
      <dgm:t>
        <a:bodyPr/>
        <a:lstStyle/>
        <a:p>
          <a:endParaRPr lang="en-US"/>
        </a:p>
      </dgm:t>
    </dgm:pt>
    <dgm:pt modelId="{A60F09C0-5EE5-224D-ADB9-4C8202DE9824}" type="pres">
      <dgm:prSet presAssocID="{601D2B70-8553-9E49-879F-441A38DFC2C8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46CCCE4-C859-B148-B097-06385D7D26F7}" type="pres">
      <dgm:prSet presAssocID="{601D2B70-8553-9E49-879F-441A38DFC2C8}" presName="hierFlow" presStyleCnt="0"/>
      <dgm:spPr/>
    </dgm:pt>
    <dgm:pt modelId="{A84A0245-85BB-F34E-988C-9671F5A9B7C5}" type="pres">
      <dgm:prSet presAssocID="{601D2B70-8553-9E49-879F-441A38DFC2C8}" presName="firstBuf" presStyleCnt="0"/>
      <dgm:spPr/>
    </dgm:pt>
    <dgm:pt modelId="{D858BFF4-4431-C943-ACE8-EDD40E372574}" type="pres">
      <dgm:prSet presAssocID="{601D2B70-8553-9E49-879F-441A38DFC2C8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059CFA9B-F970-DB4E-88AF-2A74BCEAF914}" type="pres">
      <dgm:prSet presAssocID="{38C2F6DB-F575-2B44-95DA-6F41F87E60F1}" presName="Name14" presStyleCnt="0"/>
      <dgm:spPr/>
    </dgm:pt>
    <dgm:pt modelId="{1F47EC5A-2502-2245-8EF2-34AEB6DF195B}" type="pres">
      <dgm:prSet presAssocID="{38C2F6DB-F575-2B44-95DA-6F41F87E60F1}" presName="level1Shape" presStyleLbl="node0" presStyleIdx="0" presStyleCnt="1" custScaleX="14311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6B7AA6D-BAF4-1341-B061-C25A7A674A07}" type="pres">
      <dgm:prSet presAssocID="{38C2F6DB-F575-2B44-95DA-6F41F87E60F1}" presName="hierChild2" presStyleCnt="0"/>
      <dgm:spPr/>
    </dgm:pt>
    <dgm:pt modelId="{A4714856-E07F-1B48-A308-54766AE1DBB0}" type="pres">
      <dgm:prSet presAssocID="{6D264F25-22FE-D04A-95AE-F575ECE9345E}" presName="Name19" presStyleLbl="parChTrans1D2" presStyleIdx="0" presStyleCnt="2"/>
      <dgm:spPr/>
      <dgm:t>
        <a:bodyPr/>
        <a:lstStyle/>
        <a:p>
          <a:endParaRPr lang="en-US"/>
        </a:p>
      </dgm:t>
    </dgm:pt>
    <dgm:pt modelId="{E20FFF9D-C5DE-D441-AF10-7B77ACF59A7A}" type="pres">
      <dgm:prSet presAssocID="{7E02A5DF-97D2-0644-91C3-1006EC0EE676}" presName="Name21" presStyleCnt="0"/>
      <dgm:spPr/>
    </dgm:pt>
    <dgm:pt modelId="{82F7F1CB-D5E0-3E44-A570-C751B38A3A3F}" type="pres">
      <dgm:prSet presAssocID="{7E02A5DF-97D2-0644-91C3-1006EC0EE676}" presName="level2Shape" presStyleLbl="node2" presStyleIdx="0" presStyleCnt="2" custScaleX="146935"/>
      <dgm:spPr/>
      <dgm:t>
        <a:bodyPr/>
        <a:lstStyle/>
        <a:p>
          <a:endParaRPr lang="en-US"/>
        </a:p>
      </dgm:t>
    </dgm:pt>
    <dgm:pt modelId="{338DBF09-E9ED-634A-BF62-166067266B6D}" type="pres">
      <dgm:prSet presAssocID="{7E02A5DF-97D2-0644-91C3-1006EC0EE676}" presName="hierChild3" presStyleCnt="0"/>
      <dgm:spPr/>
    </dgm:pt>
    <dgm:pt modelId="{A0E90886-8862-9B4B-89BC-692FCC5B2DD7}" type="pres">
      <dgm:prSet presAssocID="{ED92CC5A-17B1-944B-AAF6-83AEBFA783E9}" presName="Name19" presStyleLbl="parChTrans1D3" presStyleIdx="0" presStyleCnt="4"/>
      <dgm:spPr/>
      <dgm:t>
        <a:bodyPr/>
        <a:lstStyle/>
        <a:p>
          <a:endParaRPr lang="en-US"/>
        </a:p>
      </dgm:t>
    </dgm:pt>
    <dgm:pt modelId="{EA60831A-A158-6B4E-899B-5640030C4D3F}" type="pres">
      <dgm:prSet presAssocID="{4A3C4E1C-079E-FD47-B752-CA30283B0D4B}" presName="Name21" presStyleCnt="0"/>
      <dgm:spPr/>
    </dgm:pt>
    <dgm:pt modelId="{2B224B9E-C795-0E42-BDE6-FD4A0D066941}" type="pres">
      <dgm:prSet presAssocID="{4A3C4E1C-079E-FD47-B752-CA30283B0D4B}" presName="level2Shape" presStyleLbl="node3" presStyleIdx="0" presStyleCnt="4"/>
      <dgm:spPr/>
      <dgm:t>
        <a:bodyPr/>
        <a:lstStyle/>
        <a:p>
          <a:endParaRPr lang="en-US"/>
        </a:p>
      </dgm:t>
    </dgm:pt>
    <dgm:pt modelId="{2A3E680B-638F-AD43-83CD-BCCA1E408BEC}" type="pres">
      <dgm:prSet presAssocID="{4A3C4E1C-079E-FD47-B752-CA30283B0D4B}" presName="hierChild3" presStyleCnt="0"/>
      <dgm:spPr/>
    </dgm:pt>
    <dgm:pt modelId="{0ABE3049-82E4-1A4E-A0A1-DCDD6B221400}" type="pres">
      <dgm:prSet presAssocID="{28C66A23-DA7E-2E45-9890-0B6439D22CDB}" presName="Name19" presStyleLbl="parChTrans1D4" presStyleIdx="0" presStyleCnt="11"/>
      <dgm:spPr/>
      <dgm:t>
        <a:bodyPr/>
        <a:lstStyle/>
        <a:p>
          <a:endParaRPr lang="en-US"/>
        </a:p>
      </dgm:t>
    </dgm:pt>
    <dgm:pt modelId="{CE1777A2-40A5-534C-8691-20CD2FF21797}" type="pres">
      <dgm:prSet presAssocID="{1B04B922-21FE-1949-9D1E-1F830944DAF6}" presName="Name21" presStyleCnt="0"/>
      <dgm:spPr/>
    </dgm:pt>
    <dgm:pt modelId="{77E40B9E-8713-A240-8085-E35794BE0891}" type="pres">
      <dgm:prSet presAssocID="{1B04B922-21FE-1949-9D1E-1F830944DAF6}" presName="level2Shape" presStyleLbl="node4" presStyleIdx="0" presStyleCnt="11"/>
      <dgm:spPr/>
      <dgm:t>
        <a:bodyPr/>
        <a:lstStyle/>
        <a:p>
          <a:endParaRPr lang="en-US"/>
        </a:p>
      </dgm:t>
    </dgm:pt>
    <dgm:pt modelId="{DC3AF210-1585-C74E-9A61-2321751C76BE}" type="pres">
      <dgm:prSet presAssocID="{1B04B922-21FE-1949-9D1E-1F830944DAF6}" presName="hierChild3" presStyleCnt="0"/>
      <dgm:spPr/>
    </dgm:pt>
    <dgm:pt modelId="{8401C7EC-B568-CE42-ADF1-E39E708E777D}" type="pres">
      <dgm:prSet presAssocID="{6842F3DE-3378-C24F-AE95-B3F959A97EB4}" presName="Name19" presStyleLbl="parChTrans1D4" presStyleIdx="1" presStyleCnt="11"/>
      <dgm:spPr/>
      <dgm:t>
        <a:bodyPr/>
        <a:lstStyle/>
        <a:p>
          <a:endParaRPr lang="en-US"/>
        </a:p>
      </dgm:t>
    </dgm:pt>
    <dgm:pt modelId="{32525C39-22D6-5F4A-B9BC-58278164C959}" type="pres">
      <dgm:prSet presAssocID="{29DEE58D-D157-054A-B5A7-3F25561EA234}" presName="Name21" presStyleCnt="0"/>
      <dgm:spPr/>
    </dgm:pt>
    <dgm:pt modelId="{7764CAEC-C326-1047-94BE-537166F441A6}" type="pres">
      <dgm:prSet presAssocID="{29DEE58D-D157-054A-B5A7-3F25561EA234}" presName="level2Shape" presStyleLbl="node4" presStyleIdx="1" presStyleCnt="11"/>
      <dgm:spPr/>
      <dgm:t>
        <a:bodyPr/>
        <a:lstStyle/>
        <a:p>
          <a:endParaRPr lang="en-US"/>
        </a:p>
      </dgm:t>
    </dgm:pt>
    <dgm:pt modelId="{49020CF4-9026-B446-AB49-E058F2626D55}" type="pres">
      <dgm:prSet presAssocID="{29DEE58D-D157-054A-B5A7-3F25561EA234}" presName="hierChild3" presStyleCnt="0"/>
      <dgm:spPr/>
    </dgm:pt>
    <dgm:pt modelId="{DEE6E38E-CCDF-DB43-B07D-7BF7351AF0DC}" type="pres">
      <dgm:prSet presAssocID="{BF2DED21-9888-D449-8C25-5BE291892A23}" presName="Name19" presStyleLbl="parChTrans1D4" presStyleIdx="2" presStyleCnt="11"/>
      <dgm:spPr/>
      <dgm:t>
        <a:bodyPr/>
        <a:lstStyle/>
        <a:p>
          <a:endParaRPr lang="en-US"/>
        </a:p>
      </dgm:t>
    </dgm:pt>
    <dgm:pt modelId="{27A8F6D4-6302-E847-A8B9-15E71B132C45}" type="pres">
      <dgm:prSet presAssocID="{57C7E60D-E779-D743-AF56-09DFEFADA915}" presName="Name21" presStyleCnt="0"/>
      <dgm:spPr/>
    </dgm:pt>
    <dgm:pt modelId="{DA84EE3D-977D-5544-A4EF-39D44808BDB3}" type="pres">
      <dgm:prSet presAssocID="{57C7E60D-E779-D743-AF56-09DFEFADA915}" presName="level2Shape" presStyleLbl="node4" presStyleIdx="2" presStyleCnt="11"/>
      <dgm:spPr/>
      <dgm:t>
        <a:bodyPr/>
        <a:lstStyle/>
        <a:p>
          <a:endParaRPr lang="en-US"/>
        </a:p>
      </dgm:t>
    </dgm:pt>
    <dgm:pt modelId="{C24DAD98-688B-E04D-93E8-6904ED0983B3}" type="pres">
      <dgm:prSet presAssocID="{57C7E60D-E779-D743-AF56-09DFEFADA915}" presName="hierChild3" presStyleCnt="0"/>
      <dgm:spPr/>
    </dgm:pt>
    <dgm:pt modelId="{6DCF20AD-83E8-D144-9056-42547D057CDB}" type="pres">
      <dgm:prSet presAssocID="{28C20D10-1781-0745-8AA1-2020A11A73B0}" presName="Name19" presStyleLbl="parChTrans1D3" presStyleIdx="1" presStyleCnt="4"/>
      <dgm:spPr/>
      <dgm:t>
        <a:bodyPr/>
        <a:lstStyle/>
        <a:p>
          <a:endParaRPr lang="en-US"/>
        </a:p>
      </dgm:t>
    </dgm:pt>
    <dgm:pt modelId="{8DAEA08F-1693-134C-8921-3A516B36DFDE}" type="pres">
      <dgm:prSet presAssocID="{E60641A2-6A93-9E42-A825-6593B6DCE2BE}" presName="Name21" presStyleCnt="0"/>
      <dgm:spPr/>
    </dgm:pt>
    <dgm:pt modelId="{103622E6-7CA0-AB4D-9C58-0F0917F29678}" type="pres">
      <dgm:prSet presAssocID="{E60641A2-6A93-9E42-A825-6593B6DCE2BE}" presName="level2Shape" presStyleLbl="node3" presStyleIdx="1" presStyleCnt="4"/>
      <dgm:spPr/>
      <dgm:t>
        <a:bodyPr/>
        <a:lstStyle/>
        <a:p>
          <a:endParaRPr lang="en-US"/>
        </a:p>
      </dgm:t>
    </dgm:pt>
    <dgm:pt modelId="{1B86819A-F295-5942-B85D-D5CFF49FC53C}" type="pres">
      <dgm:prSet presAssocID="{E60641A2-6A93-9E42-A825-6593B6DCE2BE}" presName="hierChild3" presStyleCnt="0"/>
      <dgm:spPr/>
    </dgm:pt>
    <dgm:pt modelId="{4F86E96E-F0EE-CD47-A526-59A0CA325405}" type="pres">
      <dgm:prSet presAssocID="{41246627-E844-334C-A516-07486920CD55}" presName="Name19" presStyleLbl="parChTrans1D2" presStyleIdx="1" presStyleCnt="2"/>
      <dgm:spPr/>
      <dgm:t>
        <a:bodyPr/>
        <a:lstStyle/>
        <a:p>
          <a:endParaRPr lang="en-US"/>
        </a:p>
      </dgm:t>
    </dgm:pt>
    <dgm:pt modelId="{8A4D5FEC-714D-8E47-AC6F-95052F7DB5B6}" type="pres">
      <dgm:prSet presAssocID="{A64CF767-A49D-7C4F-A525-77C97527326E}" presName="Name21" presStyleCnt="0"/>
      <dgm:spPr/>
    </dgm:pt>
    <dgm:pt modelId="{40AB9196-4B27-CE41-9CB1-441CF3E9BFB7}" type="pres">
      <dgm:prSet presAssocID="{A64CF767-A49D-7C4F-A525-77C97527326E}" presName="level2Shape" presStyleLbl="node2" presStyleIdx="1" presStyleCnt="2" custScaleX="166549"/>
      <dgm:spPr/>
      <dgm:t>
        <a:bodyPr/>
        <a:lstStyle/>
        <a:p>
          <a:endParaRPr lang="en-US"/>
        </a:p>
      </dgm:t>
    </dgm:pt>
    <dgm:pt modelId="{A1A31EC3-5EC1-3243-9133-A368479E6A07}" type="pres">
      <dgm:prSet presAssocID="{A64CF767-A49D-7C4F-A525-77C97527326E}" presName="hierChild3" presStyleCnt="0"/>
      <dgm:spPr/>
    </dgm:pt>
    <dgm:pt modelId="{02F7B818-D26B-D94E-9490-9BA9F581DFB8}" type="pres">
      <dgm:prSet presAssocID="{CFD1F55F-A557-F745-BF66-C8B86A039D23}" presName="Name19" presStyleLbl="parChTrans1D3" presStyleIdx="2" presStyleCnt="4"/>
      <dgm:spPr/>
      <dgm:t>
        <a:bodyPr/>
        <a:lstStyle/>
        <a:p>
          <a:endParaRPr lang="en-US"/>
        </a:p>
      </dgm:t>
    </dgm:pt>
    <dgm:pt modelId="{8EF821A0-D6BB-3D46-9744-F05ABE568318}" type="pres">
      <dgm:prSet presAssocID="{0CFB4816-2BE0-2743-B244-08B46C7DC486}" presName="Name21" presStyleCnt="0"/>
      <dgm:spPr/>
    </dgm:pt>
    <dgm:pt modelId="{FDEBA06B-9296-2C42-92D5-E7DFCB393B14}" type="pres">
      <dgm:prSet presAssocID="{0CFB4816-2BE0-2743-B244-08B46C7DC486}" presName="level2Shape" presStyleLbl="node3" presStyleIdx="2" presStyleCnt="4"/>
      <dgm:spPr/>
      <dgm:t>
        <a:bodyPr/>
        <a:lstStyle/>
        <a:p>
          <a:endParaRPr lang="en-US"/>
        </a:p>
      </dgm:t>
    </dgm:pt>
    <dgm:pt modelId="{196ED255-7B69-9346-B5C8-20E8A7C441FD}" type="pres">
      <dgm:prSet presAssocID="{0CFB4816-2BE0-2743-B244-08B46C7DC486}" presName="hierChild3" presStyleCnt="0"/>
      <dgm:spPr/>
    </dgm:pt>
    <dgm:pt modelId="{F92BD89D-8EB7-8544-909A-D96670238390}" type="pres">
      <dgm:prSet presAssocID="{0583F8FE-F915-574B-A64A-ABBFE3EC00E7}" presName="Name19" presStyleLbl="parChTrans1D4" presStyleIdx="3" presStyleCnt="11"/>
      <dgm:spPr/>
      <dgm:t>
        <a:bodyPr/>
        <a:lstStyle/>
        <a:p>
          <a:endParaRPr lang="en-US"/>
        </a:p>
      </dgm:t>
    </dgm:pt>
    <dgm:pt modelId="{761938F9-1E2E-434C-856D-5D7ADC648A87}" type="pres">
      <dgm:prSet presAssocID="{80F77096-5A13-2541-953F-7E6F0243CA78}" presName="Name21" presStyleCnt="0"/>
      <dgm:spPr/>
    </dgm:pt>
    <dgm:pt modelId="{05ACEB5C-D15A-624D-8D77-F1B64EE51EF1}" type="pres">
      <dgm:prSet presAssocID="{80F77096-5A13-2541-953F-7E6F0243CA78}" presName="level2Shape" presStyleLbl="node4" presStyleIdx="3" presStyleCnt="11"/>
      <dgm:spPr/>
      <dgm:t>
        <a:bodyPr/>
        <a:lstStyle/>
        <a:p>
          <a:endParaRPr lang="en-US"/>
        </a:p>
      </dgm:t>
    </dgm:pt>
    <dgm:pt modelId="{1C8B1BB8-79C4-C045-AE2E-A5289526AABE}" type="pres">
      <dgm:prSet presAssocID="{80F77096-5A13-2541-953F-7E6F0243CA78}" presName="hierChild3" presStyleCnt="0"/>
      <dgm:spPr/>
    </dgm:pt>
    <dgm:pt modelId="{70CEC5A7-7FD6-3B4E-AD40-72D963BA62B1}" type="pres">
      <dgm:prSet presAssocID="{C2CB76EF-B56C-A049-8B19-B9E22B5D3C30}" presName="Name19" presStyleLbl="parChTrans1D4" presStyleIdx="4" presStyleCnt="11"/>
      <dgm:spPr/>
      <dgm:t>
        <a:bodyPr/>
        <a:lstStyle/>
        <a:p>
          <a:endParaRPr lang="en-US"/>
        </a:p>
      </dgm:t>
    </dgm:pt>
    <dgm:pt modelId="{3DEB3A1D-5DB9-BD47-8E77-CD7E9AD21577}" type="pres">
      <dgm:prSet presAssocID="{AB28A373-BCDD-3A41-8B50-BF4A85BDCF68}" presName="Name21" presStyleCnt="0"/>
      <dgm:spPr/>
    </dgm:pt>
    <dgm:pt modelId="{2709BAB3-1961-0545-B985-329E53C4D7D5}" type="pres">
      <dgm:prSet presAssocID="{AB28A373-BCDD-3A41-8B50-BF4A85BDCF68}" presName="level2Shape" presStyleLbl="node4" presStyleIdx="4" presStyleCnt="11"/>
      <dgm:spPr/>
      <dgm:t>
        <a:bodyPr/>
        <a:lstStyle/>
        <a:p>
          <a:endParaRPr lang="en-US"/>
        </a:p>
      </dgm:t>
    </dgm:pt>
    <dgm:pt modelId="{9331B66A-06CF-A643-8209-CECF3E42F9C4}" type="pres">
      <dgm:prSet presAssocID="{AB28A373-BCDD-3A41-8B50-BF4A85BDCF68}" presName="hierChild3" presStyleCnt="0"/>
      <dgm:spPr/>
    </dgm:pt>
    <dgm:pt modelId="{D6591B03-0533-5242-8A8A-68065747C527}" type="pres">
      <dgm:prSet presAssocID="{B8FB5606-BA49-7C4A-9E89-006932CE35AB}" presName="Name19" presStyleLbl="parChTrans1D3" presStyleIdx="3" presStyleCnt="4"/>
      <dgm:spPr/>
      <dgm:t>
        <a:bodyPr/>
        <a:lstStyle/>
        <a:p>
          <a:endParaRPr lang="en-US"/>
        </a:p>
      </dgm:t>
    </dgm:pt>
    <dgm:pt modelId="{5C02F8B1-B8CA-9444-9D49-2818AF0E6F41}" type="pres">
      <dgm:prSet presAssocID="{4BAFE77C-1D9F-3B47-9CA4-D0F8BFC5349F}" presName="Name21" presStyleCnt="0"/>
      <dgm:spPr/>
    </dgm:pt>
    <dgm:pt modelId="{C64C64C5-897D-4442-85FE-78ADA45BE0AE}" type="pres">
      <dgm:prSet presAssocID="{4BAFE77C-1D9F-3B47-9CA4-D0F8BFC5349F}" presName="level2Shape" presStyleLbl="node3" presStyleIdx="3" presStyleCnt="4"/>
      <dgm:spPr/>
      <dgm:t>
        <a:bodyPr/>
        <a:lstStyle/>
        <a:p>
          <a:endParaRPr lang="en-US"/>
        </a:p>
      </dgm:t>
    </dgm:pt>
    <dgm:pt modelId="{9C56B6B7-62CE-354D-A714-393BDBF6A6A6}" type="pres">
      <dgm:prSet presAssocID="{4BAFE77C-1D9F-3B47-9CA4-D0F8BFC5349F}" presName="hierChild3" presStyleCnt="0"/>
      <dgm:spPr/>
    </dgm:pt>
    <dgm:pt modelId="{CA5E1699-891E-884C-AFA4-5E9B679E669E}" type="pres">
      <dgm:prSet presAssocID="{F0505C2D-BE92-B549-B6D8-C34A91AF16D6}" presName="Name19" presStyleLbl="parChTrans1D4" presStyleIdx="5" presStyleCnt="11"/>
      <dgm:spPr/>
      <dgm:t>
        <a:bodyPr/>
        <a:lstStyle/>
        <a:p>
          <a:endParaRPr lang="en-US"/>
        </a:p>
      </dgm:t>
    </dgm:pt>
    <dgm:pt modelId="{A2620810-56CF-274E-A46F-FAB6E814F030}" type="pres">
      <dgm:prSet presAssocID="{7810A65C-51CF-1845-B0E6-853FA0B040AE}" presName="Name21" presStyleCnt="0"/>
      <dgm:spPr/>
    </dgm:pt>
    <dgm:pt modelId="{9CEBF470-FAEC-EF42-AD67-CA5E9D3FC749}" type="pres">
      <dgm:prSet presAssocID="{7810A65C-51CF-1845-B0E6-853FA0B040AE}" presName="level2Shape" presStyleLbl="node4" presStyleIdx="5" presStyleCnt="11"/>
      <dgm:spPr/>
      <dgm:t>
        <a:bodyPr/>
        <a:lstStyle/>
        <a:p>
          <a:endParaRPr lang="en-US"/>
        </a:p>
      </dgm:t>
    </dgm:pt>
    <dgm:pt modelId="{0D16B52F-BE19-324B-8037-AE435D49F4EE}" type="pres">
      <dgm:prSet presAssocID="{7810A65C-51CF-1845-B0E6-853FA0B040AE}" presName="hierChild3" presStyleCnt="0"/>
      <dgm:spPr/>
    </dgm:pt>
    <dgm:pt modelId="{A868779D-22F2-2F47-9CAD-CF2F97636305}" type="pres">
      <dgm:prSet presAssocID="{0C15E527-4E37-754A-B924-07D17E7867C0}" presName="Name19" presStyleLbl="parChTrans1D4" presStyleIdx="6" presStyleCnt="11"/>
      <dgm:spPr/>
      <dgm:t>
        <a:bodyPr/>
        <a:lstStyle/>
        <a:p>
          <a:endParaRPr lang="en-US"/>
        </a:p>
      </dgm:t>
    </dgm:pt>
    <dgm:pt modelId="{20F2F363-FB0D-AF44-BFCB-9177E2683EA4}" type="pres">
      <dgm:prSet presAssocID="{5BC030EB-46D8-A94A-A8EF-98F0F29DCFFA}" presName="Name21" presStyleCnt="0"/>
      <dgm:spPr/>
    </dgm:pt>
    <dgm:pt modelId="{F80C35FB-9CAF-044A-A279-EFADD9AC5676}" type="pres">
      <dgm:prSet presAssocID="{5BC030EB-46D8-A94A-A8EF-98F0F29DCFFA}" presName="level2Shape" presStyleLbl="node4" presStyleIdx="6" presStyleCnt="11"/>
      <dgm:spPr/>
      <dgm:t>
        <a:bodyPr/>
        <a:lstStyle/>
        <a:p>
          <a:endParaRPr lang="en-US"/>
        </a:p>
      </dgm:t>
    </dgm:pt>
    <dgm:pt modelId="{DA03508F-256F-CC42-8C82-53ECD39FFC10}" type="pres">
      <dgm:prSet presAssocID="{5BC030EB-46D8-A94A-A8EF-98F0F29DCFFA}" presName="hierChild3" presStyleCnt="0"/>
      <dgm:spPr/>
    </dgm:pt>
    <dgm:pt modelId="{3D5400EE-E8F2-4F47-9C03-B297E186AF8C}" type="pres">
      <dgm:prSet presAssocID="{E5ADCCFB-CDEE-4744-8E37-27FF3F385F36}" presName="Name19" presStyleLbl="parChTrans1D4" presStyleIdx="7" presStyleCnt="11"/>
      <dgm:spPr/>
      <dgm:t>
        <a:bodyPr/>
        <a:lstStyle/>
        <a:p>
          <a:endParaRPr lang="en-US"/>
        </a:p>
      </dgm:t>
    </dgm:pt>
    <dgm:pt modelId="{4D611449-1F1B-054A-AA10-2494EEA23A91}" type="pres">
      <dgm:prSet presAssocID="{49F39855-2294-F440-92F6-357B3AEC5BA2}" presName="Name21" presStyleCnt="0"/>
      <dgm:spPr/>
    </dgm:pt>
    <dgm:pt modelId="{8EFDDE37-EB6E-5D45-BF30-715A0D28CF9F}" type="pres">
      <dgm:prSet presAssocID="{49F39855-2294-F440-92F6-357B3AEC5BA2}" presName="level2Shape" presStyleLbl="node4" presStyleIdx="7" presStyleCnt="11"/>
      <dgm:spPr/>
      <dgm:t>
        <a:bodyPr/>
        <a:lstStyle/>
        <a:p>
          <a:endParaRPr lang="en-US"/>
        </a:p>
      </dgm:t>
    </dgm:pt>
    <dgm:pt modelId="{24BD648B-8E3F-8549-82D4-C5EED91A86E4}" type="pres">
      <dgm:prSet presAssocID="{49F39855-2294-F440-92F6-357B3AEC5BA2}" presName="hierChild3" presStyleCnt="0"/>
      <dgm:spPr/>
    </dgm:pt>
    <dgm:pt modelId="{24A0E28D-3C65-CC4D-84D6-34D1B179A86E}" type="pres">
      <dgm:prSet presAssocID="{591A9A59-E597-6146-B68C-79FDEA6911B4}" presName="Name19" presStyleLbl="parChTrans1D4" presStyleIdx="8" presStyleCnt="11"/>
      <dgm:spPr/>
      <dgm:t>
        <a:bodyPr/>
        <a:lstStyle/>
        <a:p>
          <a:endParaRPr lang="en-US"/>
        </a:p>
      </dgm:t>
    </dgm:pt>
    <dgm:pt modelId="{A058D4D1-85CA-8D45-8EFA-58F987258F23}" type="pres">
      <dgm:prSet presAssocID="{FA4D2E5D-FA8A-124D-AF02-4F4A1F9BB0E7}" presName="Name21" presStyleCnt="0"/>
      <dgm:spPr/>
    </dgm:pt>
    <dgm:pt modelId="{8A53D24A-1382-2740-BE3C-F277D2186006}" type="pres">
      <dgm:prSet presAssocID="{FA4D2E5D-FA8A-124D-AF02-4F4A1F9BB0E7}" presName="level2Shape" presStyleLbl="node4" presStyleIdx="8" presStyleCnt="11"/>
      <dgm:spPr/>
      <dgm:t>
        <a:bodyPr/>
        <a:lstStyle/>
        <a:p>
          <a:endParaRPr lang="en-US"/>
        </a:p>
      </dgm:t>
    </dgm:pt>
    <dgm:pt modelId="{515BF2D0-EA70-164A-B39E-92E607DCE665}" type="pres">
      <dgm:prSet presAssocID="{FA4D2E5D-FA8A-124D-AF02-4F4A1F9BB0E7}" presName="hierChild3" presStyleCnt="0"/>
      <dgm:spPr/>
    </dgm:pt>
    <dgm:pt modelId="{5062815F-F10A-B04A-BF60-80199410C351}" type="pres">
      <dgm:prSet presAssocID="{A6BA1D07-57DC-0E41-84F1-A5ACE7354F28}" presName="Name19" presStyleLbl="parChTrans1D4" presStyleIdx="9" presStyleCnt="11"/>
      <dgm:spPr/>
      <dgm:t>
        <a:bodyPr/>
        <a:lstStyle/>
        <a:p>
          <a:endParaRPr lang="en-US"/>
        </a:p>
      </dgm:t>
    </dgm:pt>
    <dgm:pt modelId="{1DCA13B0-3FC1-D844-B88D-9CD2C734BBC7}" type="pres">
      <dgm:prSet presAssocID="{1006CF99-0BC1-4F45-AA41-C502271333D3}" presName="Name21" presStyleCnt="0"/>
      <dgm:spPr/>
    </dgm:pt>
    <dgm:pt modelId="{6823CC51-60BF-3541-8D36-BA1314C36975}" type="pres">
      <dgm:prSet presAssocID="{1006CF99-0BC1-4F45-AA41-C502271333D3}" presName="level2Shape" presStyleLbl="node4" presStyleIdx="9" presStyleCnt="11"/>
      <dgm:spPr/>
      <dgm:t>
        <a:bodyPr/>
        <a:lstStyle/>
        <a:p>
          <a:endParaRPr lang="en-US"/>
        </a:p>
      </dgm:t>
    </dgm:pt>
    <dgm:pt modelId="{A20140DE-ACBA-F44C-AFBD-683F3D551818}" type="pres">
      <dgm:prSet presAssocID="{1006CF99-0BC1-4F45-AA41-C502271333D3}" presName="hierChild3" presStyleCnt="0"/>
      <dgm:spPr/>
    </dgm:pt>
    <dgm:pt modelId="{AA78EBF9-AC4D-704D-A8C7-4E7C21EE19CE}" type="pres">
      <dgm:prSet presAssocID="{B9ED7E27-7CC6-4A40-9761-113A0495A47C}" presName="Name19" presStyleLbl="parChTrans1D4" presStyleIdx="10" presStyleCnt="11"/>
      <dgm:spPr/>
      <dgm:t>
        <a:bodyPr/>
        <a:lstStyle/>
        <a:p>
          <a:endParaRPr lang="en-US"/>
        </a:p>
      </dgm:t>
    </dgm:pt>
    <dgm:pt modelId="{5718D5CD-9A1C-0047-900B-4D3F9647E907}" type="pres">
      <dgm:prSet presAssocID="{AB6ECBA4-0962-124E-B2C8-6E6F73EE731E}" presName="Name21" presStyleCnt="0"/>
      <dgm:spPr/>
    </dgm:pt>
    <dgm:pt modelId="{50A9F101-7AA3-AF40-8548-8D3E74456C58}" type="pres">
      <dgm:prSet presAssocID="{AB6ECBA4-0962-124E-B2C8-6E6F73EE731E}" presName="level2Shape" presStyleLbl="node4" presStyleIdx="10" presStyleCnt="11"/>
      <dgm:spPr/>
      <dgm:t>
        <a:bodyPr/>
        <a:lstStyle/>
        <a:p>
          <a:endParaRPr lang="en-US"/>
        </a:p>
      </dgm:t>
    </dgm:pt>
    <dgm:pt modelId="{0E4A608E-D034-534C-A781-56A17D3554E1}" type="pres">
      <dgm:prSet presAssocID="{AB6ECBA4-0962-124E-B2C8-6E6F73EE731E}" presName="hierChild3" presStyleCnt="0"/>
      <dgm:spPr/>
    </dgm:pt>
    <dgm:pt modelId="{5AB2DD6C-8846-4642-A7CA-2178039A9A39}" type="pres">
      <dgm:prSet presAssocID="{601D2B70-8553-9E49-879F-441A38DFC2C8}" presName="bgShapesFlow" presStyleCnt="0"/>
      <dgm:spPr/>
    </dgm:pt>
    <dgm:pt modelId="{36808FCC-D37D-4F4C-A2A3-B2A3C7FA04BF}" type="pres">
      <dgm:prSet presAssocID="{47239E14-DE3A-9E46-B9EA-85A3BFF2725F}" presName="rectComp" presStyleCnt="0"/>
      <dgm:spPr/>
    </dgm:pt>
    <dgm:pt modelId="{94B3BB18-5142-914F-8842-62FF05463522}" type="pres">
      <dgm:prSet presAssocID="{47239E14-DE3A-9E46-B9EA-85A3BFF2725F}" presName="bgRect" presStyleLbl="bgShp" presStyleIdx="0" presStyleCnt="5" custScaleY="47801" custLinFactNeighborX="4449" custLinFactNeighborY="83421"/>
      <dgm:spPr/>
      <dgm:t>
        <a:bodyPr/>
        <a:lstStyle/>
        <a:p>
          <a:endParaRPr lang="en-US"/>
        </a:p>
      </dgm:t>
    </dgm:pt>
    <dgm:pt modelId="{B3454598-15E6-3C4B-8056-93DCB53DC3A3}" type="pres">
      <dgm:prSet presAssocID="{47239E14-DE3A-9E46-B9EA-85A3BFF2725F}" presName="bgRectTx" presStyleLbl="bgShp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7742B6-C06D-D64E-973C-7D650F9E9D5B}" type="pres">
      <dgm:prSet presAssocID="{47239E14-DE3A-9E46-B9EA-85A3BFF2725F}" presName="spComp" presStyleCnt="0"/>
      <dgm:spPr/>
    </dgm:pt>
    <dgm:pt modelId="{A6CC6BDC-A69F-DE43-9F8C-DD337225FB8E}" type="pres">
      <dgm:prSet presAssocID="{47239E14-DE3A-9E46-B9EA-85A3BFF2725F}" presName="vSp" presStyleCnt="0"/>
      <dgm:spPr/>
    </dgm:pt>
    <dgm:pt modelId="{35A0BFF7-B385-2248-8300-2AF19AE380B5}" type="pres">
      <dgm:prSet presAssocID="{9024779D-0B22-4545-A5AD-BDAB4C8863D1}" presName="rectComp" presStyleCnt="0"/>
      <dgm:spPr/>
    </dgm:pt>
    <dgm:pt modelId="{2F9FE143-58E2-D44D-A355-FA3265464B9C}" type="pres">
      <dgm:prSet presAssocID="{9024779D-0B22-4545-A5AD-BDAB4C8863D1}" presName="bgRect" presStyleLbl="bgShp" presStyleIdx="1" presStyleCnt="5" custScaleY="47801" custLinFactY="23351" custLinFactNeighborX="-774" custLinFactNeighborY="100000"/>
      <dgm:spPr/>
      <dgm:t>
        <a:bodyPr/>
        <a:lstStyle/>
        <a:p>
          <a:endParaRPr lang="en-US"/>
        </a:p>
      </dgm:t>
    </dgm:pt>
    <dgm:pt modelId="{F4F4C265-8170-534D-9C07-342F510A7508}" type="pres">
      <dgm:prSet presAssocID="{9024779D-0B22-4545-A5AD-BDAB4C8863D1}" presName="bgRectTx" presStyleLbl="bgShp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32D10C-B09C-604F-AADE-5EEDDC6CA381}" type="pres">
      <dgm:prSet presAssocID="{9024779D-0B22-4545-A5AD-BDAB4C8863D1}" presName="spComp" presStyleCnt="0"/>
      <dgm:spPr/>
    </dgm:pt>
    <dgm:pt modelId="{FB2686C9-4545-684B-B156-11890EF0E04F}" type="pres">
      <dgm:prSet presAssocID="{9024779D-0B22-4545-A5AD-BDAB4C8863D1}" presName="vSp" presStyleCnt="0"/>
      <dgm:spPr/>
    </dgm:pt>
    <dgm:pt modelId="{51539E5F-5696-FD4C-85CA-21AF410220B3}" type="pres">
      <dgm:prSet presAssocID="{EA10CCD3-E579-5144-BF0A-A7AC00F1397D}" presName="rectComp" presStyleCnt="0"/>
      <dgm:spPr/>
    </dgm:pt>
    <dgm:pt modelId="{D73C5EBA-3E15-8843-88D4-CABEB27AD75E}" type="pres">
      <dgm:prSet presAssocID="{EA10CCD3-E579-5144-BF0A-A7AC00F1397D}" presName="bgRect" presStyleLbl="bgShp" presStyleIdx="2" presStyleCnt="5" custScaleY="47800" custLinFactY="89381" custLinFactNeighborX="2708" custLinFactNeighborY="100000"/>
      <dgm:spPr/>
      <dgm:t>
        <a:bodyPr/>
        <a:lstStyle/>
        <a:p>
          <a:endParaRPr lang="en-US"/>
        </a:p>
      </dgm:t>
    </dgm:pt>
    <dgm:pt modelId="{4DCD8EAA-B006-B84C-9C78-545BCBD5F8DE}" type="pres">
      <dgm:prSet presAssocID="{EA10CCD3-E579-5144-BF0A-A7AC00F1397D}" presName="bgRectTx" presStyleLbl="bgShp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0957A29-F9DE-8644-950C-87724164192A}" type="pres">
      <dgm:prSet presAssocID="{EA10CCD3-E579-5144-BF0A-A7AC00F1397D}" presName="spComp" presStyleCnt="0"/>
      <dgm:spPr/>
    </dgm:pt>
    <dgm:pt modelId="{485E2611-9B34-824F-8589-9518AA9F6E6D}" type="pres">
      <dgm:prSet presAssocID="{EA10CCD3-E579-5144-BF0A-A7AC00F1397D}" presName="vSp" presStyleCnt="0"/>
      <dgm:spPr/>
    </dgm:pt>
    <dgm:pt modelId="{59940279-6339-2E47-B5B2-2BC1FF38F280}" type="pres">
      <dgm:prSet presAssocID="{E820BBF5-6AC3-C245-850D-EC3ED818DBA8}" presName="rectComp" presStyleCnt="0"/>
      <dgm:spPr/>
    </dgm:pt>
    <dgm:pt modelId="{12ED817E-B8BB-3742-B1C7-93911D145932}" type="pres">
      <dgm:prSet presAssocID="{E820BBF5-6AC3-C245-850D-EC3ED818DBA8}" presName="bgRect" presStyleLbl="bgShp" presStyleIdx="3" presStyleCnt="5" custScaleY="47799" custLinFactY="100000" custLinFactNeighborX="967" custLinFactNeighborY="129312"/>
      <dgm:spPr/>
      <dgm:t>
        <a:bodyPr/>
        <a:lstStyle/>
        <a:p>
          <a:endParaRPr lang="en-US"/>
        </a:p>
      </dgm:t>
    </dgm:pt>
    <dgm:pt modelId="{8F8AAFA5-1BC8-A14F-8269-FB10DD9DA374}" type="pres">
      <dgm:prSet presAssocID="{E820BBF5-6AC3-C245-850D-EC3ED818DBA8}" presName="bgRectTx" presStyleLbl="bgShp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ADECB39-3A60-184B-8956-96145586418C}" type="pres">
      <dgm:prSet presAssocID="{E820BBF5-6AC3-C245-850D-EC3ED818DBA8}" presName="spComp" presStyleCnt="0"/>
      <dgm:spPr/>
    </dgm:pt>
    <dgm:pt modelId="{15079280-9552-F443-A17D-15D24BCEBAEF}" type="pres">
      <dgm:prSet presAssocID="{E820BBF5-6AC3-C245-850D-EC3ED818DBA8}" presName="vSp" presStyleCnt="0"/>
      <dgm:spPr/>
    </dgm:pt>
    <dgm:pt modelId="{08284A0F-BEBC-B844-8BE1-19458F81E1A3}" type="pres">
      <dgm:prSet presAssocID="{38353974-04EC-B247-A383-2FC7D81F0FEE}" presName="rectComp" presStyleCnt="0"/>
      <dgm:spPr/>
    </dgm:pt>
    <dgm:pt modelId="{C0BE9A8F-F9F0-0041-92A0-9515A497779A}" type="pres">
      <dgm:prSet presAssocID="{38353974-04EC-B247-A383-2FC7D81F0FEE}" presName="bgRect" presStyleLbl="bgShp" presStyleIdx="4" presStyleCnt="5" custScaleY="47799" custLinFactY="100000" custLinFactNeighborX="1385" custLinFactNeighborY="181542"/>
      <dgm:spPr/>
      <dgm:t>
        <a:bodyPr/>
        <a:lstStyle/>
        <a:p>
          <a:endParaRPr lang="en-US"/>
        </a:p>
      </dgm:t>
    </dgm:pt>
    <dgm:pt modelId="{D874F9A9-7911-F743-AA81-794DEAFE3597}" type="pres">
      <dgm:prSet presAssocID="{38353974-04EC-B247-A383-2FC7D81F0FEE}" presName="bgRectTx" presStyleLbl="bgShp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46317E2-1943-8A49-B6C9-DF50245499B5}" srcId="{7810A65C-51CF-1845-B0E6-853FA0B040AE}" destId="{5BC030EB-46D8-A94A-A8EF-98F0F29DCFFA}" srcOrd="0" destOrd="0" parTransId="{0C15E527-4E37-754A-B924-07D17E7867C0}" sibTransId="{B2FD9FBE-A4D5-7840-BD62-161E290141CF}"/>
    <dgm:cxn modelId="{34199B0B-4536-C24C-8403-F83D9C4AD208}" type="presOf" srcId="{6D264F25-22FE-D04A-95AE-F575ECE9345E}" destId="{A4714856-E07F-1B48-A308-54766AE1DBB0}" srcOrd="0" destOrd="0" presId="urn:microsoft.com/office/officeart/2005/8/layout/hierarchy6"/>
    <dgm:cxn modelId="{FC0BF825-EE1A-AE4B-9B83-41F4508DCD45}" srcId="{A64CF767-A49D-7C4F-A525-77C97527326E}" destId="{4BAFE77C-1D9F-3B47-9CA4-D0F8BFC5349F}" srcOrd="1" destOrd="0" parTransId="{B8FB5606-BA49-7C4A-9E89-006932CE35AB}" sibTransId="{5927F284-CFFA-2446-BAD9-07A827A5C238}"/>
    <dgm:cxn modelId="{C14F85F7-D54D-324B-9D48-67EDDF6CA31E}" type="presOf" srcId="{4A3C4E1C-079E-FD47-B752-CA30283B0D4B}" destId="{2B224B9E-C795-0E42-BDE6-FD4A0D066941}" srcOrd="0" destOrd="0" presId="urn:microsoft.com/office/officeart/2005/8/layout/hierarchy6"/>
    <dgm:cxn modelId="{6BC7501C-270E-C54B-A6B5-C082C13CBD31}" type="presOf" srcId="{EA10CCD3-E579-5144-BF0A-A7AC00F1397D}" destId="{D73C5EBA-3E15-8843-88D4-CABEB27AD75E}" srcOrd="0" destOrd="0" presId="urn:microsoft.com/office/officeart/2005/8/layout/hierarchy6"/>
    <dgm:cxn modelId="{F97170A3-52FC-4441-9BA6-BD7C00441DA7}" srcId="{0CFB4816-2BE0-2743-B244-08B46C7DC486}" destId="{AB28A373-BCDD-3A41-8B50-BF4A85BDCF68}" srcOrd="1" destOrd="0" parTransId="{C2CB76EF-B56C-A049-8B19-B9E22B5D3C30}" sibTransId="{A8474579-E3C0-1048-921B-D2D9DC1E58D0}"/>
    <dgm:cxn modelId="{164D7021-076F-0047-8BD2-58C5E305AC08}" type="presOf" srcId="{601D2B70-8553-9E49-879F-441A38DFC2C8}" destId="{A60F09C0-5EE5-224D-ADB9-4C8202DE9824}" srcOrd="0" destOrd="0" presId="urn:microsoft.com/office/officeart/2005/8/layout/hierarchy6"/>
    <dgm:cxn modelId="{72AC6241-5A04-BC48-9CF0-82628ECFC1E3}" srcId="{A64CF767-A49D-7C4F-A525-77C97527326E}" destId="{0CFB4816-2BE0-2743-B244-08B46C7DC486}" srcOrd="0" destOrd="0" parTransId="{CFD1F55F-A557-F745-BF66-C8B86A039D23}" sibTransId="{DD33C3F7-D8F2-354B-8534-A7241C07E51D}"/>
    <dgm:cxn modelId="{5A07CA4D-358C-904F-8F5A-ADDD569C7E2A}" type="presOf" srcId="{4BAFE77C-1D9F-3B47-9CA4-D0F8BFC5349F}" destId="{C64C64C5-897D-4442-85FE-78ADA45BE0AE}" srcOrd="0" destOrd="0" presId="urn:microsoft.com/office/officeart/2005/8/layout/hierarchy6"/>
    <dgm:cxn modelId="{6CD87739-89E4-7140-A51B-5E2773BA10B7}" type="presOf" srcId="{28C66A23-DA7E-2E45-9890-0B6439D22CDB}" destId="{0ABE3049-82E4-1A4E-A0A1-DCDD6B221400}" srcOrd="0" destOrd="0" presId="urn:microsoft.com/office/officeart/2005/8/layout/hierarchy6"/>
    <dgm:cxn modelId="{E3D96E7D-60C3-5344-BA6D-A01AA41BBC10}" srcId="{0CFB4816-2BE0-2743-B244-08B46C7DC486}" destId="{80F77096-5A13-2541-953F-7E6F0243CA78}" srcOrd="0" destOrd="0" parTransId="{0583F8FE-F915-574B-A64A-ABBFE3EC00E7}" sibTransId="{4638BC6D-4CE9-1D4E-9913-79D3AC875D78}"/>
    <dgm:cxn modelId="{3FB0054A-B8B6-4E49-9814-3F30A454AF60}" srcId="{7E02A5DF-97D2-0644-91C3-1006EC0EE676}" destId="{E60641A2-6A93-9E42-A825-6593B6DCE2BE}" srcOrd="1" destOrd="0" parTransId="{28C20D10-1781-0745-8AA1-2020A11A73B0}" sibTransId="{58A2080C-329B-0E4A-98A8-30C99D67534D}"/>
    <dgm:cxn modelId="{EBB561F5-0F2F-E940-B00C-7CF7C0619801}" type="presOf" srcId="{B9ED7E27-7CC6-4A40-9761-113A0495A47C}" destId="{AA78EBF9-AC4D-704D-A8C7-4E7C21EE19CE}" srcOrd="0" destOrd="0" presId="urn:microsoft.com/office/officeart/2005/8/layout/hierarchy6"/>
    <dgm:cxn modelId="{3C08484A-C5FB-4B49-B8EE-F654E1CD991C}" type="presOf" srcId="{FA4D2E5D-FA8A-124D-AF02-4F4A1F9BB0E7}" destId="{8A53D24A-1382-2740-BE3C-F277D2186006}" srcOrd="0" destOrd="0" presId="urn:microsoft.com/office/officeart/2005/8/layout/hierarchy6"/>
    <dgm:cxn modelId="{8B4E195D-3448-EC4D-A346-4BB0368E7F63}" type="presOf" srcId="{9024779D-0B22-4545-A5AD-BDAB4C8863D1}" destId="{F4F4C265-8170-534D-9C07-342F510A7508}" srcOrd="1" destOrd="0" presId="urn:microsoft.com/office/officeart/2005/8/layout/hierarchy6"/>
    <dgm:cxn modelId="{14C6ACB8-6D27-3342-98D7-4347C0F7D407}" srcId="{7E02A5DF-97D2-0644-91C3-1006EC0EE676}" destId="{4A3C4E1C-079E-FD47-B752-CA30283B0D4B}" srcOrd="0" destOrd="0" parTransId="{ED92CC5A-17B1-944B-AAF6-83AEBFA783E9}" sibTransId="{18E7CFC1-BEE4-4F40-87D5-EF92A2D90D25}"/>
    <dgm:cxn modelId="{212DADC3-E206-6B40-ABC7-6D7CB70D12DA}" srcId="{601D2B70-8553-9E49-879F-441A38DFC2C8}" destId="{9024779D-0B22-4545-A5AD-BDAB4C8863D1}" srcOrd="2" destOrd="0" parTransId="{6FB0E635-7D26-5F48-A3FC-004C45744465}" sibTransId="{02AD6C1E-9D44-784F-A95E-070B0A2E8374}"/>
    <dgm:cxn modelId="{F4633689-27AF-5E47-8CEE-3CC1644E5287}" srcId="{4BAFE77C-1D9F-3B47-9CA4-D0F8BFC5349F}" destId="{7810A65C-51CF-1845-B0E6-853FA0B040AE}" srcOrd="0" destOrd="0" parTransId="{F0505C2D-BE92-B549-B6D8-C34A91AF16D6}" sibTransId="{09BE2066-4453-9E42-9E3A-BF80B8489882}"/>
    <dgm:cxn modelId="{B40D8833-16A9-0B48-92BC-14CB35C5C13C}" type="presOf" srcId="{7810A65C-51CF-1845-B0E6-853FA0B040AE}" destId="{9CEBF470-FAEC-EF42-AD67-CA5E9D3FC749}" srcOrd="0" destOrd="0" presId="urn:microsoft.com/office/officeart/2005/8/layout/hierarchy6"/>
    <dgm:cxn modelId="{FD9EA67F-CF2A-0B45-99F2-A41278BD43B8}" type="presOf" srcId="{E5ADCCFB-CDEE-4744-8E37-27FF3F385F36}" destId="{3D5400EE-E8F2-4F47-9C03-B297E186AF8C}" srcOrd="0" destOrd="0" presId="urn:microsoft.com/office/officeart/2005/8/layout/hierarchy6"/>
    <dgm:cxn modelId="{EA3DDECF-42FF-584A-81B4-5C56EBAF52E4}" srcId="{601D2B70-8553-9E49-879F-441A38DFC2C8}" destId="{38353974-04EC-B247-A383-2FC7D81F0FEE}" srcOrd="5" destOrd="0" parTransId="{7CCD6638-2306-9642-A02D-EE0CF2816282}" sibTransId="{FE9B15AD-0004-124C-9C82-B94BFA2366EB}"/>
    <dgm:cxn modelId="{81387787-BAA3-CD46-8C5B-CB819D827D5B}" type="presOf" srcId="{47239E14-DE3A-9E46-B9EA-85A3BFF2725F}" destId="{94B3BB18-5142-914F-8842-62FF05463522}" srcOrd="0" destOrd="0" presId="urn:microsoft.com/office/officeart/2005/8/layout/hierarchy6"/>
    <dgm:cxn modelId="{FF374D6F-85F5-F24B-9918-F93759A71BC1}" srcId="{4BAFE77C-1D9F-3B47-9CA4-D0F8BFC5349F}" destId="{FA4D2E5D-FA8A-124D-AF02-4F4A1F9BB0E7}" srcOrd="1" destOrd="0" parTransId="{591A9A59-E597-6146-B68C-79FDEA6911B4}" sibTransId="{D23C73F4-1D90-C047-BF81-A0EE69C0D4A3}"/>
    <dgm:cxn modelId="{3133D1CC-EEE3-9A47-A8A0-EE3A9EB555D3}" type="presOf" srcId="{47239E14-DE3A-9E46-B9EA-85A3BFF2725F}" destId="{B3454598-15E6-3C4B-8056-93DCB53DC3A3}" srcOrd="1" destOrd="0" presId="urn:microsoft.com/office/officeart/2005/8/layout/hierarchy6"/>
    <dgm:cxn modelId="{3BBF974D-AB8C-9D46-B45B-9644E73BD872}" type="presOf" srcId="{41246627-E844-334C-A516-07486920CD55}" destId="{4F86E96E-F0EE-CD47-A526-59A0CA325405}" srcOrd="0" destOrd="0" presId="urn:microsoft.com/office/officeart/2005/8/layout/hierarchy6"/>
    <dgm:cxn modelId="{3229903D-9287-0F45-9106-845B8344FCB2}" srcId="{601D2B70-8553-9E49-879F-441A38DFC2C8}" destId="{47239E14-DE3A-9E46-B9EA-85A3BFF2725F}" srcOrd="1" destOrd="0" parTransId="{756344C6-F731-3D4B-A25C-7EE999EC1691}" sibTransId="{C5D456B9-3F00-3543-BDB3-E308F9155515}"/>
    <dgm:cxn modelId="{1D951460-0F0B-6748-A397-2262DAFE19F7}" type="presOf" srcId="{6842F3DE-3378-C24F-AE95-B3F959A97EB4}" destId="{8401C7EC-B568-CE42-ADF1-E39E708E777D}" srcOrd="0" destOrd="0" presId="urn:microsoft.com/office/officeart/2005/8/layout/hierarchy6"/>
    <dgm:cxn modelId="{9DFDFA02-5BDA-9543-976A-E426EFA801B2}" srcId="{1B04B922-21FE-1949-9D1E-1F830944DAF6}" destId="{29DEE58D-D157-054A-B5A7-3F25561EA234}" srcOrd="0" destOrd="0" parTransId="{6842F3DE-3378-C24F-AE95-B3F959A97EB4}" sibTransId="{A9AE7E2F-6F28-A745-81C5-C19CE3F17BF6}"/>
    <dgm:cxn modelId="{7C66EFEF-7A9E-6547-A2B0-7E8872893FDA}" type="presOf" srcId="{E60641A2-6A93-9E42-A825-6593B6DCE2BE}" destId="{103622E6-7CA0-AB4D-9C58-0F0917F29678}" srcOrd="0" destOrd="0" presId="urn:microsoft.com/office/officeart/2005/8/layout/hierarchy6"/>
    <dgm:cxn modelId="{E5496DCE-CA82-2343-9C81-EE9C6A8B0840}" type="presOf" srcId="{E820BBF5-6AC3-C245-850D-EC3ED818DBA8}" destId="{8F8AAFA5-1BC8-A14F-8269-FB10DD9DA374}" srcOrd="1" destOrd="0" presId="urn:microsoft.com/office/officeart/2005/8/layout/hierarchy6"/>
    <dgm:cxn modelId="{2C1891F3-0A07-C749-B04B-B75EC73E81FA}" type="presOf" srcId="{C2CB76EF-B56C-A049-8B19-B9E22B5D3C30}" destId="{70CEC5A7-7FD6-3B4E-AD40-72D963BA62B1}" srcOrd="0" destOrd="0" presId="urn:microsoft.com/office/officeart/2005/8/layout/hierarchy6"/>
    <dgm:cxn modelId="{F4279F3D-8731-D048-9C53-81FC36A6C149}" type="presOf" srcId="{38C2F6DB-F575-2B44-95DA-6F41F87E60F1}" destId="{1F47EC5A-2502-2245-8EF2-34AEB6DF195B}" srcOrd="0" destOrd="0" presId="urn:microsoft.com/office/officeart/2005/8/layout/hierarchy6"/>
    <dgm:cxn modelId="{D2B519BD-887C-F94C-AC8D-C675EC5FE370}" srcId="{1006CF99-0BC1-4F45-AA41-C502271333D3}" destId="{AB6ECBA4-0962-124E-B2C8-6E6F73EE731E}" srcOrd="0" destOrd="0" parTransId="{B9ED7E27-7CC6-4A40-9761-113A0495A47C}" sibTransId="{6CD5CB8F-49E7-8F4C-B438-FF645F63744A}"/>
    <dgm:cxn modelId="{F3673FF6-B39B-1C45-A1CD-67A22036385B}" type="presOf" srcId="{591A9A59-E597-6146-B68C-79FDEA6911B4}" destId="{24A0E28D-3C65-CC4D-84D6-34D1B179A86E}" srcOrd="0" destOrd="0" presId="urn:microsoft.com/office/officeart/2005/8/layout/hierarchy6"/>
    <dgm:cxn modelId="{4AAF18EC-FB80-A04B-AB8B-34CB2508E499}" type="presOf" srcId="{0CFB4816-2BE0-2743-B244-08B46C7DC486}" destId="{FDEBA06B-9296-2C42-92D5-E7DFCB393B14}" srcOrd="0" destOrd="0" presId="urn:microsoft.com/office/officeart/2005/8/layout/hierarchy6"/>
    <dgm:cxn modelId="{998650D4-03E9-E441-B243-512AA3BAE053}" type="presOf" srcId="{0583F8FE-F915-574B-A64A-ABBFE3EC00E7}" destId="{F92BD89D-8EB7-8544-909A-D96670238390}" srcOrd="0" destOrd="0" presId="urn:microsoft.com/office/officeart/2005/8/layout/hierarchy6"/>
    <dgm:cxn modelId="{0916E771-7851-C940-A351-D41617F1457C}" srcId="{38C2F6DB-F575-2B44-95DA-6F41F87E60F1}" destId="{A64CF767-A49D-7C4F-A525-77C97527326E}" srcOrd="1" destOrd="0" parTransId="{41246627-E844-334C-A516-07486920CD55}" sibTransId="{98F69157-2714-E44F-8765-3AEBEBB02639}"/>
    <dgm:cxn modelId="{8ECAC29E-055D-6E4B-A725-557A57E921F8}" type="presOf" srcId="{0C15E527-4E37-754A-B924-07D17E7867C0}" destId="{A868779D-22F2-2F47-9CAD-CF2F97636305}" srcOrd="0" destOrd="0" presId="urn:microsoft.com/office/officeart/2005/8/layout/hierarchy6"/>
    <dgm:cxn modelId="{CE5C57D8-D28A-FA41-A764-0140C1B5242C}" srcId="{601D2B70-8553-9E49-879F-441A38DFC2C8}" destId="{E820BBF5-6AC3-C245-850D-EC3ED818DBA8}" srcOrd="4" destOrd="0" parTransId="{3E38626F-23E3-A342-B6A9-47AC0B433638}" sibTransId="{D73A9EF0-0BD0-8D42-A299-7B9145865FD5}"/>
    <dgm:cxn modelId="{F1D50093-B32B-D64B-979A-491644C9A3DB}" type="presOf" srcId="{B8FB5606-BA49-7C4A-9E89-006932CE35AB}" destId="{D6591B03-0533-5242-8A8A-68065747C527}" srcOrd="0" destOrd="0" presId="urn:microsoft.com/office/officeart/2005/8/layout/hierarchy6"/>
    <dgm:cxn modelId="{6C69145D-3CF7-2D40-8A12-A4190F05CC56}" srcId="{4A3C4E1C-079E-FD47-B752-CA30283B0D4B}" destId="{1B04B922-21FE-1949-9D1E-1F830944DAF6}" srcOrd="0" destOrd="0" parTransId="{28C66A23-DA7E-2E45-9890-0B6439D22CDB}" sibTransId="{5E95CDAB-6262-604C-83C3-652F93206698}"/>
    <dgm:cxn modelId="{CF9B6368-B2D9-0D40-91EE-1BE36A5EDEBA}" type="presOf" srcId="{A64CF767-A49D-7C4F-A525-77C97527326E}" destId="{40AB9196-4B27-CE41-9CB1-441CF3E9BFB7}" srcOrd="0" destOrd="0" presId="urn:microsoft.com/office/officeart/2005/8/layout/hierarchy6"/>
    <dgm:cxn modelId="{F365B81E-4A60-454E-BD32-2FB0AAB1492D}" srcId="{601D2B70-8553-9E49-879F-441A38DFC2C8}" destId="{EA10CCD3-E579-5144-BF0A-A7AC00F1397D}" srcOrd="3" destOrd="0" parTransId="{0940BB0B-3169-1D41-9D3E-8EE29A7C3851}" sibTransId="{D457BE05-E9BB-8C4B-BED2-DE71E170DBCA}"/>
    <dgm:cxn modelId="{DA847113-BB06-284B-AE1A-1E5C43E59491}" type="presOf" srcId="{BF2DED21-9888-D449-8C25-5BE291892A23}" destId="{DEE6E38E-CCDF-DB43-B07D-7BF7351AF0DC}" srcOrd="0" destOrd="0" presId="urn:microsoft.com/office/officeart/2005/8/layout/hierarchy6"/>
    <dgm:cxn modelId="{A72BC34E-A9F8-7F47-B813-FF84F1B8C926}" type="presOf" srcId="{AB6ECBA4-0962-124E-B2C8-6E6F73EE731E}" destId="{50A9F101-7AA3-AF40-8548-8D3E74456C58}" srcOrd="0" destOrd="0" presId="urn:microsoft.com/office/officeart/2005/8/layout/hierarchy6"/>
    <dgm:cxn modelId="{46DB964B-3695-3A44-8D14-6FFB0F15DFD1}" type="presOf" srcId="{7E02A5DF-97D2-0644-91C3-1006EC0EE676}" destId="{82F7F1CB-D5E0-3E44-A570-C751B38A3A3F}" srcOrd="0" destOrd="0" presId="urn:microsoft.com/office/officeart/2005/8/layout/hierarchy6"/>
    <dgm:cxn modelId="{68C96467-9599-3F49-92C8-E3B0B6190020}" srcId="{5BC030EB-46D8-A94A-A8EF-98F0F29DCFFA}" destId="{49F39855-2294-F440-92F6-357B3AEC5BA2}" srcOrd="0" destOrd="0" parTransId="{E5ADCCFB-CDEE-4744-8E37-27FF3F385F36}" sibTransId="{3AFC5B34-8BF2-3147-BC56-CEEA0710F31A}"/>
    <dgm:cxn modelId="{AA2597A6-B964-B34F-86E0-9B5BF47CC88A}" type="presOf" srcId="{1B04B922-21FE-1949-9D1E-1F830944DAF6}" destId="{77E40B9E-8713-A240-8085-E35794BE0891}" srcOrd="0" destOrd="0" presId="urn:microsoft.com/office/officeart/2005/8/layout/hierarchy6"/>
    <dgm:cxn modelId="{2B36719F-02A1-8047-927E-BB876D65FBAF}" type="presOf" srcId="{AB28A373-BCDD-3A41-8B50-BF4A85BDCF68}" destId="{2709BAB3-1961-0545-B985-329E53C4D7D5}" srcOrd="0" destOrd="0" presId="urn:microsoft.com/office/officeart/2005/8/layout/hierarchy6"/>
    <dgm:cxn modelId="{599B2152-7C60-6447-8AAB-21BA02D0800E}" srcId="{601D2B70-8553-9E49-879F-441A38DFC2C8}" destId="{38C2F6DB-F575-2B44-95DA-6F41F87E60F1}" srcOrd="0" destOrd="0" parTransId="{F0647A7B-02E2-534A-865B-CD80436B9F27}" sibTransId="{F25BF413-BF97-8F49-A75F-FC14260CEDC5}"/>
    <dgm:cxn modelId="{668EAFBF-EDA9-4A4B-9FEC-1F4C44B53739}" srcId="{38C2F6DB-F575-2B44-95DA-6F41F87E60F1}" destId="{7E02A5DF-97D2-0644-91C3-1006EC0EE676}" srcOrd="0" destOrd="0" parTransId="{6D264F25-22FE-D04A-95AE-F575ECE9345E}" sibTransId="{5B1C9D7B-53EB-7246-92EE-B562CF053F59}"/>
    <dgm:cxn modelId="{5DBC7985-FA13-0544-96BC-DB0A2651896A}" type="presOf" srcId="{38353974-04EC-B247-A383-2FC7D81F0FEE}" destId="{C0BE9A8F-F9F0-0041-92A0-9515A497779A}" srcOrd="0" destOrd="0" presId="urn:microsoft.com/office/officeart/2005/8/layout/hierarchy6"/>
    <dgm:cxn modelId="{CDF3CE51-725F-C944-AB13-F9E24D2C9C17}" type="presOf" srcId="{A6BA1D07-57DC-0E41-84F1-A5ACE7354F28}" destId="{5062815F-F10A-B04A-BF60-80199410C351}" srcOrd="0" destOrd="0" presId="urn:microsoft.com/office/officeart/2005/8/layout/hierarchy6"/>
    <dgm:cxn modelId="{B7DE2380-19E3-A944-A3E9-525AEE40DF3B}" type="presOf" srcId="{49F39855-2294-F440-92F6-357B3AEC5BA2}" destId="{8EFDDE37-EB6E-5D45-BF30-715A0D28CF9F}" srcOrd="0" destOrd="0" presId="urn:microsoft.com/office/officeart/2005/8/layout/hierarchy6"/>
    <dgm:cxn modelId="{41FEA0B7-D21F-174F-A57E-7099DDF978F4}" type="presOf" srcId="{9024779D-0B22-4545-A5AD-BDAB4C8863D1}" destId="{2F9FE143-58E2-D44D-A355-FA3265464B9C}" srcOrd="0" destOrd="0" presId="urn:microsoft.com/office/officeart/2005/8/layout/hierarchy6"/>
    <dgm:cxn modelId="{B3AD078F-E050-CB41-859C-48C0C55A2932}" type="presOf" srcId="{F0505C2D-BE92-B549-B6D8-C34A91AF16D6}" destId="{CA5E1699-891E-884C-AFA4-5E9B679E669E}" srcOrd="0" destOrd="0" presId="urn:microsoft.com/office/officeart/2005/8/layout/hierarchy6"/>
    <dgm:cxn modelId="{36A6036B-9E90-1842-9F9C-6B3DB1E70E2B}" srcId="{1B04B922-21FE-1949-9D1E-1F830944DAF6}" destId="{57C7E60D-E779-D743-AF56-09DFEFADA915}" srcOrd="1" destOrd="0" parTransId="{BF2DED21-9888-D449-8C25-5BE291892A23}" sibTransId="{9B276008-C4C1-284B-9B9C-EA8EC104D3B6}"/>
    <dgm:cxn modelId="{E7810BE1-1121-FC4E-B91D-08C0247C5D5F}" type="presOf" srcId="{ED92CC5A-17B1-944B-AAF6-83AEBFA783E9}" destId="{A0E90886-8862-9B4B-89BC-692FCC5B2DD7}" srcOrd="0" destOrd="0" presId="urn:microsoft.com/office/officeart/2005/8/layout/hierarchy6"/>
    <dgm:cxn modelId="{B898EE43-F60B-C640-BFFB-D5831A98E5B8}" type="presOf" srcId="{38353974-04EC-B247-A383-2FC7D81F0FEE}" destId="{D874F9A9-7911-F743-AA81-794DEAFE3597}" srcOrd="1" destOrd="0" presId="urn:microsoft.com/office/officeart/2005/8/layout/hierarchy6"/>
    <dgm:cxn modelId="{857DAF3A-4914-4B49-9050-1FB48A0F080C}" type="presOf" srcId="{CFD1F55F-A557-F745-BF66-C8B86A039D23}" destId="{02F7B818-D26B-D94E-9490-9BA9F581DFB8}" srcOrd="0" destOrd="0" presId="urn:microsoft.com/office/officeart/2005/8/layout/hierarchy6"/>
    <dgm:cxn modelId="{33C435F6-D4BC-4740-A2F0-903074D5910F}" type="presOf" srcId="{28C20D10-1781-0745-8AA1-2020A11A73B0}" destId="{6DCF20AD-83E8-D144-9056-42547D057CDB}" srcOrd="0" destOrd="0" presId="urn:microsoft.com/office/officeart/2005/8/layout/hierarchy6"/>
    <dgm:cxn modelId="{5DCC18CE-2A5A-D841-918B-8C59A2AD664B}" type="presOf" srcId="{57C7E60D-E779-D743-AF56-09DFEFADA915}" destId="{DA84EE3D-977D-5544-A4EF-39D44808BDB3}" srcOrd="0" destOrd="0" presId="urn:microsoft.com/office/officeart/2005/8/layout/hierarchy6"/>
    <dgm:cxn modelId="{77FCF866-B917-6F45-A130-FD7D1D1A23FD}" type="presOf" srcId="{E820BBF5-6AC3-C245-850D-EC3ED818DBA8}" destId="{12ED817E-B8BB-3742-B1C7-93911D145932}" srcOrd="0" destOrd="0" presId="urn:microsoft.com/office/officeart/2005/8/layout/hierarchy6"/>
    <dgm:cxn modelId="{A542F1B2-B285-AA4A-BCA0-6D46F6BEFAA3}" type="presOf" srcId="{1006CF99-0BC1-4F45-AA41-C502271333D3}" destId="{6823CC51-60BF-3541-8D36-BA1314C36975}" srcOrd="0" destOrd="0" presId="urn:microsoft.com/office/officeart/2005/8/layout/hierarchy6"/>
    <dgm:cxn modelId="{B83EBDFF-FADF-0847-9926-830BB60FD58E}" type="presOf" srcId="{29DEE58D-D157-054A-B5A7-3F25561EA234}" destId="{7764CAEC-C326-1047-94BE-537166F441A6}" srcOrd="0" destOrd="0" presId="urn:microsoft.com/office/officeart/2005/8/layout/hierarchy6"/>
    <dgm:cxn modelId="{F9093DE6-8171-0C4A-BA0B-BB2048304F0C}" srcId="{FA4D2E5D-FA8A-124D-AF02-4F4A1F9BB0E7}" destId="{1006CF99-0BC1-4F45-AA41-C502271333D3}" srcOrd="0" destOrd="0" parTransId="{A6BA1D07-57DC-0E41-84F1-A5ACE7354F28}" sibTransId="{9332F1D7-4972-A649-BFD8-EF2AB3F6A91F}"/>
    <dgm:cxn modelId="{0BAC0051-738B-4249-B6D7-55F055D47450}" type="presOf" srcId="{EA10CCD3-E579-5144-BF0A-A7AC00F1397D}" destId="{4DCD8EAA-B006-B84C-9C78-545BCBD5F8DE}" srcOrd="1" destOrd="0" presId="urn:microsoft.com/office/officeart/2005/8/layout/hierarchy6"/>
    <dgm:cxn modelId="{64AB7552-4DBA-AD47-94FA-DE97C94AC2A3}" type="presOf" srcId="{5BC030EB-46D8-A94A-A8EF-98F0F29DCFFA}" destId="{F80C35FB-9CAF-044A-A279-EFADD9AC5676}" srcOrd="0" destOrd="0" presId="urn:microsoft.com/office/officeart/2005/8/layout/hierarchy6"/>
    <dgm:cxn modelId="{5EFBD47C-3673-064F-9D44-C26564DA04C1}" type="presOf" srcId="{80F77096-5A13-2541-953F-7E6F0243CA78}" destId="{05ACEB5C-D15A-624D-8D77-F1B64EE51EF1}" srcOrd="0" destOrd="0" presId="urn:microsoft.com/office/officeart/2005/8/layout/hierarchy6"/>
    <dgm:cxn modelId="{17F3FF72-D27A-CE47-9DC4-A4FCB8945E4F}" type="presParOf" srcId="{A60F09C0-5EE5-224D-ADB9-4C8202DE9824}" destId="{346CCCE4-C859-B148-B097-06385D7D26F7}" srcOrd="0" destOrd="0" presId="urn:microsoft.com/office/officeart/2005/8/layout/hierarchy6"/>
    <dgm:cxn modelId="{177AFE51-E95D-A045-96CB-1E2D7EE832C8}" type="presParOf" srcId="{346CCCE4-C859-B148-B097-06385D7D26F7}" destId="{A84A0245-85BB-F34E-988C-9671F5A9B7C5}" srcOrd="0" destOrd="0" presId="urn:microsoft.com/office/officeart/2005/8/layout/hierarchy6"/>
    <dgm:cxn modelId="{7FD0D19E-CE1E-1A4E-B2D5-891867CC02E9}" type="presParOf" srcId="{346CCCE4-C859-B148-B097-06385D7D26F7}" destId="{D858BFF4-4431-C943-ACE8-EDD40E372574}" srcOrd="1" destOrd="0" presId="urn:microsoft.com/office/officeart/2005/8/layout/hierarchy6"/>
    <dgm:cxn modelId="{486AC445-FE89-CD4D-B671-3BD73FA72792}" type="presParOf" srcId="{D858BFF4-4431-C943-ACE8-EDD40E372574}" destId="{059CFA9B-F970-DB4E-88AF-2A74BCEAF914}" srcOrd="0" destOrd="0" presId="urn:microsoft.com/office/officeart/2005/8/layout/hierarchy6"/>
    <dgm:cxn modelId="{CA7C2155-B240-6D48-8AF1-C95FBA026226}" type="presParOf" srcId="{059CFA9B-F970-DB4E-88AF-2A74BCEAF914}" destId="{1F47EC5A-2502-2245-8EF2-34AEB6DF195B}" srcOrd="0" destOrd="0" presId="urn:microsoft.com/office/officeart/2005/8/layout/hierarchy6"/>
    <dgm:cxn modelId="{00769B10-001E-DF40-8EE7-FC17DE7726DC}" type="presParOf" srcId="{059CFA9B-F970-DB4E-88AF-2A74BCEAF914}" destId="{16B7AA6D-BAF4-1341-B061-C25A7A674A07}" srcOrd="1" destOrd="0" presId="urn:microsoft.com/office/officeart/2005/8/layout/hierarchy6"/>
    <dgm:cxn modelId="{E45E620E-3BCF-5E4B-919D-D0A9FE941ED4}" type="presParOf" srcId="{16B7AA6D-BAF4-1341-B061-C25A7A674A07}" destId="{A4714856-E07F-1B48-A308-54766AE1DBB0}" srcOrd="0" destOrd="0" presId="urn:microsoft.com/office/officeart/2005/8/layout/hierarchy6"/>
    <dgm:cxn modelId="{B10D0E13-EAD8-0E4E-8DFB-1134ED45A144}" type="presParOf" srcId="{16B7AA6D-BAF4-1341-B061-C25A7A674A07}" destId="{E20FFF9D-C5DE-D441-AF10-7B77ACF59A7A}" srcOrd="1" destOrd="0" presId="urn:microsoft.com/office/officeart/2005/8/layout/hierarchy6"/>
    <dgm:cxn modelId="{B2EC2AC1-7A38-4F41-8592-7051936FE281}" type="presParOf" srcId="{E20FFF9D-C5DE-D441-AF10-7B77ACF59A7A}" destId="{82F7F1CB-D5E0-3E44-A570-C751B38A3A3F}" srcOrd="0" destOrd="0" presId="urn:microsoft.com/office/officeart/2005/8/layout/hierarchy6"/>
    <dgm:cxn modelId="{D9BEEABD-3B3D-9042-9FC1-178BC6781160}" type="presParOf" srcId="{E20FFF9D-C5DE-D441-AF10-7B77ACF59A7A}" destId="{338DBF09-E9ED-634A-BF62-166067266B6D}" srcOrd="1" destOrd="0" presId="urn:microsoft.com/office/officeart/2005/8/layout/hierarchy6"/>
    <dgm:cxn modelId="{0D99A218-1C64-4A4C-9102-0810625B9280}" type="presParOf" srcId="{338DBF09-E9ED-634A-BF62-166067266B6D}" destId="{A0E90886-8862-9B4B-89BC-692FCC5B2DD7}" srcOrd="0" destOrd="0" presId="urn:microsoft.com/office/officeart/2005/8/layout/hierarchy6"/>
    <dgm:cxn modelId="{4CECB412-BE4C-AF48-AB14-0F39C972DAE7}" type="presParOf" srcId="{338DBF09-E9ED-634A-BF62-166067266B6D}" destId="{EA60831A-A158-6B4E-899B-5640030C4D3F}" srcOrd="1" destOrd="0" presId="urn:microsoft.com/office/officeart/2005/8/layout/hierarchy6"/>
    <dgm:cxn modelId="{B33CDB04-D7E5-104D-AC08-2A5A24F8EF6A}" type="presParOf" srcId="{EA60831A-A158-6B4E-899B-5640030C4D3F}" destId="{2B224B9E-C795-0E42-BDE6-FD4A0D066941}" srcOrd="0" destOrd="0" presId="urn:microsoft.com/office/officeart/2005/8/layout/hierarchy6"/>
    <dgm:cxn modelId="{84028D26-01D8-D448-9C62-6DB9A4D698D8}" type="presParOf" srcId="{EA60831A-A158-6B4E-899B-5640030C4D3F}" destId="{2A3E680B-638F-AD43-83CD-BCCA1E408BEC}" srcOrd="1" destOrd="0" presId="urn:microsoft.com/office/officeart/2005/8/layout/hierarchy6"/>
    <dgm:cxn modelId="{6C0EF940-E8B2-FD40-BEA8-1438D161BE76}" type="presParOf" srcId="{2A3E680B-638F-AD43-83CD-BCCA1E408BEC}" destId="{0ABE3049-82E4-1A4E-A0A1-DCDD6B221400}" srcOrd="0" destOrd="0" presId="urn:microsoft.com/office/officeart/2005/8/layout/hierarchy6"/>
    <dgm:cxn modelId="{58AF63E5-0F8B-764E-BD44-E4EDEC79A0DB}" type="presParOf" srcId="{2A3E680B-638F-AD43-83CD-BCCA1E408BEC}" destId="{CE1777A2-40A5-534C-8691-20CD2FF21797}" srcOrd="1" destOrd="0" presId="urn:microsoft.com/office/officeart/2005/8/layout/hierarchy6"/>
    <dgm:cxn modelId="{2ECFEFCB-451B-104F-8611-0802C8EA97E6}" type="presParOf" srcId="{CE1777A2-40A5-534C-8691-20CD2FF21797}" destId="{77E40B9E-8713-A240-8085-E35794BE0891}" srcOrd="0" destOrd="0" presId="urn:microsoft.com/office/officeart/2005/8/layout/hierarchy6"/>
    <dgm:cxn modelId="{C8F56290-B209-A54A-8BAB-99BE2529A62F}" type="presParOf" srcId="{CE1777A2-40A5-534C-8691-20CD2FF21797}" destId="{DC3AF210-1585-C74E-9A61-2321751C76BE}" srcOrd="1" destOrd="0" presId="urn:microsoft.com/office/officeart/2005/8/layout/hierarchy6"/>
    <dgm:cxn modelId="{6D3AE3C4-83C9-4046-BF29-37AAF9E87F53}" type="presParOf" srcId="{DC3AF210-1585-C74E-9A61-2321751C76BE}" destId="{8401C7EC-B568-CE42-ADF1-E39E708E777D}" srcOrd="0" destOrd="0" presId="urn:microsoft.com/office/officeart/2005/8/layout/hierarchy6"/>
    <dgm:cxn modelId="{31A28C2C-295A-0246-B155-F66B06B8D71A}" type="presParOf" srcId="{DC3AF210-1585-C74E-9A61-2321751C76BE}" destId="{32525C39-22D6-5F4A-B9BC-58278164C959}" srcOrd="1" destOrd="0" presId="urn:microsoft.com/office/officeart/2005/8/layout/hierarchy6"/>
    <dgm:cxn modelId="{6AD37205-C07F-C545-A1D5-7B6F9C0DE86F}" type="presParOf" srcId="{32525C39-22D6-5F4A-B9BC-58278164C959}" destId="{7764CAEC-C326-1047-94BE-537166F441A6}" srcOrd="0" destOrd="0" presId="urn:microsoft.com/office/officeart/2005/8/layout/hierarchy6"/>
    <dgm:cxn modelId="{FBBA607C-E7A8-C947-9244-71FF5102BCF2}" type="presParOf" srcId="{32525C39-22D6-5F4A-B9BC-58278164C959}" destId="{49020CF4-9026-B446-AB49-E058F2626D55}" srcOrd="1" destOrd="0" presId="urn:microsoft.com/office/officeart/2005/8/layout/hierarchy6"/>
    <dgm:cxn modelId="{857780ED-4000-9A4A-9AF6-FA4870FC9BF5}" type="presParOf" srcId="{DC3AF210-1585-C74E-9A61-2321751C76BE}" destId="{DEE6E38E-CCDF-DB43-B07D-7BF7351AF0DC}" srcOrd="2" destOrd="0" presId="urn:microsoft.com/office/officeart/2005/8/layout/hierarchy6"/>
    <dgm:cxn modelId="{B009FC49-9CBD-5F46-914D-138D55D07BF1}" type="presParOf" srcId="{DC3AF210-1585-C74E-9A61-2321751C76BE}" destId="{27A8F6D4-6302-E847-A8B9-15E71B132C45}" srcOrd="3" destOrd="0" presId="urn:microsoft.com/office/officeart/2005/8/layout/hierarchy6"/>
    <dgm:cxn modelId="{662A224A-D450-6D4D-A61D-CA340181C819}" type="presParOf" srcId="{27A8F6D4-6302-E847-A8B9-15E71B132C45}" destId="{DA84EE3D-977D-5544-A4EF-39D44808BDB3}" srcOrd="0" destOrd="0" presId="urn:microsoft.com/office/officeart/2005/8/layout/hierarchy6"/>
    <dgm:cxn modelId="{08E17C78-6FAC-3941-B252-B847614E8C27}" type="presParOf" srcId="{27A8F6D4-6302-E847-A8B9-15E71B132C45}" destId="{C24DAD98-688B-E04D-93E8-6904ED0983B3}" srcOrd="1" destOrd="0" presId="urn:microsoft.com/office/officeart/2005/8/layout/hierarchy6"/>
    <dgm:cxn modelId="{42252052-E921-994E-9619-C3FCDCF2B5F7}" type="presParOf" srcId="{338DBF09-E9ED-634A-BF62-166067266B6D}" destId="{6DCF20AD-83E8-D144-9056-42547D057CDB}" srcOrd="2" destOrd="0" presId="urn:microsoft.com/office/officeart/2005/8/layout/hierarchy6"/>
    <dgm:cxn modelId="{C91E57C9-DE75-714A-9C8E-61942016D7FD}" type="presParOf" srcId="{338DBF09-E9ED-634A-BF62-166067266B6D}" destId="{8DAEA08F-1693-134C-8921-3A516B36DFDE}" srcOrd="3" destOrd="0" presId="urn:microsoft.com/office/officeart/2005/8/layout/hierarchy6"/>
    <dgm:cxn modelId="{4A28E5CE-D4DA-6540-8B85-D8E11D899CB9}" type="presParOf" srcId="{8DAEA08F-1693-134C-8921-3A516B36DFDE}" destId="{103622E6-7CA0-AB4D-9C58-0F0917F29678}" srcOrd="0" destOrd="0" presId="urn:microsoft.com/office/officeart/2005/8/layout/hierarchy6"/>
    <dgm:cxn modelId="{9AA7A03D-E2E0-6D42-AD31-55FE4F3BEE38}" type="presParOf" srcId="{8DAEA08F-1693-134C-8921-3A516B36DFDE}" destId="{1B86819A-F295-5942-B85D-D5CFF49FC53C}" srcOrd="1" destOrd="0" presId="urn:microsoft.com/office/officeart/2005/8/layout/hierarchy6"/>
    <dgm:cxn modelId="{25102898-07B7-E44C-852F-10EB2E0D4159}" type="presParOf" srcId="{16B7AA6D-BAF4-1341-B061-C25A7A674A07}" destId="{4F86E96E-F0EE-CD47-A526-59A0CA325405}" srcOrd="2" destOrd="0" presId="urn:microsoft.com/office/officeart/2005/8/layout/hierarchy6"/>
    <dgm:cxn modelId="{7E00AFB2-0976-E041-814A-ACFB36664991}" type="presParOf" srcId="{16B7AA6D-BAF4-1341-B061-C25A7A674A07}" destId="{8A4D5FEC-714D-8E47-AC6F-95052F7DB5B6}" srcOrd="3" destOrd="0" presId="urn:microsoft.com/office/officeart/2005/8/layout/hierarchy6"/>
    <dgm:cxn modelId="{FDAB4962-D3F8-8D4A-BBB8-F83654A18B0E}" type="presParOf" srcId="{8A4D5FEC-714D-8E47-AC6F-95052F7DB5B6}" destId="{40AB9196-4B27-CE41-9CB1-441CF3E9BFB7}" srcOrd="0" destOrd="0" presId="urn:microsoft.com/office/officeart/2005/8/layout/hierarchy6"/>
    <dgm:cxn modelId="{69D3AE3E-3720-D240-A6A6-4FAC7DBC0927}" type="presParOf" srcId="{8A4D5FEC-714D-8E47-AC6F-95052F7DB5B6}" destId="{A1A31EC3-5EC1-3243-9133-A368479E6A07}" srcOrd="1" destOrd="0" presId="urn:microsoft.com/office/officeart/2005/8/layout/hierarchy6"/>
    <dgm:cxn modelId="{E84B08BB-0B9F-F441-9467-7CD95CEA5636}" type="presParOf" srcId="{A1A31EC3-5EC1-3243-9133-A368479E6A07}" destId="{02F7B818-D26B-D94E-9490-9BA9F581DFB8}" srcOrd="0" destOrd="0" presId="urn:microsoft.com/office/officeart/2005/8/layout/hierarchy6"/>
    <dgm:cxn modelId="{99C07CFE-C608-0049-A016-F04F37B639D0}" type="presParOf" srcId="{A1A31EC3-5EC1-3243-9133-A368479E6A07}" destId="{8EF821A0-D6BB-3D46-9744-F05ABE568318}" srcOrd="1" destOrd="0" presId="urn:microsoft.com/office/officeart/2005/8/layout/hierarchy6"/>
    <dgm:cxn modelId="{796E8989-6B10-1749-8D68-166766805454}" type="presParOf" srcId="{8EF821A0-D6BB-3D46-9744-F05ABE568318}" destId="{FDEBA06B-9296-2C42-92D5-E7DFCB393B14}" srcOrd="0" destOrd="0" presId="urn:microsoft.com/office/officeart/2005/8/layout/hierarchy6"/>
    <dgm:cxn modelId="{8B20E96C-95DD-A740-BE58-6FE1FDB2CCC6}" type="presParOf" srcId="{8EF821A0-D6BB-3D46-9744-F05ABE568318}" destId="{196ED255-7B69-9346-B5C8-20E8A7C441FD}" srcOrd="1" destOrd="0" presId="urn:microsoft.com/office/officeart/2005/8/layout/hierarchy6"/>
    <dgm:cxn modelId="{5E64E179-5D02-BB40-B1D5-5A4388AFCCAA}" type="presParOf" srcId="{196ED255-7B69-9346-B5C8-20E8A7C441FD}" destId="{F92BD89D-8EB7-8544-909A-D96670238390}" srcOrd="0" destOrd="0" presId="urn:microsoft.com/office/officeart/2005/8/layout/hierarchy6"/>
    <dgm:cxn modelId="{9B0BFB13-CE03-6F40-8E41-09870613716D}" type="presParOf" srcId="{196ED255-7B69-9346-B5C8-20E8A7C441FD}" destId="{761938F9-1E2E-434C-856D-5D7ADC648A87}" srcOrd="1" destOrd="0" presId="urn:microsoft.com/office/officeart/2005/8/layout/hierarchy6"/>
    <dgm:cxn modelId="{E992DCBC-2450-CA48-8658-C88D7080EC82}" type="presParOf" srcId="{761938F9-1E2E-434C-856D-5D7ADC648A87}" destId="{05ACEB5C-D15A-624D-8D77-F1B64EE51EF1}" srcOrd="0" destOrd="0" presId="urn:microsoft.com/office/officeart/2005/8/layout/hierarchy6"/>
    <dgm:cxn modelId="{25F4AECA-3173-5448-8FB7-80DDBEDC6B6A}" type="presParOf" srcId="{761938F9-1E2E-434C-856D-5D7ADC648A87}" destId="{1C8B1BB8-79C4-C045-AE2E-A5289526AABE}" srcOrd="1" destOrd="0" presId="urn:microsoft.com/office/officeart/2005/8/layout/hierarchy6"/>
    <dgm:cxn modelId="{91FBD107-4AE7-BF41-8267-45F52696180E}" type="presParOf" srcId="{196ED255-7B69-9346-B5C8-20E8A7C441FD}" destId="{70CEC5A7-7FD6-3B4E-AD40-72D963BA62B1}" srcOrd="2" destOrd="0" presId="urn:microsoft.com/office/officeart/2005/8/layout/hierarchy6"/>
    <dgm:cxn modelId="{939D68C3-2B6E-314B-A705-E5998F4C1F72}" type="presParOf" srcId="{196ED255-7B69-9346-B5C8-20E8A7C441FD}" destId="{3DEB3A1D-5DB9-BD47-8E77-CD7E9AD21577}" srcOrd="3" destOrd="0" presId="urn:microsoft.com/office/officeart/2005/8/layout/hierarchy6"/>
    <dgm:cxn modelId="{296F0B47-3F16-9846-9C0A-43AEFA0938B7}" type="presParOf" srcId="{3DEB3A1D-5DB9-BD47-8E77-CD7E9AD21577}" destId="{2709BAB3-1961-0545-B985-329E53C4D7D5}" srcOrd="0" destOrd="0" presId="urn:microsoft.com/office/officeart/2005/8/layout/hierarchy6"/>
    <dgm:cxn modelId="{8E3BB292-2B2C-A44D-A6AD-824F669AC777}" type="presParOf" srcId="{3DEB3A1D-5DB9-BD47-8E77-CD7E9AD21577}" destId="{9331B66A-06CF-A643-8209-CECF3E42F9C4}" srcOrd="1" destOrd="0" presId="urn:microsoft.com/office/officeart/2005/8/layout/hierarchy6"/>
    <dgm:cxn modelId="{C85FE387-AA84-834F-8162-F76215AE870C}" type="presParOf" srcId="{A1A31EC3-5EC1-3243-9133-A368479E6A07}" destId="{D6591B03-0533-5242-8A8A-68065747C527}" srcOrd="2" destOrd="0" presId="urn:microsoft.com/office/officeart/2005/8/layout/hierarchy6"/>
    <dgm:cxn modelId="{4651918E-4C36-C744-BB14-80BDD29F5561}" type="presParOf" srcId="{A1A31EC3-5EC1-3243-9133-A368479E6A07}" destId="{5C02F8B1-B8CA-9444-9D49-2818AF0E6F41}" srcOrd="3" destOrd="0" presId="urn:microsoft.com/office/officeart/2005/8/layout/hierarchy6"/>
    <dgm:cxn modelId="{4BC8A67E-AD0D-AB45-B04E-8A342EE1D994}" type="presParOf" srcId="{5C02F8B1-B8CA-9444-9D49-2818AF0E6F41}" destId="{C64C64C5-897D-4442-85FE-78ADA45BE0AE}" srcOrd="0" destOrd="0" presId="urn:microsoft.com/office/officeart/2005/8/layout/hierarchy6"/>
    <dgm:cxn modelId="{623EC0D4-A5BF-274C-BCF2-9951F9E46DAA}" type="presParOf" srcId="{5C02F8B1-B8CA-9444-9D49-2818AF0E6F41}" destId="{9C56B6B7-62CE-354D-A714-393BDBF6A6A6}" srcOrd="1" destOrd="0" presId="urn:microsoft.com/office/officeart/2005/8/layout/hierarchy6"/>
    <dgm:cxn modelId="{FC9BB056-EEAF-D444-A1B0-755099E66AFA}" type="presParOf" srcId="{9C56B6B7-62CE-354D-A714-393BDBF6A6A6}" destId="{CA5E1699-891E-884C-AFA4-5E9B679E669E}" srcOrd="0" destOrd="0" presId="urn:microsoft.com/office/officeart/2005/8/layout/hierarchy6"/>
    <dgm:cxn modelId="{D0D2CA8B-2B72-074C-B5E4-CED90E263CA8}" type="presParOf" srcId="{9C56B6B7-62CE-354D-A714-393BDBF6A6A6}" destId="{A2620810-56CF-274E-A46F-FAB6E814F030}" srcOrd="1" destOrd="0" presId="urn:microsoft.com/office/officeart/2005/8/layout/hierarchy6"/>
    <dgm:cxn modelId="{5CE1D113-52C3-B341-AFD7-F67EB13DAC54}" type="presParOf" srcId="{A2620810-56CF-274E-A46F-FAB6E814F030}" destId="{9CEBF470-FAEC-EF42-AD67-CA5E9D3FC749}" srcOrd="0" destOrd="0" presId="urn:microsoft.com/office/officeart/2005/8/layout/hierarchy6"/>
    <dgm:cxn modelId="{91F9C066-07D5-E847-B0AC-14A9C9875FB9}" type="presParOf" srcId="{A2620810-56CF-274E-A46F-FAB6E814F030}" destId="{0D16B52F-BE19-324B-8037-AE435D49F4EE}" srcOrd="1" destOrd="0" presId="urn:microsoft.com/office/officeart/2005/8/layout/hierarchy6"/>
    <dgm:cxn modelId="{36D54B51-21CB-B742-A3B7-0CB7939174DC}" type="presParOf" srcId="{0D16B52F-BE19-324B-8037-AE435D49F4EE}" destId="{A868779D-22F2-2F47-9CAD-CF2F97636305}" srcOrd="0" destOrd="0" presId="urn:microsoft.com/office/officeart/2005/8/layout/hierarchy6"/>
    <dgm:cxn modelId="{7527E4C9-4894-7F4F-9B8A-9A081DD0D410}" type="presParOf" srcId="{0D16B52F-BE19-324B-8037-AE435D49F4EE}" destId="{20F2F363-FB0D-AF44-BFCB-9177E2683EA4}" srcOrd="1" destOrd="0" presId="urn:microsoft.com/office/officeart/2005/8/layout/hierarchy6"/>
    <dgm:cxn modelId="{9EC58459-8C5C-C145-9D62-D3BAC1FDC717}" type="presParOf" srcId="{20F2F363-FB0D-AF44-BFCB-9177E2683EA4}" destId="{F80C35FB-9CAF-044A-A279-EFADD9AC5676}" srcOrd="0" destOrd="0" presId="urn:microsoft.com/office/officeart/2005/8/layout/hierarchy6"/>
    <dgm:cxn modelId="{709D4DCA-777B-FC40-9666-C69EC21F92F6}" type="presParOf" srcId="{20F2F363-FB0D-AF44-BFCB-9177E2683EA4}" destId="{DA03508F-256F-CC42-8C82-53ECD39FFC10}" srcOrd="1" destOrd="0" presId="urn:microsoft.com/office/officeart/2005/8/layout/hierarchy6"/>
    <dgm:cxn modelId="{978E39FE-25DB-0C44-962E-C46D1AAC968B}" type="presParOf" srcId="{DA03508F-256F-CC42-8C82-53ECD39FFC10}" destId="{3D5400EE-E8F2-4F47-9C03-B297E186AF8C}" srcOrd="0" destOrd="0" presId="urn:microsoft.com/office/officeart/2005/8/layout/hierarchy6"/>
    <dgm:cxn modelId="{6DDB1CA1-CDF7-5E40-AEF4-F45D9F226A85}" type="presParOf" srcId="{DA03508F-256F-CC42-8C82-53ECD39FFC10}" destId="{4D611449-1F1B-054A-AA10-2494EEA23A91}" srcOrd="1" destOrd="0" presId="urn:microsoft.com/office/officeart/2005/8/layout/hierarchy6"/>
    <dgm:cxn modelId="{D26B7C21-4746-2642-B8EF-91EC4C6674E8}" type="presParOf" srcId="{4D611449-1F1B-054A-AA10-2494EEA23A91}" destId="{8EFDDE37-EB6E-5D45-BF30-715A0D28CF9F}" srcOrd="0" destOrd="0" presId="urn:microsoft.com/office/officeart/2005/8/layout/hierarchy6"/>
    <dgm:cxn modelId="{0B1D13FE-522B-AE49-9F7E-1B5CCFB6092B}" type="presParOf" srcId="{4D611449-1F1B-054A-AA10-2494EEA23A91}" destId="{24BD648B-8E3F-8549-82D4-C5EED91A86E4}" srcOrd="1" destOrd="0" presId="urn:microsoft.com/office/officeart/2005/8/layout/hierarchy6"/>
    <dgm:cxn modelId="{C30BB9CA-8962-9747-84BB-466E2A4767FE}" type="presParOf" srcId="{9C56B6B7-62CE-354D-A714-393BDBF6A6A6}" destId="{24A0E28D-3C65-CC4D-84D6-34D1B179A86E}" srcOrd="2" destOrd="0" presId="urn:microsoft.com/office/officeart/2005/8/layout/hierarchy6"/>
    <dgm:cxn modelId="{E36C256B-74E4-4443-9CA4-EA7B448FA8D5}" type="presParOf" srcId="{9C56B6B7-62CE-354D-A714-393BDBF6A6A6}" destId="{A058D4D1-85CA-8D45-8EFA-58F987258F23}" srcOrd="3" destOrd="0" presId="urn:microsoft.com/office/officeart/2005/8/layout/hierarchy6"/>
    <dgm:cxn modelId="{406E623D-F909-694E-B744-32321EC2817D}" type="presParOf" srcId="{A058D4D1-85CA-8D45-8EFA-58F987258F23}" destId="{8A53D24A-1382-2740-BE3C-F277D2186006}" srcOrd="0" destOrd="0" presId="urn:microsoft.com/office/officeart/2005/8/layout/hierarchy6"/>
    <dgm:cxn modelId="{ACB21B05-BDE2-6643-AB97-9EECCF395347}" type="presParOf" srcId="{A058D4D1-85CA-8D45-8EFA-58F987258F23}" destId="{515BF2D0-EA70-164A-B39E-92E607DCE665}" srcOrd="1" destOrd="0" presId="urn:microsoft.com/office/officeart/2005/8/layout/hierarchy6"/>
    <dgm:cxn modelId="{B72FDC73-562B-184E-A275-140117B0E192}" type="presParOf" srcId="{515BF2D0-EA70-164A-B39E-92E607DCE665}" destId="{5062815F-F10A-B04A-BF60-80199410C351}" srcOrd="0" destOrd="0" presId="urn:microsoft.com/office/officeart/2005/8/layout/hierarchy6"/>
    <dgm:cxn modelId="{20F5CE67-CE91-F24E-820A-895B0AC7C198}" type="presParOf" srcId="{515BF2D0-EA70-164A-B39E-92E607DCE665}" destId="{1DCA13B0-3FC1-D844-B88D-9CD2C734BBC7}" srcOrd="1" destOrd="0" presId="urn:microsoft.com/office/officeart/2005/8/layout/hierarchy6"/>
    <dgm:cxn modelId="{5B2E5A8F-73A7-6340-886E-9576F1DDCEF4}" type="presParOf" srcId="{1DCA13B0-3FC1-D844-B88D-9CD2C734BBC7}" destId="{6823CC51-60BF-3541-8D36-BA1314C36975}" srcOrd="0" destOrd="0" presId="urn:microsoft.com/office/officeart/2005/8/layout/hierarchy6"/>
    <dgm:cxn modelId="{89897919-88B5-1B4C-A9CE-CA7712A2B309}" type="presParOf" srcId="{1DCA13B0-3FC1-D844-B88D-9CD2C734BBC7}" destId="{A20140DE-ACBA-F44C-AFBD-683F3D551818}" srcOrd="1" destOrd="0" presId="urn:microsoft.com/office/officeart/2005/8/layout/hierarchy6"/>
    <dgm:cxn modelId="{F82E6737-8FF1-B045-A884-BD9B6EF371C3}" type="presParOf" srcId="{A20140DE-ACBA-F44C-AFBD-683F3D551818}" destId="{AA78EBF9-AC4D-704D-A8C7-4E7C21EE19CE}" srcOrd="0" destOrd="0" presId="urn:microsoft.com/office/officeart/2005/8/layout/hierarchy6"/>
    <dgm:cxn modelId="{325CAC07-A4EF-DD4F-9047-97A1F73844D7}" type="presParOf" srcId="{A20140DE-ACBA-F44C-AFBD-683F3D551818}" destId="{5718D5CD-9A1C-0047-900B-4D3F9647E907}" srcOrd="1" destOrd="0" presId="urn:microsoft.com/office/officeart/2005/8/layout/hierarchy6"/>
    <dgm:cxn modelId="{66D7D28C-03EA-C846-A51B-6F5C6D7DEBBC}" type="presParOf" srcId="{5718D5CD-9A1C-0047-900B-4D3F9647E907}" destId="{50A9F101-7AA3-AF40-8548-8D3E74456C58}" srcOrd="0" destOrd="0" presId="urn:microsoft.com/office/officeart/2005/8/layout/hierarchy6"/>
    <dgm:cxn modelId="{397B9771-66B7-4B4F-9EF4-68D35BEED75F}" type="presParOf" srcId="{5718D5CD-9A1C-0047-900B-4D3F9647E907}" destId="{0E4A608E-D034-534C-A781-56A17D3554E1}" srcOrd="1" destOrd="0" presId="urn:microsoft.com/office/officeart/2005/8/layout/hierarchy6"/>
    <dgm:cxn modelId="{A449423C-80AD-ED41-AFBD-7DBF32A07F26}" type="presParOf" srcId="{A60F09C0-5EE5-224D-ADB9-4C8202DE9824}" destId="{5AB2DD6C-8846-4642-A7CA-2178039A9A39}" srcOrd="1" destOrd="0" presId="urn:microsoft.com/office/officeart/2005/8/layout/hierarchy6"/>
    <dgm:cxn modelId="{C5B275DE-F455-844A-8F80-A3997708CC39}" type="presParOf" srcId="{5AB2DD6C-8846-4642-A7CA-2178039A9A39}" destId="{36808FCC-D37D-4F4C-A2A3-B2A3C7FA04BF}" srcOrd="0" destOrd="0" presId="urn:microsoft.com/office/officeart/2005/8/layout/hierarchy6"/>
    <dgm:cxn modelId="{F2CE212A-18E0-434E-AC01-5490AD1FA5AE}" type="presParOf" srcId="{36808FCC-D37D-4F4C-A2A3-B2A3C7FA04BF}" destId="{94B3BB18-5142-914F-8842-62FF05463522}" srcOrd="0" destOrd="0" presId="urn:microsoft.com/office/officeart/2005/8/layout/hierarchy6"/>
    <dgm:cxn modelId="{68DB3CA1-52CE-5546-8A84-3156327DAC6F}" type="presParOf" srcId="{36808FCC-D37D-4F4C-A2A3-B2A3C7FA04BF}" destId="{B3454598-15E6-3C4B-8056-93DCB53DC3A3}" srcOrd="1" destOrd="0" presId="urn:microsoft.com/office/officeart/2005/8/layout/hierarchy6"/>
    <dgm:cxn modelId="{D8F714BE-F212-A54F-8FE1-7CAE94BD98E0}" type="presParOf" srcId="{5AB2DD6C-8846-4642-A7CA-2178039A9A39}" destId="{BD7742B6-C06D-D64E-973C-7D650F9E9D5B}" srcOrd="1" destOrd="0" presId="urn:microsoft.com/office/officeart/2005/8/layout/hierarchy6"/>
    <dgm:cxn modelId="{2E236437-FB9C-D845-BC40-EA0C156B67EE}" type="presParOf" srcId="{BD7742B6-C06D-D64E-973C-7D650F9E9D5B}" destId="{A6CC6BDC-A69F-DE43-9F8C-DD337225FB8E}" srcOrd="0" destOrd="0" presId="urn:microsoft.com/office/officeart/2005/8/layout/hierarchy6"/>
    <dgm:cxn modelId="{1288CC8B-E532-D74B-86BF-9F8B19DF24E6}" type="presParOf" srcId="{5AB2DD6C-8846-4642-A7CA-2178039A9A39}" destId="{35A0BFF7-B385-2248-8300-2AF19AE380B5}" srcOrd="2" destOrd="0" presId="urn:microsoft.com/office/officeart/2005/8/layout/hierarchy6"/>
    <dgm:cxn modelId="{53F63D99-8237-4C46-8D28-34FAE206F54B}" type="presParOf" srcId="{35A0BFF7-B385-2248-8300-2AF19AE380B5}" destId="{2F9FE143-58E2-D44D-A355-FA3265464B9C}" srcOrd="0" destOrd="0" presId="urn:microsoft.com/office/officeart/2005/8/layout/hierarchy6"/>
    <dgm:cxn modelId="{84B28DEE-71B8-4C4B-B255-6338554F5A85}" type="presParOf" srcId="{35A0BFF7-B385-2248-8300-2AF19AE380B5}" destId="{F4F4C265-8170-534D-9C07-342F510A7508}" srcOrd="1" destOrd="0" presId="urn:microsoft.com/office/officeart/2005/8/layout/hierarchy6"/>
    <dgm:cxn modelId="{0F10C211-9FF9-984F-98C5-CDB97B2391FF}" type="presParOf" srcId="{5AB2DD6C-8846-4642-A7CA-2178039A9A39}" destId="{0732D10C-B09C-604F-AADE-5EEDDC6CA381}" srcOrd="3" destOrd="0" presId="urn:microsoft.com/office/officeart/2005/8/layout/hierarchy6"/>
    <dgm:cxn modelId="{94A3CD50-510B-0844-8524-B096B90418BE}" type="presParOf" srcId="{0732D10C-B09C-604F-AADE-5EEDDC6CA381}" destId="{FB2686C9-4545-684B-B156-11890EF0E04F}" srcOrd="0" destOrd="0" presId="urn:microsoft.com/office/officeart/2005/8/layout/hierarchy6"/>
    <dgm:cxn modelId="{A28CE87C-7D3E-3C4B-B4EC-97B30C2C6168}" type="presParOf" srcId="{5AB2DD6C-8846-4642-A7CA-2178039A9A39}" destId="{51539E5F-5696-FD4C-85CA-21AF410220B3}" srcOrd="4" destOrd="0" presId="urn:microsoft.com/office/officeart/2005/8/layout/hierarchy6"/>
    <dgm:cxn modelId="{45F03972-5EE8-5748-9E4B-832E70D43CDC}" type="presParOf" srcId="{51539E5F-5696-FD4C-85CA-21AF410220B3}" destId="{D73C5EBA-3E15-8843-88D4-CABEB27AD75E}" srcOrd="0" destOrd="0" presId="urn:microsoft.com/office/officeart/2005/8/layout/hierarchy6"/>
    <dgm:cxn modelId="{271FB92D-A8D8-B147-8466-5F150836E416}" type="presParOf" srcId="{51539E5F-5696-FD4C-85CA-21AF410220B3}" destId="{4DCD8EAA-B006-B84C-9C78-545BCBD5F8DE}" srcOrd="1" destOrd="0" presId="urn:microsoft.com/office/officeart/2005/8/layout/hierarchy6"/>
    <dgm:cxn modelId="{90A20E6C-39C5-8F41-B73D-F578CD96571B}" type="presParOf" srcId="{5AB2DD6C-8846-4642-A7CA-2178039A9A39}" destId="{B0957A29-F9DE-8644-950C-87724164192A}" srcOrd="5" destOrd="0" presId="urn:microsoft.com/office/officeart/2005/8/layout/hierarchy6"/>
    <dgm:cxn modelId="{AA04D658-C570-234C-97F9-8E071855D6CA}" type="presParOf" srcId="{B0957A29-F9DE-8644-950C-87724164192A}" destId="{485E2611-9B34-824F-8589-9518AA9F6E6D}" srcOrd="0" destOrd="0" presId="urn:microsoft.com/office/officeart/2005/8/layout/hierarchy6"/>
    <dgm:cxn modelId="{E60B169C-3D5C-A74A-945E-A6307794B250}" type="presParOf" srcId="{5AB2DD6C-8846-4642-A7CA-2178039A9A39}" destId="{59940279-6339-2E47-B5B2-2BC1FF38F280}" srcOrd="6" destOrd="0" presId="urn:microsoft.com/office/officeart/2005/8/layout/hierarchy6"/>
    <dgm:cxn modelId="{17817525-46AD-7A41-BE33-51463391856B}" type="presParOf" srcId="{59940279-6339-2E47-B5B2-2BC1FF38F280}" destId="{12ED817E-B8BB-3742-B1C7-93911D145932}" srcOrd="0" destOrd="0" presId="urn:microsoft.com/office/officeart/2005/8/layout/hierarchy6"/>
    <dgm:cxn modelId="{FF903410-C9FA-644A-9322-D9247E6A3055}" type="presParOf" srcId="{59940279-6339-2E47-B5B2-2BC1FF38F280}" destId="{8F8AAFA5-1BC8-A14F-8269-FB10DD9DA374}" srcOrd="1" destOrd="0" presId="urn:microsoft.com/office/officeart/2005/8/layout/hierarchy6"/>
    <dgm:cxn modelId="{E505035B-E587-5445-A9A9-068A55A1A19A}" type="presParOf" srcId="{5AB2DD6C-8846-4642-A7CA-2178039A9A39}" destId="{9ADECB39-3A60-184B-8956-96145586418C}" srcOrd="7" destOrd="0" presId="urn:microsoft.com/office/officeart/2005/8/layout/hierarchy6"/>
    <dgm:cxn modelId="{89E43915-A58A-6144-875F-C697F691015C}" type="presParOf" srcId="{9ADECB39-3A60-184B-8956-96145586418C}" destId="{15079280-9552-F443-A17D-15D24BCEBAEF}" srcOrd="0" destOrd="0" presId="urn:microsoft.com/office/officeart/2005/8/layout/hierarchy6"/>
    <dgm:cxn modelId="{2A326A7B-A9FD-504C-AE16-CE9BCEB9C8CB}" type="presParOf" srcId="{5AB2DD6C-8846-4642-A7CA-2178039A9A39}" destId="{08284A0F-BEBC-B844-8BE1-19458F81E1A3}" srcOrd="8" destOrd="0" presId="urn:microsoft.com/office/officeart/2005/8/layout/hierarchy6"/>
    <dgm:cxn modelId="{6A5A1BB4-4390-ED4A-98B7-CCF52CDDCEA2}" type="presParOf" srcId="{08284A0F-BEBC-B844-8BE1-19458F81E1A3}" destId="{C0BE9A8F-F9F0-0041-92A0-9515A497779A}" srcOrd="0" destOrd="0" presId="urn:microsoft.com/office/officeart/2005/8/layout/hierarchy6"/>
    <dgm:cxn modelId="{080D9C26-1986-D741-8A68-31A73D150879}" type="presParOf" srcId="{08284A0F-BEBC-B844-8BE1-19458F81E1A3}" destId="{D874F9A9-7911-F743-AA81-794DEAFE3597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ED817E-B8BB-3742-B1C7-93911D145932}">
      <dsp:nvSpPr>
        <dsp:cNvPr id="0" name=""/>
        <dsp:cNvSpPr/>
      </dsp:nvSpPr>
      <dsp:spPr>
        <a:xfrm>
          <a:off x="0" y="3050924"/>
          <a:ext cx="8229600" cy="262372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/>
            <a:t>top_field_first_flag</a:t>
          </a:r>
        </a:p>
      </dsp:txBody>
      <dsp:txXfrm>
        <a:off x="0" y="3050924"/>
        <a:ext cx="2468880" cy="262372"/>
      </dsp:txXfrm>
    </dsp:sp>
    <dsp:sp modelId="{D73C5EBA-3E15-8843-88D4-CABEB27AD75E}">
      <dsp:nvSpPr>
        <dsp:cNvPr id="0" name=""/>
        <dsp:cNvSpPr/>
      </dsp:nvSpPr>
      <dsp:spPr>
        <a:xfrm>
          <a:off x="0" y="2477877"/>
          <a:ext cx="8229600" cy="262377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/>
            <a:t>bottom_field_flag</a:t>
          </a:r>
        </a:p>
      </dsp:txBody>
      <dsp:txXfrm>
        <a:off x="0" y="2477877"/>
        <a:ext cx="2468880" cy="262377"/>
      </dsp:txXfrm>
    </dsp:sp>
    <dsp:sp modelId="{2F9FE143-58E2-D44D-A355-FA3265464B9C}">
      <dsp:nvSpPr>
        <dsp:cNvPr id="0" name=""/>
        <dsp:cNvSpPr/>
      </dsp:nvSpPr>
      <dsp:spPr>
        <a:xfrm>
          <a:off x="0" y="1761565"/>
          <a:ext cx="8229600" cy="262383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/>
            <a:t>progressive_source_flag</a:t>
          </a:r>
        </a:p>
      </dsp:txBody>
      <dsp:txXfrm>
        <a:off x="0" y="1761565"/>
        <a:ext cx="2468880" cy="262383"/>
      </dsp:txXfrm>
    </dsp:sp>
    <dsp:sp modelId="{94B3BB18-5142-914F-8842-62FF05463522}">
      <dsp:nvSpPr>
        <dsp:cNvPr id="0" name=""/>
        <dsp:cNvSpPr/>
      </dsp:nvSpPr>
      <dsp:spPr>
        <a:xfrm>
          <a:off x="0" y="1188518"/>
          <a:ext cx="8229600" cy="262383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/>
            <a:t>FieldSequenceFlag</a:t>
          </a:r>
        </a:p>
      </dsp:txBody>
      <dsp:txXfrm>
        <a:off x="0" y="1188518"/>
        <a:ext cx="2468880" cy="262383"/>
      </dsp:txXfrm>
    </dsp:sp>
    <dsp:sp modelId="{1F47EC5A-2502-2245-8EF2-34AEB6DF195B}">
      <dsp:nvSpPr>
        <dsp:cNvPr id="0" name=""/>
        <dsp:cNvSpPr/>
      </dsp:nvSpPr>
      <dsp:spPr>
        <a:xfrm>
          <a:off x="4700882" y="776355"/>
          <a:ext cx="686134" cy="457423"/>
        </a:xfrm>
        <a:prstGeom prst="roundRect">
          <a:avLst>
            <a:gd name="adj" fmla="val 10000"/>
          </a:avLst>
        </a:prstGeom>
        <a:solidFill>
          <a:schemeClr val="bg1"/>
        </a:solidFill>
        <a:ln w="25400">
          <a:solidFill>
            <a:schemeClr val="tx1"/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/>
            <a:t>sequence</a:t>
          </a:r>
        </a:p>
      </dsp:txBody>
      <dsp:txXfrm>
        <a:off x="4714279" y="789752"/>
        <a:ext cx="659340" cy="430629"/>
      </dsp:txXfrm>
    </dsp:sp>
    <dsp:sp modelId="{A4714856-E07F-1B48-A308-54766AE1DBB0}">
      <dsp:nvSpPr>
        <dsp:cNvPr id="0" name=""/>
        <dsp:cNvSpPr/>
      </dsp:nvSpPr>
      <dsp:spPr>
        <a:xfrm>
          <a:off x="3705987" y="1233779"/>
          <a:ext cx="1337962" cy="182969"/>
        </a:xfrm>
        <a:custGeom>
          <a:avLst/>
          <a:gdLst/>
          <a:ahLst/>
          <a:cxnLst/>
          <a:rect l="0" t="0" r="0" b="0"/>
          <a:pathLst>
            <a:path>
              <a:moveTo>
                <a:pt x="1337962" y="0"/>
              </a:moveTo>
              <a:lnTo>
                <a:pt x="1337962" y="91484"/>
              </a:lnTo>
              <a:lnTo>
                <a:pt x="0" y="91484"/>
              </a:lnTo>
              <a:lnTo>
                <a:pt x="0" y="182969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F7F1CB-D5E0-3E44-A570-C751B38A3A3F}">
      <dsp:nvSpPr>
        <dsp:cNvPr id="0" name=""/>
        <dsp:cNvSpPr/>
      </dsp:nvSpPr>
      <dsp:spPr>
        <a:xfrm>
          <a:off x="3362919" y="1416748"/>
          <a:ext cx="686134" cy="457423"/>
        </a:xfrm>
        <a:prstGeom prst="roundRect">
          <a:avLst>
            <a:gd name="adj" fmla="val 10000"/>
          </a:avLst>
        </a:prstGeom>
        <a:solidFill>
          <a:schemeClr val="bg1"/>
        </a:solidFill>
        <a:ln w="25400">
          <a:solidFill>
            <a:schemeClr val="tx1"/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/>
            <a:t>frame sequence</a:t>
          </a:r>
        </a:p>
      </dsp:txBody>
      <dsp:txXfrm>
        <a:off x="3376316" y="1430145"/>
        <a:ext cx="659340" cy="430629"/>
      </dsp:txXfrm>
    </dsp:sp>
    <dsp:sp modelId="{A0E90886-8862-9B4B-89BC-692FCC5B2DD7}">
      <dsp:nvSpPr>
        <dsp:cNvPr id="0" name=""/>
        <dsp:cNvSpPr/>
      </dsp:nvSpPr>
      <dsp:spPr>
        <a:xfrm>
          <a:off x="3259999" y="1874171"/>
          <a:ext cx="445987" cy="182969"/>
        </a:xfrm>
        <a:custGeom>
          <a:avLst/>
          <a:gdLst/>
          <a:ahLst/>
          <a:cxnLst/>
          <a:rect l="0" t="0" r="0" b="0"/>
          <a:pathLst>
            <a:path>
              <a:moveTo>
                <a:pt x="445987" y="0"/>
              </a:moveTo>
              <a:lnTo>
                <a:pt x="445987" y="91484"/>
              </a:lnTo>
              <a:lnTo>
                <a:pt x="0" y="91484"/>
              </a:lnTo>
              <a:lnTo>
                <a:pt x="0" y="182969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B224B9E-C795-0E42-BDE6-FD4A0D066941}">
      <dsp:nvSpPr>
        <dsp:cNvPr id="0" name=""/>
        <dsp:cNvSpPr/>
      </dsp:nvSpPr>
      <dsp:spPr>
        <a:xfrm>
          <a:off x="2916932" y="2057141"/>
          <a:ext cx="686134" cy="457423"/>
        </a:xfrm>
        <a:prstGeom prst="roundRect">
          <a:avLst>
            <a:gd name="adj" fmla="val 10000"/>
          </a:avLst>
        </a:prstGeom>
        <a:solidFill>
          <a:schemeClr val="bg1"/>
        </a:solidFill>
        <a:ln w="25400">
          <a:solidFill>
            <a:schemeClr val="tx1"/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/>
            <a:t>inter-leaved</a:t>
          </a:r>
        </a:p>
      </dsp:txBody>
      <dsp:txXfrm>
        <a:off x="2930329" y="2070538"/>
        <a:ext cx="659340" cy="430629"/>
      </dsp:txXfrm>
    </dsp:sp>
    <dsp:sp modelId="{0ABE3049-82E4-1A4E-A0A1-DCDD6B221400}">
      <dsp:nvSpPr>
        <dsp:cNvPr id="0" name=""/>
        <dsp:cNvSpPr/>
      </dsp:nvSpPr>
      <dsp:spPr>
        <a:xfrm>
          <a:off x="3214279" y="2514564"/>
          <a:ext cx="91440" cy="18296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82969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7E40B9E-8713-A240-8085-E35794BE0891}">
      <dsp:nvSpPr>
        <dsp:cNvPr id="0" name=""/>
        <dsp:cNvSpPr/>
      </dsp:nvSpPr>
      <dsp:spPr>
        <a:xfrm>
          <a:off x="2916932" y="2697533"/>
          <a:ext cx="686134" cy="457423"/>
        </a:xfrm>
        <a:prstGeom prst="roundRect">
          <a:avLst>
            <a:gd name="adj" fmla="val 10000"/>
          </a:avLst>
        </a:prstGeom>
        <a:noFill/>
        <a:ln w="25400"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/>
            <a:t>X</a:t>
          </a:r>
        </a:p>
      </dsp:txBody>
      <dsp:txXfrm>
        <a:off x="2930329" y="2710930"/>
        <a:ext cx="659340" cy="430629"/>
      </dsp:txXfrm>
    </dsp:sp>
    <dsp:sp modelId="{8401C7EC-B568-CE42-ADF1-E39E708E777D}">
      <dsp:nvSpPr>
        <dsp:cNvPr id="0" name=""/>
        <dsp:cNvSpPr/>
      </dsp:nvSpPr>
      <dsp:spPr>
        <a:xfrm>
          <a:off x="2814011" y="3154956"/>
          <a:ext cx="445987" cy="182969"/>
        </a:xfrm>
        <a:custGeom>
          <a:avLst/>
          <a:gdLst/>
          <a:ahLst/>
          <a:cxnLst/>
          <a:rect l="0" t="0" r="0" b="0"/>
          <a:pathLst>
            <a:path>
              <a:moveTo>
                <a:pt x="445987" y="0"/>
              </a:moveTo>
              <a:lnTo>
                <a:pt x="445987" y="91484"/>
              </a:lnTo>
              <a:lnTo>
                <a:pt x="0" y="91484"/>
              </a:lnTo>
              <a:lnTo>
                <a:pt x="0" y="182969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764CAEC-C326-1047-94BE-537166F441A6}">
      <dsp:nvSpPr>
        <dsp:cNvPr id="0" name=""/>
        <dsp:cNvSpPr/>
      </dsp:nvSpPr>
      <dsp:spPr>
        <a:xfrm>
          <a:off x="2470944" y="3337926"/>
          <a:ext cx="686134" cy="457423"/>
        </a:xfrm>
        <a:prstGeom prst="roundRect">
          <a:avLst>
            <a:gd name="adj" fmla="val 10000"/>
          </a:avLst>
        </a:prstGeom>
        <a:solidFill>
          <a:schemeClr val="bg1"/>
        </a:solidFill>
        <a:ln w="25400">
          <a:solidFill>
            <a:schemeClr val="tx1"/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/>
            <a:t>bottom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/>
            <a:t>first</a:t>
          </a:r>
        </a:p>
      </dsp:txBody>
      <dsp:txXfrm>
        <a:off x="2484341" y="3351323"/>
        <a:ext cx="659340" cy="430629"/>
      </dsp:txXfrm>
    </dsp:sp>
    <dsp:sp modelId="{DEE6E38E-CCDF-DB43-B07D-7BF7351AF0DC}">
      <dsp:nvSpPr>
        <dsp:cNvPr id="0" name=""/>
        <dsp:cNvSpPr/>
      </dsp:nvSpPr>
      <dsp:spPr>
        <a:xfrm>
          <a:off x="3259999" y="3154956"/>
          <a:ext cx="445987" cy="18296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1484"/>
              </a:lnTo>
              <a:lnTo>
                <a:pt x="445987" y="91484"/>
              </a:lnTo>
              <a:lnTo>
                <a:pt x="445987" y="182969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84EE3D-977D-5544-A4EF-39D44808BDB3}">
      <dsp:nvSpPr>
        <dsp:cNvPr id="0" name=""/>
        <dsp:cNvSpPr/>
      </dsp:nvSpPr>
      <dsp:spPr>
        <a:xfrm>
          <a:off x="3362919" y="3337926"/>
          <a:ext cx="686134" cy="457423"/>
        </a:xfrm>
        <a:prstGeom prst="roundRect">
          <a:avLst>
            <a:gd name="adj" fmla="val 10000"/>
          </a:avLst>
        </a:prstGeom>
        <a:solidFill>
          <a:schemeClr val="bg1"/>
        </a:solidFill>
        <a:ln w="25400">
          <a:solidFill>
            <a:schemeClr val="tx1"/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/>
            <a:t>top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/>
            <a:t>first</a:t>
          </a:r>
        </a:p>
      </dsp:txBody>
      <dsp:txXfrm>
        <a:off x="3376316" y="3351323"/>
        <a:ext cx="659340" cy="430629"/>
      </dsp:txXfrm>
    </dsp:sp>
    <dsp:sp modelId="{6DCF20AD-83E8-D144-9056-42547D057CDB}">
      <dsp:nvSpPr>
        <dsp:cNvPr id="0" name=""/>
        <dsp:cNvSpPr/>
      </dsp:nvSpPr>
      <dsp:spPr>
        <a:xfrm>
          <a:off x="3705987" y="1874171"/>
          <a:ext cx="445987" cy="18296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1484"/>
              </a:lnTo>
              <a:lnTo>
                <a:pt x="445987" y="91484"/>
              </a:lnTo>
              <a:lnTo>
                <a:pt x="445987" y="182969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03622E6-7CA0-AB4D-9C58-0F0917F29678}">
      <dsp:nvSpPr>
        <dsp:cNvPr id="0" name=""/>
        <dsp:cNvSpPr/>
      </dsp:nvSpPr>
      <dsp:spPr>
        <a:xfrm>
          <a:off x="3808907" y="2057141"/>
          <a:ext cx="686134" cy="457423"/>
        </a:xfrm>
        <a:prstGeom prst="roundRect">
          <a:avLst>
            <a:gd name="adj" fmla="val 10000"/>
          </a:avLst>
        </a:prstGeom>
        <a:solidFill>
          <a:schemeClr val="bg1"/>
        </a:solidFill>
        <a:ln w="25400">
          <a:solidFill>
            <a:schemeClr val="tx1"/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/>
            <a:t>prog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/>
            <a:t>frame</a:t>
          </a:r>
        </a:p>
      </dsp:txBody>
      <dsp:txXfrm>
        <a:off x="3822304" y="2070538"/>
        <a:ext cx="659340" cy="430629"/>
      </dsp:txXfrm>
    </dsp:sp>
    <dsp:sp modelId="{4F86E96E-F0EE-CD47-A526-59A0CA325405}">
      <dsp:nvSpPr>
        <dsp:cNvPr id="0" name=""/>
        <dsp:cNvSpPr/>
      </dsp:nvSpPr>
      <dsp:spPr>
        <a:xfrm>
          <a:off x="5043950" y="1233779"/>
          <a:ext cx="1337962" cy="18296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1484"/>
              </a:lnTo>
              <a:lnTo>
                <a:pt x="1337962" y="91484"/>
              </a:lnTo>
              <a:lnTo>
                <a:pt x="1337962" y="182969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AB9196-4B27-CE41-9CB1-441CF3E9BFB7}">
      <dsp:nvSpPr>
        <dsp:cNvPr id="0" name=""/>
        <dsp:cNvSpPr/>
      </dsp:nvSpPr>
      <dsp:spPr>
        <a:xfrm>
          <a:off x="6038845" y="1416748"/>
          <a:ext cx="686134" cy="457423"/>
        </a:xfrm>
        <a:prstGeom prst="roundRect">
          <a:avLst>
            <a:gd name="adj" fmla="val 10000"/>
          </a:avLst>
        </a:prstGeom>
        <a:solidFill>
          <a:schemeClr val="bg1"/>
        </a:solidFill>
        <a:ln w="25400">
          <a:solidFill>
            <a:schemeClr val="tx1"/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/>
            <a:t>field sequence</a:t>
          </a:r>
        </a:p>
      </dsp:txBody>
      <dsp:txXfrm>
        <a:off x="6052242" y="1430145"/>
        <a:ext cx="659340" cy="430629"/>
      </dsp:txXfrm>
    </dsp:sp>
    <dsp:sp modelId="{02F7B818-D26B-D94E-9490-9BA9F581DFB8}">
      <dsp:nvSpPr>
        <dsp:cNvPr id="0" name=""/>
        <dsp:cNvSpPr/>
      </dsp:nvSpPr>
      <dsp:spPr>
        <a:xfrm>
          <a:off x="5489937" y="1874171"/>
          <a:ext cx="891975" cy="182969"/>
        </a:xfrm>
        <a:custGeom>
          <a:avLst/>
          <a:gdLst/>
          <a:ahLst/>
          <a:cxnLst/>
          <a:rect l="0" t="0" r="0" b="0"/>
          <a:pathLst>
            <a:path>
              <a:moveTo>
                <a:pt x="891975" y="0"/>
              </a:moveTo>
              <a:lnTo>
                <a:pt x="891975" y="91484"/>
              </a:lnTo>
              <a:lnTo>
                <a:pt x="0" y="91484"/>
              </a:lnTo>
              <a:lnTo>
                <a:pt x="0" y="182969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EBA06B-9296-2C42-92D5-E7DFCB393B14}">
      <dsp:nvSpPr>
        <dsp:cNvPr id="0" name=""/>
        <dsp:cNvSpPr/>
      </dsp:nvSpPr>
      <dsp:spPr>
        <a:xfrm>
          <a:off x="5146870" y="2057141"/>
          <a:ext cx="686134" cy="457423"/>
        </a:xfrm>
        <a:prstGeom prst="roundRect">
          <a:avLst>
            <a:gd name="adj" fmla="val 10000"/>
          </a:avLst>
        </a:prstGeom>
        <a:solidFill>
          <a:schemeClr val="bg1"/>
        </a:solidFill>
        <a:ln w="25400">
          <a:solidFill>
            <a:schemeClr val="tx1"/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/>
            <a:t>field picture</a:t>
          </a:r>
        </a:p>
      </dsp:txBody>
      <dsp:txXfrm>
        <a:off x="5160267" y="2070538"/>
        <a:ext cx="659340" cy="430629"/>
      </dsp:txXfrm>
    </dsp:sp>
    <dsp:sp modelId="{F92BD89D-8EB7-8544-909A-D96670238390}">
      <dsp:nvSpPr>
        <dsp:cNvPr id="0" name=""/>
        <dsp:cNvSpPr/>
      </dsp:nvSpPr>
      <dsp:spPr>
        <a:xfrm>
          <a:off x="5043950" y="2514564"/>
          <a:ext cx="445987" cy="182969"/>
        </a:xfrm>
        <a:custGeom>
          <a:avLst/>
          <a:gdLst/>
          <a:ahLst/>
          <a:cxnLst/>
          <a:rect l="0" t="0" r="0" b="0"/>
          <a:pathLst>
            <a:path>
              <a:moveTo>
                <a:pt x="445987" y="0"/>
              </a:moveTo>
              <a:lnTo>
                <a:pt x="445987" y="91484"/>
              </a:lnTo>
              <a:lnTo>
                <a:pt x="0" y="91484"/>
              </a:lnTo>
              <a:lnTo>
                <a:pt x="0" y="182969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ACEB5C-D15A-624D-8D77-F1B64EE51EF1}">
      <dsp:nvSpPr>
        <dsp:cNvPr id="0" name=""/>
        <dsp:cNvSpPr/>
      </dsp:nvSpPr>
      <dsp:spPr>
        <a:xfrm>
          <a:off x="4700882" y="2697533"/>
          <a:ext cx="686134" cy="457423"/>
        </a:xfrm>
        <a:prstGeom prst="roundRect">
          <a:avLst>
            <a:gd name="adj" fmla="val 10000"/>
          </a:avLst>
        </a:prstGeom>
        <a:solidFill>
          <a:schemeClr val="bg1"/>
        </a:solidFill>
        <a:ln w="25400">
          <a:solidFill>
            <a:schemeClr val="tx1"/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/>
            <a:t>top</a:t>
          </a:r>
        </a:p>
      </dsp:txBody>
      <dsp:txXfrm>
        <a:off x="4714279" y="2710930"/>
        <a:ext cx="659340" cy="430629"/>
      </dsp:txXfrm>
    </dsp:sp>
    <dsp:sp modelId="{70CEC5A7-7FD6-3B4E-AD40-72D963BA62B1}">
      <dsp:nvSpPr>
        <dsp:cNvPr id="0" name=""/>
        <dsp:cNvSpPr/>
      </dsp:nvSpPr>
      <dsp:spPr>
        <a:xfrm>
          <a:off x="5489937" y="2514564"/>
          <a:ext cx="445987" cy="18296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1484"/>
              </a:lnTo>
              <a:lnTo>
                <a:pt x="445987" y="91484"/>
              </a:lnTo>
              <a:lnTo>
                <a:pt x="445987" y="182969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709BAB3-1961-0545-B985-329E53C4D7D5}">
      <dsp:nvSpPr>
        <dsp:cNvPr id="0" name=""/>
        <dsp:cNvSpPr/>
      </dsp:nvSpPr>
      <dsp:spPr>
        <a:xfrm>
          <a:off x="5592858" y="2697533"/>
          <a:ext cx="686134" cy="457423"/>
        </a:xfrm>
        <a:prstGeom prst="roundRect">
          <a:avLst>
            <a:gd name="adj" fmla="val 10000"/>
          </a:avLst>
        </a:prstGeom>
        <a:solidFill>
          <a:schemeClr val="bg1"/>
        </a:solidFill>
        <a:ln w="25400">
          <a:solidFill>
            <a:schemeClr val="tx1"/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/>
            <a:t>bottom</a:t>
          </a:r>
        </a:p>
      </dsp:txBody>
      <dsp:txXfrm>
        <a:off x="5606255" y="2710930"/>
        <a:ext cx="659340" cy="430629"/>
      </dsp:txXfrm>
    </dsp:sp>
    <dsp:sp modelId="{D6591B03-0533-5242-8A8A-68065747C527}">
      <dsp:nvSpPr>
        <dsp:cNvPr id="0" name=""/>
        <dsp:cNvSpPr/>
      </dsp:nvSpPr>
      <dsp:spPr>
        <a:xfrm>
          <a:off x="6381913" y="1874171"/>
          <a:ext cx="891975" cy="18296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1484"/>
              </a:lnTo>
              <a:lnTo>
                <a:pt x="891975" y="91484"/>
              </a:lnTo>
              <a:lnTo>
                <a:pt x="891975" y="182969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4C64C5-897D-4442-85FE-78ADA45BE0AE}">
      <dsp:nvSpPr>
        <dsp:cNvPr id="0" name=""/>
        <dsp:cNvSpPr/>
      </dsp:nvSpPr>
      <dsp:spPr>
        <a:xfrm>
          <a:off x="6930821" y="2057141"/>
          <a:ext cx="686134" cy="457423"/>
        </a:xfrm>
        <a:prstGeom prst="roundRect">
          <a:avLst>
            <a:gd name="adj" fmla="val 10000"/>
          </a:avLst>
        </a:prstGeom>
        <a:solidFill>
          <a:schemeClr val="bg1"/>
        </a:solidFill>
        <a:ln w="25400">
          <a:solidFill>
            <a:schemeClr val="tx1"/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/>
            <a:t>extracted field</a:t>
          </a:r>
        </a:p>
      </dsp:txBody>
      <dsp:txXfrm>
        <a:off x="6944218" y="2070538"/>
        <a:ext cx="659340" cy="430629"/>
      </dsp:txXfrm>
    </dsp:sp>
    <dsp:sp modelId="{CA5E1699-891E-884C-AFA4-5E9B679E669E}">
      <dsp:nvSpPr>
        <dsp:cNvPr id="0" name=""/>
        <dsp:cNvSpPr/>
      </dsp:nvSpPr>
      <dsp:spPr>
        <a:xfrm>
          <a:off x="6827900" y="2514564"/>
          <a:ext cx="445987" cy="182969"/>
        </a:xfrm>
        <a:custGeom>
          <a:avLst/>
          <a:gdLst/>
          <a:ahLst/>
          <a:cxnLst/>
          <a:rect l="0" t="0" r="0" b="0"/>
          <a:pathLst>
            <a:path>
              <a:moveTo>
                <a:pt x="445987" y="0"/>
              </a:moveTo>
              <a:lnTo>
                <a:pt x="445987" y="91484"/>
              </a:lnTo>
              <a:lnTo>
                <a:pt x="0" y="91484"/>
              </a:lnTo>
              <a:lnTo>
                <a:pt x="0" y="182969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EBF470-FAEC-EF42-AD67-CA5E9D3FC749}">
      <dsp:nvSpPr>
        <dsp:cNvPr id="0" name=""/>
        <dsp:cNvSpPr/>
      </dsp:nvSpPr>
      <dsp:spPr>
        <a:xfrm>
          <a:off x="6484833" y="2697533"/>
          <a:ext cx="686134" cy="457423"/>
        </a:xfrm>
        <a:prstGeom prst="roundRect">
          <a:avLst>
            <a:gd name="adj" fmla="val 10000"/>
          </a:avLst>
        </a:prstGeom>
        <a:solidFill>
          <a:schemeClr val="bg1"/>
        </a:solidFill>
        <a:ln w="25400">
          <a:solidFill>
            <a:schemeClr val="tx1"/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/>
            <a:t>top</a:t>
          </a:r>
        </a:p>
      </dsp:txBody>
      <dsp:txXfrm>
        <a:off x="6498230" y="2710930"/>
        <a:ext cx="659340" cy="430629"/>
      </dsp:txXfrm>
    </dsp:sp>
    <dsp:sp modelId="{24A0E28D-3C65-CC4D-84D6-34D1B179A86E}">
      <dsp:nvSpPr>
        <dsp:cNvPr id="0" name=""/>
        <dsp:cNvSpPr/>
      </dsp:nvSpPr>
      <dsp:spPr>
        <a:xfrm>
          <a:off x="7273888" y="2514564"/>
          <a:ext cx="445987" cy="18296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1484"/>
              </a:lnTo>
              <a:lnTo>
                <a:pt x="445987" y="91484"/>
              </a:lnTo>
              <a:lnTo>
                <a:pt x="445987" y="182969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53D24A-1382-2740-BE3C-F277D2186006}">
      <dsp:nvSpPr>
        <dsp:cNvPr id="0" name=""/>
        <dsp:cNvSpPr/>
      </dsp:nvSpPr>
      <dsp:spPr>
        <a:xfrm>
          <a:off x="7376808" y="2697533"/>
          <a:ext cx="686134" cy="457423"/>
        </a:xfrm>
        <a:prstGeom prst="roundRect">
          <a:avLst>
            <a:gd name="adj" fmla="val 10000"/>
          </a:avLst>
        </a:prstGeom>
        <a:solidFill>
          <a:schemeClr val="bg1"/>
        </a:solidFill>
        <a:ln w="25400">
          <a:solidFill>
            <a:schemeClr val="tx1"/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/>
            <a:t>bottom</a:t>
          </a:r>
        </a:p>
      </dsp:txBody>
      <dsp:txXfrm>
        <a:off x="7390205" y="2710930"/>
        <a:ext cx="659340" cy="43062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ED817E-B8BB-3742-B1C7-93911D145932}">
      <dsp:nvSpPr>
        <dsp:cNvPr id="0" name=""/>
        <dsp:cNvSpPr/>
      </dsp:nvSpPr>
      <dsp:spPr>
        <a:xfrm>
          <a:off x="0" y="3050924"/>
          <a:ext cx="8229600" cy="262372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/>
            <a:t>top_field_first_flag</a:t>
          </a:r>
        </a:p>
      </dsp:txBody>
      <dsp:txXfrm>
        <a:off x="0" y="3050924"/>
        <a:ext cx="2468880" cy="262372"/>
      </dsp:txXfrm>
    </dsp:sp>
    <dsp:sp modelId="{D73C5EBA-3E15-8843-88D4-CABEB27AD75E}">
      <dsp:nvSpPr>
        <dsp:cNvPr id="0" name=""/>
        <dsp:cNvSpPr/>
      </dsp:nvSpPr>
      <dsp:spPr>
        <a:xfrm>
          <a:off x="0" y="2477877"/>
          <a:ext cx="8229600" cy="262377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/>
            <a:t>bottom_field_flag</a:t>
          </a:r>
        </a:p>
      </dsp:txBody>
      <dsp:txXfrm>
        <a:off x="0" y="2477877"/>
        <a:ext cx="2468880" cy="262377"/>
      </dsp:txXfrm>
    </dsp:sp>
    <dsp:sp modelId="{2F9FE143-58E2-D44D-A355-FA3265464B9C}">
      <dsp:nvSpPr>
        <dsp:cNvPr id="0" name=""/>
        <dsp:cNvSpPr/>
      </dsp:nvSpPr>
      <dsp:spPr>
        <a:xfrm>
          <a:off x="0" y="1761565"/>
          <a:ext cx="8229600" cy="262383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/>
            <a:t>progressive_source_flag</a:t>
          </a:r>
        </a:p>
      </dsp:txBody>
      <dsp:txXfrm>
        <a:off x="0" y="1761565"/>
        <a:ext cx="2468880" cy="262383"/>
      </dsp:txXfrm>
    </dsp:sp>
    <dsp:sp modelId="{94B3BB18-5142-914F-8842-62FF05463522}">
      <dsp:nvSpPr>
        <dsp:cNvPr id="0" name=""/>
        <dsp:cNvSpPr/>
      </dsp:nvSpPr>
      <dsp:spPr>
        <a:xfrm>
          <a:off x="0" y="1188518"/>
          <a:ext cx="8229600" cy="262383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/>
            <a:t>FieldSequenceFlag</a:t>
          </a:r>
        </a:p>
      </dsp:txBody>
      <dsp:txXfrm>
        <a:off x="0" y="1188518"/>
        <a:ext cx="2468880" cy="262383"/>
      </dsp:txXfrm>
    </dsp:sp>
    <dsp:sp modelId="{1F47EC5A-2502-2245-8EF2-34AEB6DF195B}">
      <dsp:nvSpPr>
        <dsp:cNvPr id="0" name=""/>
        <dsp:cNvSpPr/>
      </dsp:nvSpPr>
      <dsp:spPr>
        <a:xfrm>
          <a:off x="4700882" y="776355"/>
          <a:ext cx="686134" cy="457423"/>
        </a:xfrm>
        <a:prstGeom prst="roundRect">
          <a:avLst>
            <a:gd name="adj" fmla="val 10000"/>
          </a:avLst>
        </a:prstGeom>
        <a:solidFill>
          <a:schemeClr val="bg1"/>
        </a:solidFill>
        <a:ln w="25400">
          <a:solidFill>
            <a:schemeClr val="tx1"/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/>
            <a:t>sequence</a:t>
          </a:r>
        </a:p>
      </dsp:txBody>
      <dsp:txXfrm>
        <a:off x="4714279" y="789752"/>
        <a:ext cx="659340" cy="430629"/>
      </dsp:txXfrm>
    </dsp:sp>
    <dsp:sp modelId="{A4714856-E07F-1B48-A308-54766AE1DBB0}">
      <dsp:nvSpPr>
        <dsp:cNvPr id="0" name=""/>
        <dsp:cNvSpPr/>
      </dsp:nvSpPr>
      <dsp:spPr>
        <a:xfrm>
          <a:off x="3705987" y="1233779"/>
          <a:ext cx="1337962" cy="182969"/>
        </a:xfrm>
        <a:custGeom>
          <a:avLst/>
          <a:gdLst/>
          <a:ahLst/>
          <a:cxnLst/>
          <a:rect l="0" t="0" r="0" b="0"/>
          <a:pathLst>
            <a:path>
              <a:moveTo>
                <a:pt x="1337962" y="0"/>
              </a:moveTo>
              <a:lnTo>
                <a:pt x="1337962" y="91484"/>
              </a:lnTo>
              <a:lnTo>
                <a:pt x="0" y="91484"/>
              </a:lnTo>
              <a:lnTo>
                <a:pt x="0" y="182969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F7F1CB-D5E0-3E44-A570-C751B38A3A3F}">
      <dsp:nvSpPr>
        <dsp:cNvPr id="0" name=""/>
        <dsp:cNvSpPr/>
      </dsp:nvSpPr>
      <dsp:spPr>
        <a:xfrm>
          <a:off x="3362919" y="1416748"/>
          <a:ext cx="686134" cy="457423"/>
        </a:xfrm>
        <a:prstGeom prst="roundRect">
          <a:avLst>
            <a:gd name="adj" fmla="val 10000"/>
          </a:avLst>
        </a:prstGeom>
        <a:solidFill>
          <a:srgbClr val="FFFF00"/>
        </a:solidFill>
        <a:ln w="25400">
          <a:solidFill>
            <a:schemeClr val="tx1"/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/>
            <a:t>frame sequence</a:t>
          </a:r>
        </a:p>
      </dsp:txBody>
      <dsp:txXfrm>
        <a:off x="3376316" y="1430145"/>
        <a:ext cx="659340" cy="430629"/>
      </dsp:txXfrm>
    </dsp:sp>
    <dsp:sp modelId="{A0E90886-8862-9B4B-89BC-692FCC5B2DD7}">
      <dsp:nvSpPr>
        <dsp:cNvPr id="0" name=""/>
        <dsp:cNvSpPr/>
      </dsp:nvSpPr>
      <dsp:spPr>
        <a:xfrm>
          <a:off x="3259999" y="1874171"/>
          <a:ext cx="445987" cy="182969"/>
        </a:xfrm>
        <a:custGeom>
          <a:avLst/>
          <a:gdLst/>
          <a:ahLst/>
          <a:cxnLst/>
          <a:rect l="0" t="0" r="0" b="0"/>
          <a:pathLst>
            <a:path>
              <a:moveTo>
                <a:pt x="445987" y="0"/>
              </a:moveTo>
              <a:lnTo>
                <a:pt x="445987" y="91484"/>
              </a:lnTo>
              <a:lnTo>
                <a:pt x="0" y="91484"/>
              </a:lnTo>
              <a:lnTo>
                <a:pt x="0" y="182969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B224B9E-C795-0E42-BDE6-FD4A0D066941}">
      <dsp:nvSpPr>
        <dsp:cNvPr id="0" name=""/>
        <dsp:cNvSpPr/>
      </dsp:nvSpPr>
      <dsp:spPr>
        <a:xfrm>
          <a:off x="2916932" y="2057141"/>
          <a:ext cx="686134" cy="457423"/>
        </a:xfrm>
        <a:prstGeom prst="roundRect">
          <a:avLst>
            <a:gd name="adj" fmla="val 10000"/>
          </a:avLst>
        </a:prstGeom>
        <a:solidFill>
          <a:schemeClr val="bg1"/>
        </a:solidFill>
        <a:ln w="25400">
          <a:solidFill>
            <a:schemeClr val="tx1"/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/>
            <a:t>inter-leaved</a:t>
          </a:r>
        </a:p>
      </dsp:txBody>
      <dsp:txXfrm>
        <a:off x="2930329" y="2070538"/>
        <a:ext cx="659340" cy="430629"/>
      </dsp:txXfrm>
    </dsp:sp>
    <dsp:sp modelId="{0ABE3049-82E4-1A4E-A0A1-DCDD6B221400}">
      <dsp:nvSpPr>
        <dsp:cNvPr id="0" name=""/>
        <dsp:cNvSpPr/>
      </dsp:nvSpPr>
      <dsp:spPr>
        <a:xfrm>
          <a:off x="3214279" y="2514564"/>
          <a:ext cx="91440" cy="18296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82969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7E40B9E-8713-A240-8085-E35794BE0891}">
      <dsp:nvSpPr>
        <dsp:cNvPr id="0" name=""/>
        <dsp:cNvSpPr/>
      </dsp:nvSpPr>
      <dsp:spPr>
        <a:xfrm>
          <a:off x="2916932" y="2697533"/>
          <a:ext cx="686134" cy="457423"/>
        </a:xfrm>
        <a:prstGeom prst="roundRect">
          <a:avLst>
            <a:gd name="adj" fmla="val 10000"/>
          </a:avLst>
        </a:prstGeom>
        <a:noFill/>
        <a:ln w="25400"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/>
            <a:t>X</a:t>
          </a:r>
        </a:p>
      </dsp:txBody>
      <dsp:txXfrm>
        <a:off x="2930329" y="2710930"/>
        <a:ext cx="659340" cy="430629"/>
      </dsp:txXfrm>
    </dsp:sp>
    <dsp:sp modelId="{8401C7EC-B568-CE42-ADF1-E39E708E777D}">
      <dsp:nvSpPr>
        <dsp:cNvPr id="0" name=""/>
        <dsp:cNvSpPr/>
      </dsp:nvSpPr>
      <dsp:spPr>
        <a:xfrm>
          <a:off x="2814011" y="3154956"/>
          <a:ext cx="445987" cy="182969"/>
        </a:xfrm>
        <a:custGeom>
          <a:avLst/>
          <a:gdLst/>
          <a:ahLst/>
          <a:cxnLst/>
          <a:rect l="0" t="0" r="0" b="0"/>
          <a:pathLst>
            <a:path>
              <a:moveTo>
                <a:pt x="445987" y="0"/>
              </a:moveTo>
              <a:lnTo>
                <a:pt x="445987" y="91484"/>
              </a:lnTo>
              <a:lnTo>
                <a:pt x="0" y="91484"/>
              </a:lnTo>
              <a:lnTo>
                <a:pt x="0" y="182969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764CAEC-C326-1047-94BE-537166F441A6}">
      <dsp:nvSpPr>
        <dsp:cNvPr id="0" name=""/>
        <dsp:cNvSpPr/>
      </dsp:nvSpPr>
      <dsp:spPr>
        <a:xfrm>
          <a:off x="2470944" y="3337926"/>
          <a:ext cx="686134" cy="457423"/>
        </a:xfrm>
        <a:prstGeom prst="roundRect">
          <a:avLst>
            <a:gd name="adj" fmla="val 10000"/>
          </a:avLst>
        </a:prstGeom>
        <a:solidFill>
          <a:schemeClr val="bg1"/>
        </a:solidFill>
        <a:ln w="25400">
          <a:solidFill>
            <a:schemeClr val="tx1"/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/>
            <a:t>bottom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/>
            <a:t>first</a:t>
          </a:r>
        </a:p>
      </dsp:txBody>
      <dsp:txXfrm>
        <a:off x="2484341" y="3351323"/>
        <a:ext cx="659340" cy="430629"/>
      </dsp:txXfrm>
    </dsp:sp>
    <dsp:sp modelId="{DEE6E38E-CCDF-DB43-B07D-7BF7351AF0DC}">
      <dsp:nvSpPr>
        <dsp:cNvPr id="0" name=""/>
        <dsp:cNvSpPr/>
      </dsp:nvSpPr>
      <dsp:spPr>
        <a:xfrm>
          <a:off x="3259999" y="3154956"/>
          <a:ext cx="445987" cy="18296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1484"/>
              </a:lnTo>
              <a:lnTo>
                <a:pt x="445987" y="91484"/>
              </a:lnTo>
              <a:lnTo>
                <a:pt x="445987" y="182969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84EE3D-977D-5544-A4EF-39D44808BDB3}">
      <dsp:nvSpPr>
        <dsp:cNvPr id="0" name=""/>
        <dsp:cNvSpPr/>
      </dsp:nvSpPr>
      <dsp:spPr>
        <a:xfrm>
          <a:off x="3362919" y="3337926"/>
          <a:ext cx="686134" cy="457423"/>
        </a:xfrm>
        <a:prstGeom prst="roundRect">
          <a:avLst>
            <a:gd name="adj" fmla="val 10000"/>
          </a:avLst>
        </a:prstGeom>
        <a:solidFill>
          <a:schemeClr val="bg1"/>
        </a:solidFill>
        <a:ln w="25400">
          <a:solidFill>
            <a:schemeClr val="tx1"/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/>
            <a:t>top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/>
            <a:t>first</a:t>
          </a:r>
        </a:p>
      </dsp:txBody>
      <dsp:txXfrm>
        <a:off x="3376316" y="3351323"/>
        <a:ext cx="659340" cy="430629"/>
      </dsp:txXfrm>
    </dsp:sp>
    <dsp:sp modelId="{6DCF20AD-83E8-D144-9056-42547D057CDB}">
      <dsp:nvSpPr>
        <dsp:cNvPr id="0" name=""/>
        <dsp:cNvSpPr/>
      </dsp:nvSpPr>
      <dsp:spPr>
        <a:xfrm>
          <a:off x="3705987" y="1874171"/>
          <a:ext cx="445987" cy="18296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1484"/>
              </a:lnTo>
              <a:lnTo>
                <a:pt x="445987" y="91484"/>
              </a:lnTo>
              <a:lnTo>
                <a:pt x="445987" y="182969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03622E6-7CA0-AB4D-9C58-0F0917F29678}">
      <dsp:nvSpPr>
        <dsp:cNvPr id="0" name=""/>
        <dsp:cNvSpPr/>
      </dsp:nvSpPr>
      <dsp:spPr>
        <a:xfrm>
          <a:off x="3808907" y="2057141"/>
          <a:ext cx="686134" cy="457423"/>
        </a:xfrm>
        <a:prstGeom prst="roundRect">
          <a:avLst>
            <a:gd name="adj" fmla="val 10000"/>
          </a:avLst>
        </a:prstGeom>
        <a:solidFill>
          <a:srgbClr val="FFFF00"/>
        </a:solidFill>
        <a:ln w="25400">
          <a:solidFill>
            <a:schemeClr val="tx1"/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/>
            <a:t>prog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/>
            <a:t>frame</a:t>
          </a:r>
        </a:p>
      </dsp:txBody>
      <dsp:txXfrm>
        <a:off x="3822304" y="2070538"/>
        <a:ext cx="659340" cy="430629"/>
      </dsp:txXfrm>
    </dsp:sp>
    <dsp:sp modelId="{4F86E96E-F0EE-CD47-A526-59A0CA325405}">
      <dsp:nvSpPr>
        <dsp:cNvPr id="0" name=""/>
        <dsp:cNvSpPr/>
      </dsp:nvSpPr>
      <dsp:spPr>
        <a:xfrm>
          <a:off x="5043950" y="1233779"/>
          <a:ext cx="1337962" cy="18296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1484"/>
              </a:lnTo>
              <a:lnTo>
                <a:pt x="1337962" y="91484"/>
              </a:lnTo>
              <a:lnTo>
                <a:pt x="1337962" y="182969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AB9196-4B27-CE41-9CB1-441CF3E9BFB7}">
      <dsp:nvSpPr>
        <dsp:cNvPr id="0" name=""/>
        <dsp:cNvSpPr/>
      </dsp:nvSpPr>
      <dsp:spPr>
        <a:xfrm>
          <a:off x="6038845" y="1416748"/>
          <a:ext cx="686134" cy="457423"/>
        </a:xfrm>
        <a:prstGeom prst="roundRect">
          <a:avLst>
            <a:gd name="adj" fmla="val 10000"/>
          </a:avLst>
        </a:prstGeom>
        <a:solidFill>
          <a:schemeClr val="bg1"/>
        </a:solidFill>
        <a:ln w="25400">
          <a:solidFill>
            <a:schemeClr val="tx1"/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/>
            <a:t>field sequence</a:t>
          </a:r>
        </a:p>
      </dsp:txBody>
      <dsp:txXfrm>
        <a:off x="6052242" y="1430145"/>
        <a:ext cx="659340" cy="430629"/>
      </dsp:txXfrm>
    </dsp:sp>
    <dsp:sp modelId="{02F7B818-D26B-D94E-9490-9BA9F581DFB8}">
      <dsp:nvSpPr>
        <dsp:cNvPr id="0" name=""/>
        <dsp:cNvSpPr/>
      </dsp:nvSpPr>
      <dsp:spPr>
        <a:xfrm>
          <a:off x="5489937" y="1874171"/>
          <a:ext cx="891975" cy="182969"/>
        </a:xfrm>
        <a:custGeom>
          <a:avLst/>
          <a:gdLst/>
          <a:ahLst/>
          <a:cxnLst/>
          <a:rect l="0" t="0" r="0" b="0"/>
          <a:pathLst>
            <a:path>
              <a:moveTo>
                <a:pt x="891975" y="0"/>
              </a:moveTo>
              <a:lnTo>
                <a:pt x="891975" y="91484"/>
              </a:lnTo>
              <a:lnTo>
                <a:pt x="0" y="91484"/>
              </a:lnTo>
              <a:lnTo>
                <a:pt x="0" y="182969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EBA06B-9296-2C42-92D5-E7DFCB393B14}">
      <dsp:nvSpPr>
        <dsp:cNvPr id="0" name=""/>
        <dsp:cNvSpPr/>
      </dsp:nvSpPr>
      <dsp:spPr>
        <a:xfrm>
          <a:off x="5146870" y="2057141"/>
          <a:ext cx="686134" cy="457423"/>
        </a:xfrm>
        <a:prstGeom prst="roundRect">
          <a:avLst>
            <a:gd name="adj" fmla="val 10000"/>
          </a:avLst>
        </a:prstGeom>
        <a:solidFill>
          <a:schemeClr val="bg1"/>
        </a:solidFill>
        <a:ln w="25400">
          <a:solidFill>
            <a:schemeClr val="tx1"/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/>
            <a:t>field picture</a:t>
          </a:r>
        </a:p>
      </dsp:txBody>
      <dsp:txXfrm>
        <a:off x="5160267" y="2070538"/>
        <a:ext cx="659340" cy="430629"/>
      </dsp:txXfrm>
    </dsp:sp>
    <dsp:sp modelId="{F92BD89D-8EB7-8544-909A-D96670238390}">
      <dsp:nvSpPr>
        <dsp:cNvPr id="0" name=""/>
        <dsp:cNvSpPr/>
      </dsp:nvSpPr>
      <dsp:spPr>
        <a:xfrm>
          <a:off x="5043950" y="2514564"/>
          <a:ext cx="445987" cy="182969"/>
        </a:xfrm>
        <a:custGeom>
          <a:avLst/>
          <a:gdLst/>
          <a:ahLst/>
          <a:cxnLst/>
          <a:rect l="0" t="0" r="0" b="0"/>
          <a:pathLst>
            <a:path>
              <a:moveTo>
                <a:pt x="445987" y="0"/>
              </a:moveTo>
              <a:lnTo>
                <a:pt x="445987" y="91484"/>
              </a:lnTo>
              <a:lnTo>
                <a:pt x="0" y="91484"/>
              </a:lnTo>
              <a:lnTo>
                <a:pt x="0" y="182969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ACEB5C-D15A-624D-8D77-F1B64EE51EF1}">
      <dsp:nvSpPr>
        <dsp:cNvPr id="0" name=""/>
        <dsp:cNvSpPr/>
      </dsp:nvSpPr>
      <dsp:spPr>
        <a:xfrm>
          <a:off x="4700882" y="2697533"/>
          <a:ext cx="686134" cy="457423"/>
        </a:xfrm>
        <a:prstGeom prst="roundRect">
          <a:avLst>
            <a:gd name="adj" fmla="val 10000"/>
          </a:avLst>
        </a:prstGeom>
        <a:solidFill>
          <a:schemeClr val="bg1"/>
        </a:solidFill>
        <a:ln w="25400">
          <a:solidFill>
            <a:schemeClr val="tx1"/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/>
            <a:t>top</a:t>
          </a:r>
        </a:p>
      </dsp:txBody>
      <dsp:txXfrm>
        <a:off x="4714279" y="2710930"/>
        <a:ext cx="659340" cy="430629"/>
      </dsp:txXfrm>
    </dsp:sp>
    <dsp:sp modelId="{70CEC5A7-7FD6-3B4E-AD40-72D963BA62B1}">
      <dsp:nvSpPr>
        <dsp:cNvPr id="0" name=""/>
        <dsp:cNvSpPr/>
      </dsp:nvSpPr>
      <dsp:spPr>
        <a:xfrm>
          <a:off x="5489937" y="2514564"/>
          <a:ext cx="445987" cy="18296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1484"/>
              </a:lnTo>
              <a:lnTo>
                <a:pt x="445987" y="91484"/>
              </a:lnTo>
              <a:lnTo>
                <a:pt x="445987" y="182969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709BAB3-1961-0545-B985-329E53C4D7D5}">
      <dsp:nvSpPr>
        <dsp:cNvPr id="0" name=""/>
        <dsp:cNvSpPr/>
      </dsp:nvSpPr>
      <dsp:spPr>
        <a:xfrm>
          <a:off x="5592858" y="2697533"/>
          <a:ext cx="686134" cy="457423"/>
        </a:xfrm>
        <a:prstGeom prst="roundRect">
          <a:avLst>
            <a:gd name="adj" fmla="val 10000"/>
          </a:avLst>
        </a:prstGeom>
        <a:solidFill>
          <a:schemeClr val="bg1"/>
        </a:solidFill>
        <a:ln w="25400">
          <a:solidFill>
            <a:schemeClr val="tx1"/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/>
            <a:t>bottom</a:t>
          </a:r>
        </a:p>
      </dsp:txBody>
      <dsp:txXfrm>
        <a:off x="5606255" y="2710930"/>
        <a:ext cx="659340" cy="430629"/>
      </dsp:txXfrm>
    </dsp:sp>
    <dsp:sp modelId="{D6591B03-0533-5242-8A8A-68065747C527}">
      <dsp:nvSpPr>
        <dsp:cNvPr id="0" name=""/>
        <dsp:cNvSpPr/>
      </dsp:nvSpPr>
      <dsp:spPr>
        <a:xfrm>
          <a:off x="6381913" y="1874171"/>
          <a:ext cx="891975" cy="18296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1484"/>
              </a:lnTo>
              <a:lnTo>
                <a:pt x="891975" y="91484"/>
              </a:lnTo>
              <a:lnTo>
                <a:pt x="891975" y="182969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4C64C5-897D-4442-85FE-78ADA45BE0AE}">
      <dsp:nvSpPr>
        <dsp:cNvPr id="0" name=""/>
        <dsp:cNvSpPr/>
      </dsp:nvSpPr>
      <dsp:spPr>
        <a:xfrm>
          <a:off x="6930821" y="2057141"/>
          <a:ext cx="686134" cy="457423"/>
        </a:xfrm>
        <a:prstGeom prst="roundRect">
          <a:avLst>
            <a:gd name="adj" fmla="val 10000"/>
          </a:avLst>
        </a:prstGeom>
        <a:solidFill>
          <a:schemeClr val="bg1"/>
        </a:solidFill>
        <a:ln w="25400">
          <a:solidFill>
            <a:schemeClr val="tx1"/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/>
            <a:t>extracted field</a:t>
          </a:r>
        </a:p>
      </dsp:txBody>
      <dsp:txXfrm>
        <a:off x="6944218" y="2070538"/>
        <a:ext cx="659340" cy="430629"/>
      </dsp:txXfrm>
    </dsp:sp>
    <dsp:sp modelId="{CA5E1699-891E-884C-AFA4-5E9B679E669E}">
      <dsp:nvSpPr>
        <dsp:cNvPr id="0" name=""/>
        <dsp:cNvSpPr/>
      </dsp:nvSpPr>
      <dsp:spPr>
        <a:xfrm>
          <a:off x="6827900" y="2514564"/>
          <a:ext cx="445987" cy="182969"/>
        </a:xfrm>
        <a:custGeom>
          <a:avLst/>
          <a:gdLst/>
          <a:ahLst/>
          <a:cxnLst/>
          <a:rect l="0" t="0" r="0" b="0"/>
          <a:pathLst>
            <a:path>
              <a:moveTo>
                <a:pt x="445987" y="0"/>
              </a:moveTo>
              <a:lnTo>
                <a:pt x="445987" y="91484"/>
              </a:lnTo>
              <a:lnTo>
                <a:pt x="0" y="91484"/>
              </a:lnTo>
              <a:lnTo>
                <a:pt x="0" y="182969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EBF470-FAEC-EF42-AD67-CA5E9D3FC749}">
      <dsp:nvSpPr>
        <dsp:cNvPr id="0" name=""/>
        <dsp:cNvSpPr/>
      </dsp:nvSpPr>
      <dsp:spPr>
        <a:xfrm>
          <a:off x="6484833" y="2697533"/>
          <a:ext cx="686134" cy="457423"/>
        </a:xfrm>
        <a:prstGeom prst="roundRect">
          <a:avLst>
            <a:gd name="adj" fmla="val 10000"/>
          </a:avLst>
        </a:prstGeom>
        <a:solidFill>
          <a:schemeClr val="bg1"/>
        </a:solidFill>
        <a:ln w="25400">
          <a:solidFill>
            <a:schemeClr val="tx1"/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/>
            <a:t>top</a:t>
          </a:r>
        </a:p>
      </dsp:txBody>
      <dsp:txXfrm>
        <a:off x="6498230" y="2710930"/>
        <a:ext cx="659340" cy="430629"/>
      </dsp:txXfrm>
    </dsp:sp>
    <dsp:sp modelId="{24A0E28D-3C65-CC4D-84D6-34D1B179A86E}">
      <dsp:nvSpPr>
        <dsp:cNvPr id="0" name=""/>
        <dsp:cNvSpPr/>
      </dsp:nvSpPr>
      <dsp:spPr>
        <a:xfrm>
          <a:off x="7273888" y="2514564"/>
          <a:ext cx="445987" cy="18296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1484"/>
              </a:lnTo>
              <a:lnTo>
                <a:pt x="445987" y="91484"/>
              </a:lnTo>
              <a:lnTo>
                <a:pt x="445987" y="182969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53D24A-1382-2740-BE3C-F277D2186006}">
      <dsp:nvSpPr>
        <dsp:cNvPr id="0" name=""/>
        <dsp:cNvSpPr/>
      </dsp:nvSpPr>
      <dsp:spPr>
        <a:xfrm>
          <a:off x="7376808" y="2697533"/>
          <a:ext cx="686134" cy="457423"/>
        </a:xfrm>
        <a:prstGeom prst="roundRect">
          <a:avLst>
            <a:gd name="adj" fmla="val 10000"/>
          </a:avLst>
        </a:prstGeom>
        <a:solidFill>
          <a:schemeClr val="bg1"/>
        </a:solidFill>
        <a:ln w="25400">
          <a:solidFill>
            <a:schemeClr val="tx1"/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/>
            <a:t>bottom</a:t>
          </a:r>
        </a:p>
      </dsp:txBody>
      <dsp:txXfrm>
        <a:off x="7390205" y="2710930"/>
        <a:ext cx="659340" cy="43062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ED817E-B8BB-3742-B1C7-93911D145932}">
      <dsp:nvSpPr>
        <dsp:cNvPr id="0" name=""/>
        <dsp:cNvSpPr/>
      </dsp:nvSpPr>
      <dsp:spPr>
        <a:xfrm>
          <a:off x="0" y="3050924"/>
          <a:ext cx="8229600" cy="262372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/>
            <a:t>top_field_first_flag</a:t>
          </a:r>
        </a:p>
      </dsp:txBody>
      <dsp:txXfrm>
        <a:off x="0" y="3050924"/>
        <a:ext cx="2468880" cy="262372"/>
      </dsp:txXfrm>
    </dsp:sp>
    <dsp:sp modelId="{D73C5EBA-3E15-8843-88D4-CABEB27AD75E}">
      <dsp:nvSpPr>
        <dsp:cNvPr id="0" name=""/>
        <dsp:cNvSpPr/>
      </dsp:nvSpPr>
      <dsp:spPr>
        <a:xfrm>
          <a:off x="0" y="2477877"/>
          <a:ext cx="8229600" cy="262377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/>
            <a:t>bottom_field_flag</a:t>
          </a:r>
        </a:p>
      </dsp:txBody>
      <dsp:txXfrm>
        <a:off x="0" y="2477877"/>
        <a:ext cx="2468880" cy="262377"/>
      </dsp:txXfrm>
    </dsp:sp>
    <dsp:sp modelId="{2F9FE143-58E2-D44D-A355-FA3265464B9C}">
      <dsp:nvSpPr>
        <dsp:cNvPr id="0" name=""/>
        <dsp:cNvSpPr/>
      </dsp:nvSpPr>
      <dsp:spPr>
        <a:xfrm>
          <a:off x="0" y="1761565"/>
          <a:ext cx="8229600" cy="262383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/>
            <a:t>progressive_source_flag</a:t>
          </a:r>
        </a:p>
      </dsp:txBody>
      <dsp:txXfrm>
        <a:off x="0" y="1761565"/>
        <a:ext cx="2468880" cy="262383"/>
      </dsp:txXfrm>
    </dsp:sp>
    <dsp:sp modelId="{94B3BB18-5142-914F-8842-62FF05463522}">
      <dsp:nvSpPr>
        <dsp:cNvPr id="0" name=""/>
        <dsp:cNvSpPr/>
      </dsp:nvSpPr>
      <dsp:spPr>
        <a:xfrm>
          <a:off x="0" y="1188518"/>
          <a:ext cx="8229600" cy="262383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/>
            <a:t>FieldSequenceFlag</a:t>
          </a:r>
        </a:p>
      </dsp:txBody>
      <dsp:txXfrm>
        <a:off x="0" y="1188518"/>
        <a:ext cx="2468880" cy="262383"/>
      </dsp:txXfrm>
    </dsp:sp>
    <dsp:sp modelId="{1F47EC5A-2502-2245-8EF2-34AEB6DF195B}">
      <dsp:nvSpPr>
        <dsp:cNvPr id="0" name=""/>
        <dsp:cNvSpPr/>
      </dsp:nvSpPr>
      <dsp:spPr>
        <a:xfrm>
          <a:off x="4700882" y="776355"/>
          <a:ext cx="686134" cy="457423"/>
        </a:xfrm>
        <a:prstGeom prst="roundRect">
          <a:avLst>
            <a:gd name="adj" fmla="val 10000"/>
          </a:avLst>
        </a:prstGeom>
        <a:solidFill>
          <a:schemeClr val="bg1"/>
        </a:solidFill>
        <a:ln w="25400">
          <a:solidFill>
            <a:schemeClr val="tx1"/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/>
            <a:t>sequence</a:t>
          </a:r>
        </a:p>
      </dsp:txBody>
      <dsp:txXfrm>
        <a:off x="4714279" y="789752"/>
        <a:ext cx="659340" cy="430629"/>
      </dsp:txXfrm>
    </dsp:sp>
    <dsp:sp modelId="{A4714856-E07F-1B48-A308-54766AE1DBB0}">
      <dsp:nvSpPr>
        <dsp:cNvPr id="0" name=""/>
        <dsp:cNvSpPr/>
      </dsp:nvSpPr>
      <dsp:spPr>
        <a:xfrm>
          <a:off x="3705987" y="1233779"/>
          <a:ext cx="1337962" cy="182969"/>
        </a:xfrm>
        <a:custGeom>
          <a:avLst/>
          <a:gdLst/>
          <a:ahLst/>
          <a:cxnLst/>
          <a:rect l="0" t="0" r="0" b="0"/>
          <a:pathLst>
            <a:path>
              <a:moveTo>
                <a:pt x="1337962" y="0"/>
              </a:moveTo>
              <a:lnTo>
                <a:pt x="1337962" y="91484"/>
              </a:lnTo>
              <a:lnTo>
                <a:pt x="0" y="91484"/>
              </a:lnTo>
              <a:lnTo>
                <a:pt x="0" y="182969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F7F1CB-D5E0-3E44-A570-C751B38A3A3F}">
      <dsp:nvSpPr>
        <dsp:cNvPr id="0" name=""/>
        <dsp:cNvSpPr/>
      </dsp:nvSpPr>
      <dsp:spPr>
        <a:xfrm>
          <a:off x="3362919" y="1416748"/>
          <a:ext cx="686134" cy="457423"/>
        </a:xfrm>
        <a:prstGeom prst="roundRect">
          <a:avLst>
            <a:gd name="adj" fmla="val 10000"/>
          </a:avLst>
        </a:prstGeom>
        <a:solidFill>
          <a:srgbClr val="FFFF00"/>
        </a:solidFill>
        <a:ln w="25400">
          <a:solidFill>
            <a:schemeClr val="tx1"/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/>
            <a:t>frame sequence</a:t>
          </a:r>
        </a:p>
      </dsp:txBody>
      <dsp:txXfrm>
        <a:off x="3376316" y="1430145"/>
        <a:ext cx="659340" cy="430629"/>
      </dsp:txXfrm>
    </dsp:sp>
    <dsp:sp modelId="{A0E90886-8862-9B4B-89BC-692FCC5B2DD7}">
      <dsp:nvSpPr>
        <dsp:cNvPr id="0" name=""/>
        <dsp:cNvSpPr/>
      </dsp:nvSpPr>
      <dsp:spPr>
        <a:xfrm>
          <a:off x="3259999" y="1874171"/>
          <a:ext cx="445987" cy="182969"/>
        </a:xfrm>
        <a:custGeom>
          <a:avLst/>
          <a:gdLst/>
          <a:ahLst/>
          <a:cxnLst/>
          <a:rect l="0" t="0" r="0" b="0"/>
          <a:pathLst>
            <a:path>
              <a:moveTo>
                <a:pt x="445987" y="0"/>
              </a:moveTo>
              <a:lnTo>
                <a:pt x="445987" y="91484"/>
              </a:lnTo>
              <a:lnTo>
                <a:pt x="0" y="91484"/>
              </a:lnTo>
              <a:lnTo>
                <a:pt x="0" y="182969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B224B9E-C795-0E42-BDE6-FD4A0D066941}">
      <dsp:nvSpPr>
        <dsp:cNvPr id="0" name=""/>
        <dsp:cNvSpPr/>
      </dsp:nvSpPr>
      <dsp:spPr>
        <a:xfrm>
          <a:off x="2916932" y="2057141"/>
          <a:ext cx="686134" cy="457423"/>
        </a:xfrm>
        <a:prstGeom prst="roundRect">
          <a:avLst>
            <a:gd name="adj" fmla="val 10000"/>
          </a:avLst>
        </a:prstGeom>
        <a:solidFill>
          <a:srgbClr val="FFFF00"/>
        </a:solidFill>
        <a:ln w="25400">
          <a:solidFill>
            <a:schemeClr val="tx1"/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/>
            <a:t>inter-leaved</a:t>
          </a:r>
        </a:p>
      </dsp:txBody>
      <dsp:txXfrm>
        <a:off x="2930329" y="2070538"/>
        <a:ext cx="659340" cy="430629"/>
      </dsp:txXfrm>
    </dsp:sp>
    <dsp:sp modelId="{0ABE3049-82E4-1A4E-A0A1-DCDD6B221400}">
      <dsp:nvSpPr>
        <dsp:cNvPr id="0" name=""/>
        <dsp:cNvSpPr/>
      </dsp:nvSpPr>
      <dsp:spPr>
        <a:xfrm>
          <a:off x="3214279" y="2514564"/>
          <a:ext cx="91440" cy="18296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82969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7E40B9E-8713-A240-8085-E35794BE0891}">
      <dsp:nvSpPr>
        <dsp:cNvPr id="0" name=""/>
        <dsp:cNvSpPr/>
      </dsp:nvSpPr>
      <dsp:spPr>
        <a:xfrm>
          <a:off x="2916932" y="2697533"/>
          <a:ext cx="686134" cy="457423"/>
        </a:xfrm>
        <a:prstGeom prst="roundRect">
          <a:avLst>
            <a:gd name="adj" fmla="val 10000"/>
          </a:avLst>
        </a:prstGeom>
        <a:noFill/>
        <a:ln w="25400"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/>
            <a:t>X</a:t>
          </a:r>
        </a:p>
      </dsp:txBody>
      <dsp:txXfrm>
        <a:off x="2930329" y="2710930"/>
        <a:ext cx="659340" cy="430629"/>
      </dsp:txXfrm>
    </dsp:sp>
    <dsp:sp modelId="{8401C7EC-B568-CE42-ADF1-E39E708E777D}">
      <dsp:nvSpPr>
        <dsp:cNvPr id="0" name=""/>
        <dsp:cNvSpPr/>
      </dsp:nvSpPr>
      <dsp:spPr>
        <a:xfrm>
          <a:off x="2814011" y="3154956"/>
          <a:ext cx="445987" cy="182969"/>
        </a:xfrm>
        <a:custGeom>
          <a:avLst/>
          <a:gdLst/>
          <a:ahLst/>
          <a:cxnLst/>
          <a:rect l="0" t="0" r="0" b="0"/>
          <a:pathLst>
            <a:path>
              <a:moveTo>
                <a:pt x="445987" y="0"/>
              </a:moveTo>
              <a:lnTo>
                <a:pt x="445987" y="91484"/>
              </a:lnTo>
              <a:lnTo>
                <a:pt x="0" y="91484"/>
              </a:lnTo>
              <a:lnTo>
                <a:pt x="0" y="182969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764CAEC-C326-1047-94BE-537166F441A6}">
      <dsp:nvSpPr>
        <dsp:cNvPr id="0" name=""/>
        <dsp:cNvSpPr/>
      </dsp:nvSpPr>
      <dsp:spPr>
        <a:xfrm>
          <a:off x="2470944" y="3337926"/>
          <a:ext cx="686134" cy="457423"/>
        </a:xfrm>
        <a:prstGeom prst="roundRect">
          <a:avLst>
            <a:gd name="adj" fmla="val 10000"/>
          </a:avLst>
        </a:prstGeom>
        <a:solidFill>
          <a:srgbClr val="FFFF00"/>
        </a:solidFill>
        <a:ln w="25400">
          <a:solidFill>
            <a:schemeClr val="tx1"/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/>
            <a:t>bottom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/>
            <a:t>first</a:t>
          </a:r>
        </a:p>
      </dsp:txBody>
      <dsp:txXfrm>
        <a:off x="2484341" y="3351323"/>
        <a:ext cx="659340" cy="430629"/>
      </dsp:txXfrm>
    </dsp:sp>
    <dsp:sp modelId="{DEE6E38E-CCDF-DB43-B07D-7BF7351AF0DC}">
      <dsp:nvSpPr>
        <dsp:cNvPr id="0" name=""/>
        <dsp:cNvSpPr/>
      </dsp:nvSpPr>
      <dsp:spPr>
        <a:xfrm>
          <a:off x="3259999" y="3154956"/>
          <a:ext cx="445987" cy="18296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1484"/>
              </a:lnTo>
              <a:lnTo>
                <a:pt x="445987" y="91484"/>
              </a:lnTo>
              <a:lnTo>
                <a:pt x="445987" y="182969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84EE3D-977D-5544-A4EF-39D44808BDB3}">
      <dsp:nvSpPr>
        <dsp:cNvPr id="0" name=""/>
        <dsp:cNvSpPr/>
      </dsp:nvSpPr>
      <dsp:spPr>
        <a:xfrm>
          <a:off x="3362919" y="3337926"/>
          <a:ext cx="686134" cy="457423"/>
        </a:xfrm>
        <a:prstGeom prst="roundRect">
          <a:avLst>
            <a:gd name="adj" fmla="val 10000"/>
          </a:avLst>
        </a:prstGeom>
        <a:solidFill>
          <a:srgbClr val="FFFF00"/>
        </a:solidFill>
        <a:ln w="25400">
          <a:solidFill>
            <a:schemeClr val="tx1"/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/>
            <a:t>top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/>
            <a:t>first</a:t>
          </a:r>
        </a:p>
      </dsp:txBody>
      <dsp:txXfrm>
        <a:off x="3376316" y="3351323"/>
        <a:ext cx="659340" cy="430629"/>
      </dsp:txXfrm>
    </dsp:sp>
    <dsp:sp modelId="{6DCF20AD-83E8-D144-9056-42547D057CDB}">
      <dsp:nvSpPr>
        <dsp:cNvPr id="0" name=""/>
        <dsp:cNvSpPr/>
      </dsp:nvSpPr>
      <dsp:spPr>
        <a:xfrm>
          <a:off x="3705987" y="1874171"/>
          <a:ext cx="445987" cy="18296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1484"/>
              </a:lnTo>
              <a:lnTo>
                <a:pt x="445987" y="91484"/>
              </a:lnTo>
              <a:lnTo>
                <a:pt x="445987" y="182969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03622E6-7CA0-AB4D-9C58-0F0917F29678}">
      <dsp:nvSpPr>
        <dsp:cNvPr id="0" name=""/>
        <dsp:cNvSpPr/>
      </dsp:nvSpPr>
      <dsp:spPr>
        <a:xfrm>
          <a:off x="3808907" y="2057141"/>
          <a:ext cx="686134" cy="457423"/>
        </a:xfrm>
        <a:prstGeom prst="roundRect">
          <a:avLst>
            <a:gd name="adj" fmla="val 10000"/>
          </a:avLst>
        </a:prstGeom>
        <a:solidFill>
          <a:schemeClr val="bg1"/>
        </a:solidFill>
        <a:ln w="25400">
          <a:solidFill>
            <a:schemeClr val="tx1"/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/>
            <a:t>prog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/>
            <a:t>frame</a:t>
          </a:r>
        </a:p>
      </dsp:txBody>
      <dsp:txXfrm>
        <a:off x="3822304" y="2070538"/>
        <a:ext cx="659340" cy="430629"/>
      </dsp:txXfrm>
    </dsp:sp>
    <dsp:sp modelId="{4F86E96E-F0EE-CD47-A526-59A0CA325405}">
      <dsp:nvSpPr>
        <dsp:cNvPr id="0" name=""/>
        <dsp:cNvSpPr/>
      </dsp:nvSpPr>
      <dsp:spPr>
        <a:xfrm>
          <a:off x="5043950" y="1233779"/>
          <a:ext cx="1337962" cy="18296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1484"/>
              </a:lnTo>
              <a:lnTo>
                <a:pt x="1337962" y="91484"/>
              </a:lnTo>
              <a:lnTo>
                <a:pt x="1337962" y="182969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AB9196-4B27-CE41-9CB1-441CF3E9BFB7}">
      <dsp:nvSpPr>
        <dsp:cNvPr id="0" name=""/>
        <dsp:cNvSpPr/>
      </dsp:nvSpPr>
      <dsp:spPr>
        <a:xfrm>
          <a:off x="6038845" y="1416748"/>
          <a:ext cx="686134" cy="457423"/>
        </a:xfrm>
        <a:prstGeom prst="roundRect">
          <a:avLst>
            <a:gd name="adj" fmla="val 10000"/>
          </a:avLst>
        </a:prstGeom>
        <a:solidFill>
          <a:schemeClr val="bg1"/>
        </a:solidFill>
        <a:ln w="25400">
          <a:solidFill>
            <a:schemeClr val="tx1"/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/>
            <a:t>field sequence</a:t>
          </a:r>
        </a:p>
      </dsp:txBody>
      <dsp:txXfrm>
        <a:off x="6052242" y="1430145"/>
        <a:ext cx="659340" cy="430629"/>
      </dsp:txXfrm>
    </dsp:sp>
    <dsp:sp modelId="{02F7B818-D26B-D94E-9490-9BA9F581DFB8}">
      <dsp:nvSpPr>
        <dsp:cNvPr id="0" name=""/>
        <dsp:cNvSpPr/>
      </dsp:nvSpPr>
      <dsp:spPr>
        <a:xfrm>
          <a:off x="5489937" y="1874171"/>
          <a:ext cx="891975" cy="182969"/>
        </a:xfrm>
        <a:custGeom>
          <a:avLst/>
          <a:gdLst/>
          <a:ahLst/>
          <a:cxnLst/>
          <a:rect l="0" t="0" r="0" b="0"/>
          <a:pathLst>
            <a:path>
              <a:moveTo>
                <a:pt x="891975" y="0"/>
              </a:moveTo>
              <a:lnTo>
                <a:pt x="891975" y="91484"/>
              </a:lnTo>
              <a:lnTo>
                <a:pt x="0" y="91484"/>
              </a:lnTo>
              <a:lnTo>
                <a:pt x="0" y="182969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EBA06B-9296-2C42-92D5-E7DFCB393B14}">
      <dsp:nvSpPr>
        <dsp:cNvPr id="0" name=""/>
        <dsp:cNvSpPr/>
      </dsp:nvSpPr>
      <dsp:spPr>
        <a:xfrm>
          <a:off x="5146870" y="2057141"/>
          <a:ext cx="686134" cy="457423"/>
        </a:xfrm>
        <a:prstGeom prst="roundRect">
          <a:avLst>
            <a:gd name="adj" fmla="val 10000"/>
          </a:avLst>
        </a:prstGeom>
        <a:solidFill>
          <a:schemeClr val="bg1"/>
        </a:solidFill>
        <a:ln w="25400">
          <a:solidFill>
            <a:schemeClr val="tx1"/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/>
            <a:t>field picture</a:t>
          </a:r>
        </a:p>
      </dsp:txBody>
      <dsp:txXfrm>
        <a:off x="5160267" y="2070538"/>
        <a:ext cx="659340" cy="430629"/>
      </dsp:txXfrm>
    </dsp:sp>
    <dsp:sp modelId="{F92BD89D-8EB7-8544-909A-D96670238390}">
      <dsp:nvSpPr>
        <dsp:cNvPr id="0" name=""/>
        <dsp:cNvSpPr/>
      </dsp:nvSpPr>
      <dsp:spPr>
        <a:xfrm>
          <a:off x="5043950" y="2514564"/>
          <a:ext cx="445987" cy="182969"/>
        </a:xfrm>
        <a:custGeom>
          <a:avLst/>
          <a:gdLst/>
          <a:ahLst/>
          <a:cxnLst/>
          <a:rect l="0" t="0" r="0" b="0"/>
          <a:pathLst>
            <a:path>
              <a:moveTo>
                <a:pt x="445987" y="0"/>
              </a:moveTo>
              <a:lnTo>
                <a:pt x="445987" y="91484"/>
              </a:lnTo>
              <a:lnTo>
                <a:pt x="0" y="91484"/>
              </a:lnTo>
              <a:lnTo>
                <a:pt x="0" y="182969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ACEB5C-D15A-624D-8D77-F1B64EE51EF1}">
      <dsp:nvSpPr>
        <dsp:cNvPr id="0" name=""/>
        <dsp:cNvSpPr/>
      </dsp:nvSpPr>
      <dsp:spPr>
        <a:xfrm>
          <a:off x="4700882" y="2697533"/>
          <a:ext cx="686134" cy="457423"/>
        </a:xfrm>
        <a:prstGeom prst="roundRect">
          <a:avLst>
            <a:gd name="adj" fmla="val 10000"/>
          </a:avLst>
        </a:prstGeom>
        <a:solidFill>
          <a:schemeClr val="bg1"/>
        </a:solidFill>
        <a:ln w="25400">
          <a:solidFill>
            <a:schemeClr val="tx1"/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/>
            <a:t>top</a:t>
          </a:r>
        </a:p>
      </dsp:txBody>
      <dsp:txXfrm>
        <a:off x="4714279" y="2710930"/>
        <a:ext cx="659340" cy="430629"/>
      </dsp:txXfrm>
    </dsp:sp>
    <dsp:sp modelId="{70CEC5A7-7FD6-3B4E-AD40-72D963BA62B1}">
      <dsp:nvSpPr>
        <dsp:cNvPr id="0" name=""/>
        <dsp:cNvSpPr/>
      </dsp:nvSpPr>
      <dsp:spPr>
        <a:xfrm>
          <a:off x="5489937" y="2514564"/>
          <a:ext cx="445987" cy="18296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1484"/>
              </a:lnTo>
              <a:lnTo>
                <a:pt x="445987" y="91484"/>
              </a:lnTo>
              <a:lnTo>
                <a:pt x="445987" y="182969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709BAB3-1961-0545-B985-329E53C4D7D5}">
      <dsp:nvSpPr>
        <dsp:cNvPr id="0" name=""/>
        <dsp:cNvSpPr/>
      </dsp:nvSpPr>
      <dsp:spPr>
        <a:xfrm>
          <a:off x="5592858" y="2697533"/>
          <a:ext cx="686134" cy="457423"/>
        </a:xfrm>
        <a:prstGeom prst="roundRect">
          <a:avLst>
            <a:gd name="adj" fmla="val 10000"/>
          </a:avLst>
        </a:prstGeom>
        <a:solidFill>
          <a:schemeClr val="bg1"/>
        </a:solidFill>
        <a:ln w="25400">
          <a:solidFill>
            <a:schemeClr val="tx1"/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/>
            <a:t>bottom</a:t>
          </a:r>
        </a:p>
      </dsp:txBody>
      <dsp:txXfrm>
        <a:off x="5606255" y="2710930"/>
        <a:ext cx="659340" cy="430629"/>
      </dsp:txXfrm>
    </dsp:sp>
    <dsp:sp modelId="{D6591B03-0533-5242-8A8A-68065747C527}">
      <dsp:nvSpPr>
        <dsp:cNvPr id="0" name=""/>
        <dsp:cNvSpPr/>
      </dsp:nvSpPr>
      <dsp:spPr>
        <a:xfrm>
          <a:off x="6381913" y="1874171"/>
          <a:ext cx="891975" cy="18296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1484"/>
              </a:lnTo>
              <a:lnTo>
                <a:pt x="891975" y="91484"/>
              </a:lnTo>
              <a:lnTo>
                <a:pt x="891975" y="182969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4C64C5-897D-4442-85FE-78ADA45BE0AE}">
      <dsp:nvSpPr>
        <dsp:cNvPr id="0" name=""/>
        <dsp:cNvSpPr/>
      </dsp:nvSpPr>
      <dsp:spPr>
        <a:xfrm>
          <a:off x="6930821" y="2057141"/>
          <a:ext cx="686134" cy="457423"/>
        </a:xfrm>
        <a:prstGeom prst="roundRect">
          <a:avLst>
            <a:gd name="adj" fmla="val 10000"/>
          </a:avLst>
        </a:prstGeom>
        <a:solidFill>
          <a:schemeClr val="bg1"/>
        </a:solidFill>
        <a:ln w="25400">
          <a:solidFill>
            <a:schemeClr val="tx1"/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/>
            <a:t>extracted field</a:t>
          </a:r>
        </a:p>
      </dsp:txBody>
      <dsp:txXfrm>
        <a:off x="6944218" y="2070538"/>
        <a:ext cx="659340" cy="430629"/>
      </dsp:txXfrm>
    </dsp:sp>
    <dsp:sp modelId="{CA5E1699-891E-884C-AFA4-5E9B679E669E}">
      <dsp:nvSpPr>
        <dsp:cNvPr id="0" name=""/>
        <dsp:cNvSpPr/>
      </dsp:nvSpPr>
      <dsp:spPr>
        <a:xfrm>
          <a:off x="6827900" y="2514564"/>
          <a:ext cx="445987" cy="182969"/>
        </a:xfrm>
        <a:custGeom>
          <a:avLst/>
          <a:gdLst/>
          <a:ahLst/>
          <a:cxnLst/>
          <a:rect l="0" t="0" r="0" b="0"/>
          <a:pathLst>
            <a:path>
              <a:moveTo>
                <a:pt x="445987" y="0"/>
              </a:moveTo>
              <a:lnTo>
                <a:pt x="445987" y="91484"/>
              </a:lnTo>
              <a:lnTo>
                <a:pt x="0" y="91484"/>
              </a:lnTo>
              <a:lnTo>
                <a:pt x="0" y="182969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EBF470-FAEC-EF42-AD67-CA5E9D3FC749}">
      <dsp:nvSpPr>
        <dsp:cNvPr id="0" name=""/>
        <dsp:cNvSpPr/>
      </dsp:nvSpPr>
      <dsp:spPr>
        <a:xfrm>
          <a:off x="6484833" y="2697533"/>
          <a:ext cx="686134" cy="457423"/>
        </a:xfrm>
        <a:prstGeom prst="roundRect">
          <a:avLst>
            <a:gd name="adj" fmla="val 10000"/>
          </a:avLst>
        </a:prstGeom>
        <a:solidFill>
          <a:schemeClr val="bg1"/>
        </a:solidFill>
        <a:ln w="25400">
          <a:solidFill>
            <a:schemeClr val="tx1"/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/>
            <a:t>top</a:t>
          </a:r>
        </a:p>
      </dsp:txBody>
      <dsp:txXfrm>
        <a:off x="6498230" y="2710930"/>
        <a:ext cx="659340" cy="430629"/>
      </dsp:txXfrm>
    </dsp:sp>
    <dsp:sp modelId="{24A0E28D-3C65-CC4D-84D6-34D1B179A86E}">
      <dsp:nvSpPr>
        <dsp:cNvPr id="0" name=""/>
        <dsp:cNvSpPr/>
      </dsp:nvSpPr>
      <dsp:spPr>
        <a:xfrm>
          <a:off x="7273888" y="2514564"/>
          <a:ext cx="445987" cy="18296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1484"/>
              </a:lnTo>
              <a:lnTo>
                <a:pt x="445987" y="91484"/>
              </a:lnTo>
              <a:lnTo>
                <a:pt x="445987" y="182969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53D24A-1382-2740-BE3C-F277D2186006}">
      <dsp:nvSpPr>
        <dsp:cNvPr id="0" name=""/>
        <dsp:cNvSpPr/>
      </dsp:nvSpPr>
      <dsp:spPr>
        <a:xfrm>
          <a:off x="7376808" y="2697533"/>
          <a:ext cx="686134" cy="457423"/>
        </a:xfrm>
        <a:prstGeom prst="roundRect">
          <a:avLst>
            <a:gd name="adj" fmla="val 10000"/>
          </a:avLst>
        </a:prstGeom>
        <a:solidFill>
          <a:schemeClr val="bg1"/>
        </a:solidFill>
        <a:ln w="25400">
          <a:solidFill>
            <a:schemeClr val="tx1"/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/>
            <a:t>bottom</a:t>
          </a:r>
        </a:p>
      </dsp:txBody>
      <dsp:txXfrm>
        <a:off x="7390205" y="2710930"/>
        <a:ext cx="659340" cy="43062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ED817E-B8BB-3742-B1C7-93911D145932}">
      <dsp:nvSpPr>
        <dsp:cNvPr id="0" name=""/>
        <dsp:cNvSpPr/>
      </dsp:nvSpPr>
      <dsp:spPr>
        <a:xfrm>
          <a:off x="0" y="3050924"/>
          <a:ext cx="8229600" cy="262372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/>
            <a:t>top_field_first_flag</a:t>
          </a:r>
        </a:p>
      </dsp:txBody>
      <dsp:txXfrm>
        <a:off x="0" y="3050924"/>
        <a:ext cx="2468880" cy="262372"/>
      </dsp:txXfrm>
    </dsp:sp>
    <dsp:sp modelId="{D73C5EBA-3E15-8843-88D4-CABEB27AD75E}">
      <dsp:nvSpPr>
        <dsp:cNvPr id="0" name=""/>
        <dsp:cNvSpPr/>
      </dsp:nvSpPr>
      <dsp:spPr>
        <a:xfrm>
          <a:off x="0" y="2477877"/>
          <a:ext cx="8229600" cy="262377"/>
        </a:xfrm>
        <a:prstGeom prst="roundRect">
          <a:avLst>
            <a:gd name="adj" fmla="val 10000"/>
          </a:avLst>
        </a:prstGeom>
        <a:solidFill>
          <a:schemeClr val="bg1">
            <a:lumMod val="85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err="1"/>
            <a:t>bottom_field_flag</a:t>
          </a:r>
          <a:endParaRPr lang="en-US" sz="1200" b="1" kern="1200" dirty="0"/>
        </a:p>
      </dsp:txBody>
      <dsp:txXfrm>
        <a:off x="0" y="2477877"/>
        <a:ext cx="2468880" cy="262377"/>
      </dsp:txXfrm>
    </dsp:sp>
    <dsp:sp modelId="{2F9FE143-58E2-D44D-A355-FA3265464B9C}">
      <dsp:nvSpPr>
        <dsp:cNvPr id="0" name=""/>
        <dsp:cNvSpPr/>
      </dsp:nvSpPr>
      <dsp:spPr>
        <a:xfrm>
          <a:off x="0" y="1761565"/>
          <a:ext cx="8229600" cy="262383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/>
            <a:t>progressive_source_flag</a:t>
          </a:r>
        </a:p>
      </dsp:txBody>
      <dsp:txXfrm>
        <a:off x="0" y="1761565"/>
        <a:ext cx="2468880" cy="262383"/>
      </dsp:txXfrm>
    </dsp:sp>
    <dsp:sp modelId="{94B3BB18-5142-914F-8842-62FF05463522}">
      <dsp:nvSpPr>
        <dsp:cNvPr id="0" name=""/>
        <dsp:cNvSpPr/>
      </dsp:nvSpPr>
      <dsp:spPr>
        <a:xfrm>
          <a:off x="0" y="1188518"/>
          <a:ext cx="8229600" cy="262383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/>
            <a:t>FieldSequenceFlag</a:t>
          </a:r>
        </a:p>
      </dsp:txBody>
      <dsp:txXfrm>
        <a:off x="0" y="1188518"/>
        <a:ext cx="2468880" cy="262383"/>
      </dsp:txXfrm>
    </dsp:sp>
    <dsp:sp modelId="{1F47EC5A-2502-2245-8EF2-34AEB6DF195B}">
      <dsp:nvSpPr>
        <dsp:cNvPr id="0" name=""/>
        <dsp:cNvSpPr/>
      </dsp:nvSpPr>
      <dsp:spPr>
        <a:xfrm>
          <a:off x="4700882" y="776355"/>
          <a:ext cx="686134" cy="457423"/>
        </a:xfrm>
        <a:prstGeom prst="roundRect">
          <a:avLst>
            <a:gd name="adj" fmla="val 10000"/>
          </a:avLst>
        </a:prstGeom>
        <a:solidFill>
          <a:schemeClr val="bg1"/>
        </a:solidFill>
        <a:ln w="25400">
          <a:solidFill>
            <a:schemeClr val="tx1"/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/>
            <a:t>sequence</a:t>
          </a:r>
        </a:p>
      </dsp:txBody>
      <dsp:txXfrm>
        <a:off x="4714279" y="789752"/>
        <a:ext cx="659340" cy="430629"/>
      </dsp:txXfrm>
    </dsp:sp>
    <dsp:sp modelId="{A4714856-E07F-1B48-A308-54766AE1DBB0}">
      <dsp:nvSpPr>
        <dsp:cNvPr id="0" name=""/>
        <dsp:cNvSpPr/>
      </dsp:nvSpPr>
      <dsp:spPr>
        <a:xfrm>
          <a:off x="3705987" y="1233779"/>
          <a:ext cx="1337962" cy="182969"/>
        </a:xfrm>
        <a:custGeom>
          <a:avLst/>
          <a:gdLst/>
          <a:ahLst/>
          <a:cxnLst/>
          <a:rect l="0" t="0" r="0" b="0"/>
          <a:pathLst>
            <a:path>
              <a:moveTo>
                <a:pt x="1337962" y="0"/>
              </a:moveTo>
              <a:lnTo>
                <a:pt x="1337962" y="91484"/>
              </a:lnTo>
              <a:lnTo>
                <a:pt x="0" y="91484"/>
              </a:lnTo>
              <a:lnTo>
                <a:pt x="0" y="182969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F7F1CB-D5E0-3E44-A570-C751B38A3A3F}">
      <dsp:nvSpPr>
        <dsp:cNvPr id="0" name=""/>
        <dsp:cNvSpPr/>
      </dsp:nvSpPr>
      <dsp:spPr>
        <a:xfrm>
          <a:off x="3362919" y="1416748"/>
          <a:ext cx="686134" cy="457423"/>
        </a:xfrm>
        <a:prstGeom prst="roundRect">
          <a:avLst>
            <a:gd name="adj" fmla="val 10000"/>
          </a:avLst>
        </a:prstGeom>
        <a:solidFill>
          <a:schemeClr val="bg1"/>
        </a:solidFill>
        <a:ln w="25400">
          <a:solidFill>
            <a:schemeClr val="tx1"/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/>
            <a:t>frame sequence</a:t>
          </a:r>
        </a:p>
      </dsp:txBody>
      <dsp:txXfrm>
        <a:off x="3376316" y="1430145"/>
        <a:ext cx="659340" cy="430629"/>
      </dsp:txXfrm>
    </dsp:sp>
    <dsp:sp modelId="{A0E90886-8862-9B4B-89BC-692FCC5B2DD7}">
      <dsp:nvSpPr>
        <dsp:cNvPr id="0" name=""/>
        <dsp:cNvSpPr/>
      </dsp:nvSpPr>
      <dsp:spPr>
        <a:xfrm>
          <a:off x="3259999" y="1874171"/>
          <a:ext cx="445987" cy="182969"/>
        </a:xfrm>
        <a:custGeom>
          <a:avLst/>
          <a:gdLst/>
          <a:ahLst/>
          <a:cxnLst/>
          <a:rect l="0" t="0" r="0" b="0"/>
          <a:pathLst>
            <a:path>
              <a:moveTo>
                <a:pt x="445987" y="0"/>
              </a:moveTo>
              <a:lnTo>
                <a:pt x="445987" y="91484"/>
              </a:lnTo>
              <a:lnTo>
                <a:pt x="0" y="91484"/>
              </a:lnTo>
              <a:lnTo>
                <a:pt x="0" y="182969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B224B9E-C795-0E42-BDE6-FD4A0D066941}">
      <dsp:nvSpPr>
        <dsp:cNvPr id="0" name=""/>
        <dsp:cNvSpPr/>
      </dsp:nvSpPr>
      <dsp:spPr>
        <a:xfrm>
          <a:off x="2916932" y="2057141"/>
          <a:ext cx="686134" cy="457423"/>
        </a:xfrm>
        <a:prstGeom prst="roundRect">
          <a:avLst>
            <a:gd name="adj" fmla="val 10000"/>
          </a:avLst>
        </a:prstGeom>
        <a:solidFill>
          <a:schemeClr val="bg1"/>
        </a:solidFill>
        <a:ln w="25400">
          <a:solidFill>
            <a:schemeClr val="tx1"/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/>
            <a:t>inter-leaved</a:t>
          </a:r>
        </a:p>
      </dsp:txBody>
      <dsp:txXfrm>
        <a:off x="2930329" y="2070538"/>
        <a:ext cx="659340" cy="430629"/>
      </dsp:txXfrm>
    </dsp:sp>
    <dsp:sp modelId="{0ABE3049-82E4-1A4E-A0A1-DCDD6B221400}">
      <dsp:nvSpPr>
        <dsp:cNvPr id="0" name=""/>
        <dsp:cNvSpPr/>
      </dsp:nvSpPr>
      <dsp:spPr>
        <a:xfrm>
          <a:off x="3214279" y="2514564"/>
          <a:ext cx="91440" cy="18296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82969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7E40B9E-8713-A240-8085-E35794BE0891}">
      <dsp:nvSpPr>
        <dsp:cNvPr id="0" name=""/>
        <dsp:cNvSpPr/>
      </dsp:nvSpPr>
      <dsp:spPr>
        <a:xfrm>
          <a:off x="2916932" y="2697533"/>
          <a:ext cx="686134" cy="457423"/>
        </a:xfrm>
        <a:prstGeom prst="roundRect">
          <a:avLst>
            <a:gd name="adj" fmla="val 10000"/>
          </a:avLst>
        </a:prstGeom>
        <a:noFill/>
        <a:ln w="25400"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/>
            <a:t>X</a:t>
          </a:r>
        </a:p>
      </dsp:txBody>
      <dsp:txXfrm>
        <a:off x="2930329" y="2710930"/>
        <a:ext cx="659340" cy="430629"/>
      </dsp:txXfrm>
    </dsp:sp>
    <dsp:sp modelId="{8401C7EC-B568-CE42-ADF1-E39E708E777D}">
      <dsp:nvSpPr>
        <dsp:cNvPr id="0" name=""/>
        <dsp:cNvSpPr/>
      </dsp:nvSpPr>
      <dsp:spPr>
        <a:xfrm>
          <a:off x="2814011" y="3154956"/>
          <a:ext cx="445987" cy="182969"/>
        </a:xfrm>
        <a:custGeom>
          <a:avLst/>
          <a:gdLst/>
          <a:ahLst/>
          <a:cxnLst/>
          <a:rect l="0" t="0" r="0" b="0"/>
          <a:pathLst>
            <a:path>
              <a:moveTo>
                <a:pt x="445987" y="0"/>
              </a:moveTo>
              <a:lnTo>
                <a:pt x="445987" y="91484"/>
              </a:lnTo>
              <a:lnTo>
                <a:pt x="0" y="91484"/>
              </a:lnTo>
              <a:lnTo>
                <a:pt x="0" y="182969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764CAEC-C326-1047-94BE-537166F441A6}">
      <dsp:nvSpPr>
        <dsp:cNvPr id="0" name=""/>
        <dsp:cNvSpPr/>
      </dsp:nvSpPr>
      <dsp:spPr>
        <a:xfrm>
          <a:off x="2470944" y="3337926"/>
          <a:ext cx="686134" cy="457423"/>
        </a:xfrm>
        <a:prstGeom prst="roundRect">
          <a:avLst>
            <a:gd name="adj" fmla="val 10000"/>
          </a:avLst>
        </a:prstGeom>
        <a:solidFill>
          <a:schemeClr val="bg1"/>
        </a:solidFill>
        <a:ln w="25400">
          <a:solidFill>
            <a:schemeClr val="tx1"/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/>
            <a:t>bottom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/>
            <a:t>first</a:t>
          </a:r>
        </a:p>
      </dsp:txBody>
      <dsp:txXfrm>
        <a:off x="2484341" y="3351323"/>
        <a:ext cx="659340" cy="430629"/>
      </dsp:txXfrm>
    </dsp:sp>
    <dsp:sp modelId="{DEE6E38E-CCDF-DB43-B07D-7BF7351AF0DC}">
      <dsp:nvSpPr>
        <dsp:cNvPr id="0" name=""/>
        <dsp:cNvSpPr/>
      </dsp:nvSpPr>
      <dsp:spPr>
        <a:xfrm>
          <a:off x="3259999" y="3154956"/>
          <a:ext cx="445987" cy="18296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1484"/>
              </a:lnTo>
              <a:lnTo>
                <a:pt x="445987" y="91484"/>
              </a:lnTo>
              <a:lnTo>
                <a:pt x="445987" y="182969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84EE3D-977D-5544-A4EF-39D44808BDB3}">
      <dsp:nvSpPr>
        <dsp:cNvPr id="0" name=""/>
        <dsp:cNvSpPr/>
      </dsp:nvSpPr>
      <dsp:spPr>
        <a:xfrm>
          <a:off x="3362919" y="3337926"/>
          <a:ext cx="686134" cy="457423"/>
        </a:xfrm>
        <a:prstGeom prst="roundRect">
          <a:avLst>
            <a:gd name="adj" fmla="val 10000"/>
          </a:avLst>
        </a:prstGeom>
        <a:solidFill>
          <a:schemeClr val="bg1"/>
        </a:solidFill>
        <a:ln w="25400">
          <a:solidFill>
            <a:schemeClr val="tx1"/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/>
            <a:t>top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/>
            <a:t>first</a:t>
          </a:r>
        </a:p>
      </dsp:txBody>
      <dsp:txXfrm>
        <a:off x="3376316" y="3351323"/>
        <a:ext cx="659340" cy="430629"/>
      </dsp:txXfrm>
    </dsp:sp>
    <dsp:sp modelId="{6DCF20AD-83E8-D144-9056-42547D057CDB}">
      <dsp:nvSpPr>
        <dsp:cNvPr id="0" name=""/>
        <dsp:cNvSpPr/>
      </dsp:nvSpPr>
      <dsp:spPr>
        <a:xfrm>
          <a:off x="3705987" y="1874171"/>
          <a:ext cx="445987" cy="18296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1484"/>
              </a:lnTo>
              <a:lnTo>
                <a:pt x="445987" y="91484"/>
              </a:lnTo>
              <a:lnTo>
                <a:pt x="445987" y="182969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03622E6-7CA0-AB4D-9C58-0F0917F29678}">
      <dsp:nvSpPr>
        <dsp:cNvPr id="0" name=""/>
        <dsp:cNvSpPr/>
      </dsp:nvSpPr>
      <dsp:spPr>
        <a:xfrm>
          <a:off x="3808907" y="2057141"/>
          <a:ext cx="686134" cy="457423"/>
        </a:xfrm>
        <a:prstGeom prst="roundRect">
          <a:avLst>
            <a:gd name="adj" fmla="val 10000"/>
          </a:avLst>
        </a:prstGeom>
        <a:solidFill>
          <a:schemeClr val="bg1"/>
        </a:solidFill>
        <a:ln w="25400">
          <a:solidFill>
            <a:schemeClr val="tx1"/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/>
            <a:t>prog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/>
            <a:t>frame</a:t>
          </a:r>
        </a:p>
      </dsp:txBody>
      <dsp:txXfrm>
        <a:off x="3822304" y="2070538"/>
        <a:ext cx="659340" cy="430629"/>
      </dsp:txXfrm>
    </dsp:sp>
    <dsp:sp modelId="{4F86E96E-F0EE-CD47-A526-59A0CA325405}">
      <dsp:nvSpPr>
        <dsp:cNvPr id="0" name=""/>
        <dsp:cNvSpPr/>
      </dsp:nvSpPr>
      <dsp:spPr>
        <a:xfrm>
          <a:off x="5043950" y="1233779"/>
          <a:ext cx="1337962" cy="18296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1484"/>
              </a:lnTo>
              <a:lnTo>
                <a:pt x="1337962" y="91484"/>
              </a:lnTo>
              <a:lnTo>
                <a:pt x="1337962" y="182969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AB9196-4B27-CE41-9CB1-441CF3E9BFB7}">
      <dsp:nvSpPr>
        <dsp:cNvPr id="0" name=""/>
        <dsp:cNvSpPr/>
      </dsp:nvSpPr>
      <dsp:spPr>
        <a:xfrm>
          <a:off x="6038845" y="1416748"/>
          <a:ext cx="686134" cy="457423"/>
        </a:xfrm>
        <a:prstGeom prst="roundRect">
          <a:avLst>
            <a:gd name="adj" fmla="val 10000"/>
          </a:avLst>
        </a:prstGeom>
        <a:solidFill>
          <a:srgbClr val="FFFF00"/>
        </a:solidFill>
        <a:ln w="25400">
          <a:solidFill>
            <a:schemeClr val="tx1"/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/>
            <a:t>field sequence</a:t>
          </a:r>
        </a:p>
      </dsp:txBody>
      <dsp:txXfrm>
        <a:off x="6052242" y="1430145"/>
        <a:ext cx="659340" cy="430629"/>
      </dsp:txXfrm>
    </dsp:sp>
    <dsp:sp modelId="{02F7B818-D26B-D94E-9490-9BA9F581DFB8}">
      <dsp:nvSpPr>
        <dsp:cNvPr id="0" name=""/>
        <dsp:cNvSpPr/>
      </dsp:nvSpPr>
      <dsp:spPr>
        <a:xfrm>
          <a:off x="5489937" y="1874171"/>
          <a:ext cx="891975" cy="182969"/>
        </a:xfrm>
        <a:custGeom>
          <a:avLst/>
          <a:gdLst/>
          <a:ahLst/>
          <a:cxnLst/>
          <a:rect l="0" t="0" r="0" b="0"/>
          <a:pathLst>
            <a:path>
              <a:moveTo>
                <a:pt x="891975" y="0"/>
              </a:moveTo>
              <a:lnTo>
                <a:pt x="891975" y="91484"/>
              </a:lnTo>
              <a:lnTo>
                <a:pt x="0" y="91484"/>
              </a:lnTo>
              <a:lnTo>
                <a:pt x="0" y="182969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EBA06B-9296-2C42-92D5-E7DFCB393B14}">
      <dsp:nvSpPr>
        <dsp:cNvPr id="0" name=""/>
        <dsp:cNvSpPr/>
      </dsp:nvSpPr>
      <dsp:spPr>
        <a:xfrm>
          <a:off x="5146870" y="2057141"/>
          <a:ext cx="686134" cy="457423"/>
        </a:xfrm>
        <a:prstGeom prst="roundRect">
          <a:avLst>
            <a:gd name="adj" fmla="val 10000"/>
          </a:avLst>
        </a:prstGeom>
        <a:solidFill>
          <a:srgbClr val="FFFF00"/>
        </a:solidFill>
        <a:ln w="25400">
          <a:solidFill>
            <a:schemeClr val="tx1"/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/>
            <a:t>field picture</a:t>
          </a:r>
        </a:p>
      </dsp:txBody>
      <dsp:txXfrm>
        <a:off x="5160267" y="2070538"/>
        <a:ext cx="659340" cy="430629"/>
      </dsp:txXfrm>
    </dsp:sp>
    <dsp:sp modelId="{F92BD89D-8EB7-8544-909A-D96670238390}">
      <dsp:nvSpPr>
        <dsp:cNvPr id="0" name=""/>
        <dsp:cNvSpPr/>
      </dsp:nvSpPr>
      <dsp:spPr>
        <a:xfrm>
          <a:off x="5043950" y="2514564"/>
          <a:ext cx="445987" cy="182969"/>
        </a:xfrm>
        <a:custGeom>
          <a:avLst/>
          <a:gdLst/>
          <a:ahLst/>
          <a:cxnLst/>
          <a:rect l="0" t="0" r="0" b="0"/>
          <a:pathLst>
            <a:path>
              <a:moveTo>
                <a:pt x="445987" y="0"/>
              </a:moveTo>
              <a:lnTo>
                <a:pt x="445987" y="91484"/>
              </a:lnTo>
              <a:lnTo>
                <a:pt x="0" y="91484"/>
              </a:lnTo>
              <a:lnTo>
                <a:pt x="0" y="182969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ACEB5C-D15A-624D-8D77-F1B64EE51EF1}">
      <dsp:nvSpPr>
        <dsp:cNvPr id="0" name=""/>
        <dsp:cNvSpPr/>
      </dsp:nvSpPr>
      <dsp:spPr>
        <a:xfrm>
          <a:off x="4700882" y="2697533"/>
          <a:ext cx="686134" cy="457423"/>
        </a:xfrm>
        <a:prstGeom prst="roundRect">
          <a:avLst>
            <a:gd name="adj" fmla="val 10000"/>
          </a:avLst>
        </a:prstGeom>
        <a:solidFill>
          <a:srgbClr val="FFFF00"/>
        </a:solidFill>
        <a:ln w="25400">
          <a:solidFill>
            <a:schemeClr val="tx1"/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/>
            <a:t>top</a:t>
          </a:r>
        </a:p>
      </dsp:txBody>
      <dsp:txXfrm>
        <a:off x="4714279" y="2710930"/>
        <a:ext cx="659340" cy="430629"/>
      </dsp:txXfrm>
    </dsp:sp>
    <dsp:sp modelId="{70CEC5A7-7FD6-3B4E-AD40-72D963BA62B1}">
      <dsp:nvSpPr>
        <dsp:cNvPr id="0" name=""/>
        <dsp:cNvSpPr/>
      </dsp:nvSpPr>
      <dsp:spPr>
        <a:xfrm>
          <a:off x="5489937" y="2514564"/>
          <a:ext cx="445987" cy="18296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1484"/>
              </a:lnTo>
              <a:lnTo>
                <a:pt x="445987" y="91484"/>
              </a:lnTo>
              <a:lnTo>
                <a:pt x="445987" y="182969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709BAB3-1961-0545-B985-329E53C4D7D5}">
      <dsp:nvSpPr>
        <dsp:cNvPr id="0" name=""/>
        <dsp:cNvSpPr/>
      </dsp:nvSpPr>
      <dsp:spPr>
        <a:xfrm>
          <a:off x="5592858" y="2697533"/>
          <a:ext cx="686134" cy="457423"/>
        </a:xfrm>
        <a:prstGeom prst="roundRect">
          <a:avLst>
            <a:gd name="adj" fmla="val 10000"/>
          </a:avLst>
        </a:prstGeom>
        <a:solidFill>
          <a:srgbClr val="FFFF00"/>
        </a:solidFill>
        <a:ln w="25400">
          <a:solidFill>
            <a:schemeClr val="tx1"/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/>
            <a:t>bottom</a:t>
          </a:r>
        </a:p>
      </dsp:txBody>
      <dsp:txXfrm>
        <a:off x="5606255" y="2710930"/>
        <a:ext cx="659340" cy="430629"/>
      </dsp:txXfrm>
    </dsp:sp>
    <dsp:sp modelId="{D6591B03-0533-5242-8A8A-68065747C527}">
      <dsp:nvSpPr>
        <dsp:cNvPr id="0" name=""/>
        <dsp:cNvSpPr/>
      </dsp:nvSpPr>
      <dsp:spPr>
        <a:xfrm>
          <a:off x="6381913" y="1874171"/>
          <a:ext cx="891975" cy="18296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1484"/>
              </a:lnTo>
              <a:lnTo>
                <a:pt x="891975" y="91484"/>
              </a:lnTo>
              <a:lnTo>
                <a:pt x="891975" y="182969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4C64C5-897D-4442-85FE-78ADA45BE0AE}">
      <dsp:nvSpPr>
        <dsp:cNvPr id="0" name=""/>
        <dsp:cNvSpPr/>
      </dsp:nvSpPr>
      <dsp:spPr>
        <a:xfrm>
          <a:off x="6930821" y="2057141"/>
          <a:ext cx="686134" cy="457423"/>
        </a:xfrm>
        <a:prstGeom prst="roundRect">
          <a:avLst>
            <a:gd name="adj" fmla="val 10000"/>
          </a:avLst>
        </a:prstGeom>
        <a:solidFill>
          <a:schemeClr val="bg1"/>
        </a:solidFill>
        <a:ln w="25400">
          <a:solidFill>
            <a:schemeClr val="tx1"/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/>
            <a:t>extracted field</a:t>
          </a:r>
        </a:p>
      </dsp:txBody>
      <dsp:txXfrm>
        <a:off x="6944218" y="2070538"/>
        <a:ext cx="659340" cy="430629"/>
      </dsp:txXfrm>
    </dsp:sp>
    <dsp:sp modelId="{CA5E1699-891E-884C-AFA4-5E9B679E669E}">
      <dsp:nvSpPr>
        <dsp:cNvPr id="0" name=""/>
        <dsp:cNvSpPr/>
      </dsp:nvSpPr>
      <dsp:spPr>
        <a:xfrm>
          <a:off x="6827900" y="2514564"/>
          <a:ext cx="445987" cy="182969"/>
        </a:xfrm>
        <a:custGeom>
          <a:avLst/>
          <a:gdLst/>
          <a:ahLst/>
          <a:cxnLst/>
          <a:rect l="0" t="0" r="0" b="0"/>
          <a:pathLst>
            <a:path>
              <a:moveTo>
                <a:pt x="445987" y="0"/>
              </a:moveTo>
              <a:lnTo>
                <a:pt x="445987" y="91484"/>
              </a:lnTo>
              <a:lnTo>
                <a:pt x="0" y="91484"/>
              </a:lnTo>
              <a:lnTo>
                <a:pt x="0" y="182969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EBF470-FAEC-EF42-AD67-CA5E9D3FC749}">
      <dsp:nvSpPr>
        <dsp:cNvPr id="0" name=""/>
        <dsp:cNvSpPr/>
      </dsp:nvSpPr>
      <dsp:spPr>
        <a:xfrm>
          <a:off x="6484833" y="2697533"/>
          <a:ext cx="686134" cy="457423"/>
        </a:xfrm>
        <a:prstGeom prst="roundRect">
          <a:avLst>
            <a:gd name="adj" fmla="val 10000"/>
          </a:avLst>
        </a:prstGeom>
        <a:solidFill>
          <a:schemeClr val="bg1"/>
        </a:solidFill>
        <a:ln w="25400">
          <a:solidFill>
            <a:schemeClr val="tx1"/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/>
            <a:t>top</a:t>
          </a:r>
        </a:p>
      </dsp:txBody>
      <dsp:txXfrm>
        <a:off x="6498230" y="2710930"/>
        <a:ext cx="659340" cy="430629"/>
      </dsp:txXfrm>
    </dsp:sp>
    <dsp:sp modelId="{24A0E28D-3C65-CC4D-84D6-34D1B179A86E}">
      <dsp:nvSpPr>
        <dsp:cNvPr id="0" name=""/>
        <dsp:cNvSpPr/>
      </dsp:nvSpPr>
      <dsp:spPr>
        <a:xfrm>
          <a:off x="7273888" y="2514564"/>
          <a:ext cx="445987" cy="18296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1484"/>
              </a:lnTo>
              <a:lnTo>
                <a:pt x="445987" y="91484"/>
              </a:lnTo>
              <a:lnTo>
                <a:pt x="445987" y="182969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53D24A-1382-2740-BE3C-F277D2186006}">
      <dsp:nvSpPr>
        <dsp:cNvPr id="0" name=""/>
        <dsp:cNvSpPr/>
      </dsp:nvSpPr>
      <dsp:spPr>
        <a:xfrm>
          <a:off x="7376808" y="2697533"/>
          <a:ext cx="686134" cy="457423"/>
        </a:xfrm>
        <a:prstGeom prst="roundRect">
          <a:avLst>
            <a:gd name="adj" fmla="val 10000"/>
          </a:avLst>
        </a:prstGeom>
        <a:solidFill>
          <a:schemeClr val="bg1"/>
        </a:solidFill>
        <a:ln w="25400">
          <a:solidFill>
            <a:schemeClr val="tx1"/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/>
            <a:t>bottom</a:t>
          </a:r>
        </a:p>
      </dsp:txBody>
      <dsp:txXfrm>
        <a:off x="7390205" y="2710930"/>
        <a:ext cx="659340" cy="43062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ED817E-B8BB-3742-B1C7-93911D145932}">
      <dsp:nvSpPr>
        <dsp:cNvPr id="0" name=""/>
        <dsp:cNvSpPr/>
      </dsp:nvSpPr>
      <dsp:spPr>
        <a:xfrm>
          <a:off x="0" y="3050924"/>
          <a:ext cx="8229600" cy="262372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/>
            <a:t>top_field_first_flag</a:t>
          </a:r>
        </a:p>
      </dsp:txBody>
      <dsp:txXfrm>
        <a:off x="0" y="3050924"/>
        <a:ext cx="2468880" cy="262372"/>
      </dsp:txXfrm>
    </dsp:sp>
    <dsp:sp modelId="{D73C5EBA-3E15-8843-88D4-CABEB27AD75E}">
      <dsp:nvSpPr>
        <dsp:cNvPr id="0" name=""/>
        <dsp:cNvSpPr/>
      </dsp:nvSpPr>
      <dsp:spPr>
        <a:xfrm>
          <a:off x="0" y="2477877"/>
          <a:ext cx="8229600" cy="262377"/>
        </a:xfrm>
        <a:prstGeom prst="roundRect">
          <a:avLst>
            <a:gd name="adj" fmla="val 10000"/>
          </a:avLst>
        </a:prstGeom>
        <a:solidFill>
          <a:schemeClr val="bg1">
            <a:lumMod val="85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err="1"/>
            <a:t>bottom_field_flag</a:t>
          </a:r>
          <a:endParaRPr lang="en-US" sz="1200" b="1" kern="1200" dirty="0"/>
        </a:p>
      </dsp:txBody>
      <dsp:txXfrm>
        <a:off x="0" y="2477877"/>
        <a:ext cx="2468880" cy="262377"/>
      </dsp:txXfrm>
    </dsp:sp>
    <dsp:sp modelId="{2F9FE143-58E2-D44D-A355-FA3265464B9C}">
      <dsp:nvSpPr>
        <dsp:cNvPr id="0" name=""/>
        <dsp:cNvSpPr/>
      </dsp:nvSpPr>
      <dsp:spPr>
        <a:xfrm>
          <a:off x="0" y="1761565"/>
          <a:ext cx="8229600" cy="262383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/>
            <a:t>progressive_source_flag</a:t>
          </a:r>
        </a:p>
      </dsp:txBody>
      <dsp:txXfrm>
        <a:off x="0" y="1761565"/>
        <a:ext cx="2468880" cy="262383"/>
      </dsp:txXfrm>
    </dsp:sp>
    <dsp:sp modelId="{94B3BB18-5142-914F-8842-62FF05463522}">
      <dsp:nvSpPr>
        <dsp:cNvPr id="0" name=""/>
        <dsp:cNvSpPr/>
      </dsp:nvSpPr>
      <dsp:spPr>
        <a:xfrm>
          <a:off x="0" y="1188518"/>
          <a:ext cx="8229600" cy="262383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/>
            <a:t>FieldSequenceFlag</a:t>
          </a:r>
        </a:p>
      </dsp:txBody>
      <dsp:txXfrm>
        <a:off x="0" y="1188518"/>
        <a:ext cx="2468880" cy="262383"/>
      </dsp:txXfrm>
    </dsp:sp>
    <dsp:sp modelId="{1F47EC5A-2502-2245-8EF2-34AEB6DF195B}">
      <dsp:nvSpPr>
        <dsp:cNvPr id="0" name=""/>
        <dsp:cNvSpPr/>
      </dsp:nvSpPr>
      <dsp:spPr>
        <a:xfrm>
          <a:off x="4700882" y="776355"/>
          <a:ext cx="686134" cy="457423"/>
        </a:xfrm>
        <a:prstGeom prst="roundRect">
          <a:avLst>
            <a:gd name="adj" fmla="val 10000"/>
          </a:avLst>
        </a:prstGeom>
        <a:solidFill>
          <a:schemeClr val="bg1"/>
        </a:solidFill>
        <a:ln w="25400">
          <a:solidFill>
            <a:schemeClr val="tx1"/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/>
            <a:t>sequence</a:t>
          </a:r>
        </a:p>
      </dsp:txBody>
      <dsp:txXfrm>
        <a:off x="4714279" y="789752"/>
        <a:ext cx="659340" cy="430629"/>
      </dsp:txXfrm>
    </dsp:sp>
    <dsp:sp modelId="{A4714856-E07F-1B48-A308-54766AE1DBB0}">
      <dsp:nvSpPr>
        <dsp:cNvPr id="0" name=""/>
        <dsp:cNvSpPr/>
      </dsp:nvSpPr>
      <dsp:spPr>
        <a:xfrm>
          <a:off x="3705987" y="1233779"/>
          <a:ext cx="1337962" cy="182969"/>
        </a:xfrm>
        <a:custGeom>
          <a:avLst/>
          <a:gdLst/>
          <a:ahLst/>
          <a:cxnLst/>
          <a:rect l="0" t="0" r="0" b="0"/>
          <a:pathLst>
            <a:path>
              <a:moveTo>
                <a:pt x="1337962" y="0"/>
              </a:moveTo>
              <a:lnTo>
                <a:pt x="1337962" y="91484"/>
              </a:lnTo>
              <a:lnTo>
                <a:pt x="0" y="91484"/>
              </a:lnTo>
              <a:lnTo>
                <a:pt x="0" y="182969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F7F1CB-D5E0-3E44-A570-C751B38A3A3F}">
      <dsp:nvSpPr>
        <dsp:cNvPr id="0" name=""/>
        <dsp:cNvSpPr/>
      </dsp:nvSpPr>
      <dsp:spPr>
        <a:xfrm>
          <a:off x="3362919" y="1416748"/>
          <a:ext cx="686134" cy="457423"/>
        </a:xfrm>
        <a:prstGeom prst="roundRect">
          <a:avLst>
            <a:gd name="adj" fmla="val 10000"/>
          </a:avLst>
        </a:prstGeom>
        <a:solidFill>
          <a:schemeClr val="bg1"/>
        </a:solidFill>
        <a:ln w="25400">
          <a:solidFill>
            <a:schemeClr val="tx1"/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/>
            <a:t>frame sequence</a:t>
          </a:r>
        </a:p>
      </dsp:txBody>
      <dsp:txXfrm>
        <a:off x="3376316" y="1430145"/>
        <a:ext cx="659340" cy="430629"/>
      </dsp:txXfrm>
    </dsp:sp>
    <dsp:sp modelId="{A0E90886-8862-9B4B-89BC-692FCC5B2DD7}">
      <dsp:nvSpPr>
        <dsp:cNvPr id="0" name=""/>
        <dsp:cNvSpPr/>
      </dsp:nvSpPr>
      <dsp:spPr>
        <a:xfrm>
          <a:off x="3259999" y="1874171"/>
          <a:ext cx="445987" cy="182969"/>
        </a:xfrm>
        <a:custGeom>
          <a:avLst/>
          <a:gdLst/>
          <a:ahLst/>
          <a:cxnLst/>
          <a:rect l="0" t="0" r="0" b="0"/>
          <a:pathLst>
            <a:path>
              <a:moveTo>
                <a:pt x="445987" y="0"/>
              </a:moveTo>
              <a:lnTo>
                <a:pt x="445987" y="91484"/>
              </a:lnTo>
              <a:lnTo>
                <a:pt x="0" y="91484"/>
              </a:lnTo>
              <a:lnTo>
                <a:pt x="0" y="182969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B224B9E-C795-0E42-BDE6-FD4A0D066941}">
      <dsp:nvSpPr>
        <dsp:cNvPr id="0" name=""/>
        <dsp:cNvSpPr/>
      </dsp:nvSpPr>
      <dsp:spPr>
        <a:xfrm>
          <a:off x="2916932" y="2057141"/>
          <a:ext cx="686134" cy="457423"/>
        </a:xfrm>
        <a:prstGeom prst="roundRect">
          <a:avLst>
            <a:gd name="adj" fmla="val 10000"/>
          </a:avLst>
        </a:prstGeom>
        <a:solidFill>
          <a:schemeClr val="bg1"/>
        </a:solidFill>
        <a:ln w="25400">
          <a:solidFill>
            <a:schemeClr val="tx1"/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/>
            <a:t>inter-leaved</a:t>
          </a:r>
        </a:p>
      </dsp:txBody>
      <dsp:txXfrm>
        <a:off x="2930329" y="2070538"/>
        <a:ext cx="659340" cy="430629"/>
      </dsp:txXfrm>
    </dsp:sp>
    <dsp:sp modelId="{0ABE3049-82E4-1A4E-A0A1-DCDD6B221400}">
      <dsp:nvSpPr>
        <dsp:cNvPr id="0" name=""/>
        <dsp:cNvSpPr/>
      </dsp:nvSpPr>
      <dsp:spPr>
        <a:xfrm>
          <a:off x="3214279" y="2514564"/>
          <a:ext cx="91440" cy="18296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82969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7E40B9E-8713-A240-8085-E35794BE0891}">
      <dsp:nvSpPr>
        <dsp:cNvPr id="0" name=""/>
        <dsp:cNvSpPr/>
      </dsp:nvSpPr>
      <dsp:spPr>
        <a:xfrm>
          <a:off x="2916932" y="2697533"/>
          <a:ext cx="686134" cy="457423"/>
        </a:xfrm>
        <a:prstGeom prst="roundRect">
          <a:avLst>
            <a:gd name="adj" fmla="val 10000"/>
          </a:avLst>
        </a:prstGeom>
        <a:noFill/>
        <a:ln w="25400"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/>
            <a:t>X</a:t>
          </a:r>
        </a:p>
      </dsp:txBody>
      <dsp:txXfrm>
        <a:off x="2930329" y="2710930"/>
        <a:ext cx="659340" cy="430629"/>
      </dsp:txXfrm>
    </dsp:sp>
    <dsp:sp modelId="{8401C7EC-B568-CE42-ADF1-E39E708E777D}">
      <dsp:nvSpPr>
        <dsp:cNvPr id="0" name=""/>
        <dsp:cNvSpPr/>
      </dsp:nvSpPr>
      <dsp:spPr>
        <a:xfrm>
          <a:off x="2814011" y="3154956"/>
          <a:ext cx="445987" cy="182969"/>
        </a:xfrm>
        <a:custGeom>
          <a:avLst/>
          <a:gdLst/>
          <a:ahLst/>
          <a:cxnLst/>
          <a:rect l="0" t="0" r="0" b="0"/>
          <a:pathLst>
            <a:path>
              <a:moveTo>
                <a:pt x="445987" y="0"/>
              </a:moveTo>
              <a:lnTo>
                <a:pt x="445987" y="91484"/>
              </a:lnTo>
              <a:lnTo>
                <a:pt x="0" y="91484"/>
              </a:lnTo>
              <a:lnTo>
                <a:pt x="0" y="182969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764CAEC-C326-1047-94BE-537166F441A6}">
      <dsp:nvSpPr>
        <dsp:cNvPr id="0" name=""/>
        <dsp:cNvSpPr/>
      </dsp:nvSpPr>
      <dsp:spPr>
        <a:xfrm>
          <a:off x="2470944" y="3337926"/>
          <a:ext cx="686134" cy="457423"/>
        </a:xfrm>
        <a:prstGeom prst="roundRect">
          <a:avLst>
            <a:gd name="adj" fmla="val 10000"/>
          </a:avLst>
        </a:prstGeom>
        <a:solidFill>
          <a:schemeClr val="bg1"/>
        </a:solidFill>
        <a:ln w="25400">
          <a:solidFill>
            <a:schemeClr val="tx1"/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/>
            <a:t>bottom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/>
            <a:t>first</a:t>
          </a:r>
        </a:p>
      </dsp:txBody>
      <dsp:txXfrm>
        <a:off x="2484341" y="3351323"/>
        <a:ext cx="659340" cy="430629"/>
      </dsp:txXfrm>
    </dsp:sp>
    <dsp:sp modelId="{DEE6E38E-CCDF-DB43-B07D-7BF7351AF0DC}">
      <dsp:nvSpPr>
        <dsp:cNvPr id="0" name=""/>
        <dsp:cNvSpPr/>
      </dsp:nvSpPr>
      <dsp:spPr>
        <a:xfrm>
          <a:off x="3259999" y="3154956"/>
          <a:ext cx="445987" cy="18296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1484"/>
              </a:lnTo>
              <a:lnTo>
                <a:pt x="445987" y="91484"/>
              </a:lnTo>
              <a:lnTo>
                <a:pt x="445987" y="182969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84EE3D-977D-5544-A4EF-39D44808BDB3}">
      <dsp:nvSpPr>
        <dsp:cNvPr id="0" name=""/>
        <dsp:cNvSpPr/>
      </dsp:nvSpPr>
      <dsp:spPr>
        <a:xfrm>
          <a:off x="3362919" y="3337926"/>
          <a:ext cx="686134" cy="457423"/>
        </a:xfrm>
        <a:prstGeom prst="roundRect">
          <a:avLst>
            <a:gd name="adj" fmla="val 10000"/>
          </a:avLst>
        </a:prstGeom>
        <a:solidFill>
          <a:schemeClr val="bg1"/>
        </a:solidFill>
        <a:ln w="25400">
          <a:solidFill>
            <a:schemeClr val="tx1"/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/>
            <a:t>top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/>
            <a:t>first</a:t>
          </a:r>
        </a:p>
      </dsp:txBody>
      <dsp:txXfrm>
        <a:off x="3376316" y="3351323"/>
        <a:ext cx="659340" cy="430629"/>
      </dsp:txXfrm>
    </dsp:sp>
    <dsp:sp modelId="{6DCF20AD-83E8-D144-9056-42547D057CDB}">
      <dsp:nvSpPr>
        <dsp:cNvPr id="0" name=""/>
        <dsp:cNvSpPr/>
      </dsp:nvSpPr>
      <dsp:spPr>
        <a:xfrm>
          <a:off x="3705987" y="1874171"/>
          <a:ext cx="445987" cy="18296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1484"/>
              </a:lnTo>
              <a:lnTo>
                <a:pt x="445987" y="91484"/>
              </a:lnTo>
              <a:lnTo>
                <a:pt x="445987" y="182969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03622E6-7CA0-AB4D-9C58-0F0917F29678}">
      <dsp:nvSpPr>
        <dsp:cNvPr id="0" name=""/>
        <dsp:cNvSpPr/>
      </dsp:nvSpPr>
      <dsp:spPr>
        <a:xfrm>
          <a:off x="3808907" y="2057141"/>
          <a:ext cx="686134" cy="457423"/>
        </a:xfrm>
        <a:prstGeom prst="roundRect">
          <a:avLst>
            <a:gd name="adj" fmla="val 10000"/>
          </a:avLst>
        </a:prstGeom>
        <a:solidFill>
          <a:schemeClr val="bg1"/>
        </a:solidFill>
        <a:ln w="25400">
          <a:solidFill>
            <a:schemeClr val="tx1"/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/>
            <a:t>prog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/>
            <a:t>frame</a:t>
          </a:r>
        </a:p>
      </dsp:txBody>
      <dsp:txXfrm>
        <a:off x="3822304" y="2070538"/>
        <a:ext cx="659340" cy="430629"/>
      </dsp:txXfrm>
    </dsp:sp>
    <dsp:sp modelId="{4F86E96E-F0EE-CD47-A526-59A0CA325405}">
      <dsp:nvSpPr>
        <dsp:cNvPr id="0" name=""/>
        <dsp:cNvSpPr/>
      </dsp:nvSpPr>
      <dsp:spPr>
        <a:xfrm>
          <a:off x="5043950" y="1233779"/>
          <a:ext cx="1337962" cy="18296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1484"/>
              </a:lnTo>
              <a:lnTo>
                <a:pt x="1337962" y="91484"/>
              </a:lnTo>
              <a:lnTo>
                <a:pt x="1337962" y="182969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AB9196-4B27-CE41-9CB1-441CF3E9BFB7}">
      <dsp:nvSpPr>
        <dsp:cNvPr id="0" name=""/>
        <dsp:cNvSpPr/>
      </dsp:nvSpPr>
      <dsp:spPr>
        <a:xfrm>
          <a:off x="6038845" y="1416748"/>
          <a:ext cx="686134" cy="457423"/>
        </a:xfrm>
        <a:prstGeom prst="roundRect">
          <a:avLst>
            <a:gd name="adj" fmla="val 10000"/>
          </a:avLst>
        </a:prstGeom>
        <a:solidFill>
          <a:srgbClr val="FFFF00"/>
        </a:solidFill>
        <a:ln w="25400">
          <a:solidFill>
            <a:schemeClr val="tx1"/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/>
            <a:t>field sequence</a:t>
          </a:r>
        </a:p>
      </dsp:txBody>
      <dsp:txXfrm>
        <a:off x="6052242" y="1430145"/>
        <a:ext cx="659340" cy="430629"/>
      </dsp:txXfrm>
    </dsp:sp>
    <dsp:sp modelId="{02F7B818-D26B-D94E-9490-9BA9F581DFB8}">
      <dsp:nvSpPr>
        <dsp:cNvPr id="0" name=""/>
        <dsp:cNvSpPr/>
      </dsp:nvSpPr>
      <dsp:spPr>
        <a:xfrm>
          <a:off x="5489937" y="1874171"/>
          <a:ext cx="891975" cy="182969"/>
        </a:xfrm>
        <a:custGeom>
          <a:avLst/>
          <a:gdLst/>
          <a:ahLst/>
          <a:cxnLst/>
          <a:rect l="0" t="0" r="0" b="0"/>
          <a:pathLst>
            <a:path>
              <a:moveTo>
                <a:pt x="891975" y="0"/>
              </a:moveTo>
              <a:lnTo>
                <a:pt x="891975" y="91484"/>
              </a:lnTo>
              <a:lnTo>
                <a:pt x="0" y="91484"/>
              </a:lnTo>
              <a:lnTo>
                <a:pt x="0" y="182969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EBA06B-9296-2C42-92D5-E7DFCB393B14}">
      <dsp:nvSpPr>
        <dsp:cNvPr id="0" name=""/>
        <dsp:cNvSpPr/>
      </dsp:nvSpPr>
      <dsp:spPr>
        <a:xfrm>
          <a:off x="5146870" y="2057141"/>
          <a:ext cx="686134" cy="457423"/>
        </a:xfrm>
        <a:prstGeom prst="roundRect">
          <a:avLst>
            <a:gd name="adj" fmla="val 10000"/>
          </a:avLst>
        </a:prstGeom>
        <a:solidFill>
          <a:schemeClr val="bg1"/>
        </a:solidFill>
        <a:ln w="25400">
          <a:solidFill>
            <a:schemeClr val="tx1"/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/>
            <a:t>field picture</a:t>
          </a:r>
        </a:p>
      </dsp:txBody>
      <dsp:txXfrm>
        <a:off x="5160267" y="2070538"/>
        <a:ext cx="659340" cy="430629"/>
      </dsp:txXfrm>
    </dsp:sp>
    <dsp:sp modelId="{F92BD89D-8EB7-8544-909A-D96670238390}">
      <dsp:nvSpPr>
        <dsp:cNvPr id="0" name=""/>
        <dsp:cNvSpPr/>
      </dsp:nvSpPr>
      <dsp:spPr>
        <a:xfrm>
          <a:off x="5043950" y="2514564"/>
          <a:ext cx="445987" cy="182969"/>
        </a:xfrm>
        <a:custGeom>
          <a:avLst/>
          <a:gdLst/>
          <a:ahLst/>
          <a:cxnLst/>
          <a:rect l="0" t="0" r="0" b="0"/>
          <a:pathLst>
            <a:path>
              <a:moveTo>
                <a:pt x="445987" y="0"/>
              </a:moveTo>
              <a:lnTo>
                <a:pt x="445987" y="91484"/>
              </a:lnTo>
              <a:lnTo>
                <a:pt x="0" y="91484"/>
              </a:lnTo>
              <a:lnTo>
                <a:pt x="0" y="182969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ACEB5C-D15A-624D-8D77-F1B64EE51EF1}">
      <dsp:nvSpPr>
        <dsp:cNvPr id="0" name=""/>
        <dsp:cNvSpPr/>
      </dsp:nvSpPr>
      <dsp:spPr>
        <a:xfrm>
          <a:off x="4700882" y="2697533"/>
          <a:ext cx="686134" cy="457423"/>
        </a:xfrm>
        <a:prstGeom prst="roundRect">
          <a:avLst>
            <a:gd name="adj" fmla="val 10000"/>
          </a:avLst>
        </a:prstGeom>
        <a:solidFill>
          <a:schemeClr val="bg1"/>
        </a:solidFill>
        <a:ln w="25400">
          <a:solidFill>
            <a:schemeClr val="tx1"/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/>
            <a:t>top</a:t>
          </a:r>
        </a:p>
      </dsp:txBody>
      <dsp:txXfrm>
        <a:off x="4714279" y="2710930"/>
        <a:ext cx="659340" cy="430629"/>
      </dsp:txXfrm>
    </dsp:sp>
    <dsp:sp modelId="{70CEC5A7-7FD6-3B4E-AD40-72D963BA62B1}">
      <dsp:nvSpPr>
        <dsp:cNvPr id="0" name=""/>
        <dsp:cNvSpPr/>
      </dsp:nvSpPr>
      <dsp:spPr>
        <a:xfrm>
          <a:off x="5489937" y="2514564"/>
          <a:ext cx="445987" cy="18296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1484"/>
              </a:lnTo>
              <a:lnTo>
                <a:pt x="445987" y="91484"/>
              </a:lnTo>
              <a:lnTo>
                <a:pt x="445987" y="182969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709BAB3-1961-0545-B985-329E53C4D7D5}">
      <dsp:nvSpPr>
        <dsp:cNvPr id="0" name=""/>
        <dsp:cNvSpPr/>
      </dsp:nvSpPr>
      <dsp:spPr>
        <a:xfrm>
          <a:off x="5592858" y="2697533"/>
          <a:ext cx="686134" cy="457423"/>
        </a:xfrm>
        <a:prstGeom prst="roundRect">
          <a:avLst>
            <a:gd name="adj" fmla="val 10000"/>
          </a:avLst>
        </a:prstGeom>
        <a:solidFill>
          <a:schemeClr val="bg1"/>
        </a:solidFill>
        <a:ln w="25400">
          <a:solidFill>
            <a:schemeClr val="tx1"/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/>
            <a:t>bottom</a:t>
          </a:r>
        </a:p>
      </dsp:txBody>
      <dsp:txXfrm>
        <a:off x="5606255" y="2710930"/>
        <a:ext cx="659340" cy="430629"/>
      </dsp:txXfrm>
    </dsp:sp>
    <dsp:sp modelId="{D6591B03-0533-5242-8A8A-68065747C527}">
      <dsp:nvSpPr>
        <dsp:cNvPr id="0" name=""/>
        <dsp:cNvSpPr/>
      </dsp:nvSpPr>
      <dsp:spPr>
        <a:xfrm>
          <a:off x="6381913" y="1874171"/>
          <a:ext cx="891975" cy="18296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1484"/>
              </a:lnTo>
              <a:lnTo>
                <a:pt x="891975" y="91484"/>
              </a:lnTo>
              <a:lnTo>
                <a:pt x="891975" y="182969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4C64C5-897D-4442-85FE-78ADA45BE0AE}">
      <dsp:nvSpPr>
        <dsp:cNvPr id="0" name=""/>
        <dsp:cNvSpPr/>
      </dsp:nvSpPr>
      <dsp:spPr>
        <a:xfrm>
          <a:off x="6930821" y="2057141"/>
          <a:ext cx="686134" cy="457423"/>
        </a:xfrm>
        <a:prstGeom prst="roundRect">
          <a:avLst>
            <a:gd name="adj" fmla="val 10000"/>
          </a:avLst>
        </a:prstGeom>
        <a:solidFill>
          <a:srgbClr val="FFFF00"/>
        </a:solidFill>
        <a:ln w="25400">
          <a:solidFill>
            <a:schemeClr val="tx1"/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/>
            <a:t>extracted field</a:t>
          </a:r>
        </a:p>
      </dsp:txBody>
      <dsp:txXfrm>
        <a:off x="6944218" y="2070538"/>
        <a:ext cx="659340" cy="430629"/>
      </dsp:txXfrm>
    </dsp:sp>
    <dsp:sp modelId="{CA5E1699-891E-884C-AFA4-5E9B679E669E}">
      <dsp:nvSpPr>
        <dsp:cNvPr id="0" name=""/>
        <dsp:cNvSpPr/>
      </dsp:nvSpPr>
      <dsp:spPr>
        <a:xfrm>
          <a:off x="6827900" y="2514564"/>
          <a:ext cx="445987" cy="182969"/>
        </a:xfrm>
        <a:custGeom>
          <a:avLst/>
          <a:gdLst/>
          <a:ahLst/>
          <a:cxnLst/>
          <a:rect l="0" t="0" r="0" b="0"/>
          <a:pathLst>
            <a:path>
              <a:moveTo>
                <a:pt x="445987" y="0"/>
              </a:moveTo>
              <a:lnTo>
                <a:pt x="445987" y="91484"/>
              </a:lnTo>
              <a:lnTo>
                <a:pt x="0" y="91484"/>
              </a:lnTo>
              <a:lnTo>
                <a:pt x="0" y="182969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EBF470-FAEC-EF42-AD67-CA5E9D3FC749}">
      <dsp:nvSpPr>
        <dsp:cNvPr id="0" name=""/>
        <dsp:cNvSpPr/>
      </dsp:nvSpPr>
      <dsp:spPr>
        <a:xfrm>
          <a:off x="6484833" y="2697533"/>
          <a:ext cx="686134" cy="457423"/>
        </a:xfrm>
        <a:prstGeom prst="roundRect">
          <a:avLst>
            <a:gd name="adj" fmla="val 10000"/>
          </a:avLst>
        </a:prstGeom>
        <a:solidFill>
          <a:srgbClr val="FFFF00"/>
        </a:solidFill>
        <a:ln w="25400">
          <a:solidFill>
            <a:schemeClr val="tx1"/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/>
            <a:t>top</a:t>
          </a:r>
        </a:p>
      </dsp:txBody>
      <dsp:txXfrm>
        <a:off x="6498230" y="2710930"/>
        <a:ext cx="659340" cy="430629"/>
      </dsp:txXfrm>
    </dsp:sp>
    <dsp:sp modelId="{24A0E28D-3C65-CC4D-84D6-34D1B179A86E}">
      <dsp:nvSpPr>
        <dsp:cNvPr id="0" name=""/>
        <dsp:cNvSpPr/>
      </dsp:nvSpPr>
      <dsp:spPr>
        <a:xfrm>
          <a:off x="7273888" y="2514564"/>
          <a:ext cx="445987" cy="18296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1484"/>
              </a:lnTo>
              <a:lnTo>
                <a:pt x="445987" y="91484"/>
              </a:lnTo>
              <a:lnTo>
                <a:pt x="445987" y="182969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53D24A-1382-2740-BE3C-F277D2186006}">
      <dsp:nvSpPr>
        <dsp:cNvPr id="0" name=""/>
        <dsp:cNvSpPr/>
      </dsp:nvSpPr>
      <dsp:spPr>
        <a:xfrm>
          <a:off x="7376808" y="2697533"/>
          <a:ext cx="686134" cy="457423"/>
        </a:xfrm>
        <a:prstGeom prst="roundRect">
          <a:avLst>
            <a:gd name="adj" fmla="val 10000"/>
          </a:avLst>
        </a:prstGeom>
        <a:solidFill>
          <a:srgbClr val="FFFF00"/>
        </a:solidFill>
        <a:ln w="25400">
          <a:solidFill>
            <a:schemeClr val="tx1"/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/>
            <a:t>bottom</a:t>
          </a:r>
        </a:p>
      </dsp:txBody>
      <dsp:txXfrm>
        <a:off x="7390205" y="2710930"/>
        <a:ext cx="659340" cy="43062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0BE9A8F-F9F0-0041-92A0-9515A497779A}">
      <dsp:nvSpPr>
        <dsp:cNvPr id="0" name=""/>
        <dsp:cNvSpPr/>
      </dsp:nvSpPr>
      <dsp:spPr>
        <a:xfrm>
          <a:off x="0" y="3801671"/>
          <a:ext cx="8506301" cy="271194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err="1" smtClean="0"/>
            <a:t>duplicate_flag</a:t>
          </a:r>
          <a:endParaRPr lang="en-US" sz="1200" kern="1200" dirty="0"/>
        </a:p>
      </dsp:txBody>
      <dsp:txXfrm>
        <a:off x="0" y="3801671"/>
        <a:ext cx="2551890" cy="271194"/>
      </dsp:txXfrm>
    </dsp:sp>
    <dsp:sp modelId="{12ED817E-B8BB-3742-B1C7-93911D145932}">
      <dsp:nvSpPr>
        <dsp:cNvPr id="0" name=""/>
        <dsp:cNvSpPr/>
      </dsp:nvSpPr>
      <dsp:spPr>
        <a:xfrm>
          <a:off x="0" y="3139582"/>
          <a:ext cx="8506301" cy="271194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/>
            <a:t>top_field_first_flag</a:t>
          </a:r>
        </a:p>
      </dsp:txBody>
      <dsp:txXfrm>
        <a:off x="0" y="3139582"/>
        <a:ext cx="2551890" cy="271194"/>
      </dsp:txXfrm>
    </dsp:sp>
    <dsp:sp modelId="{D73C5EBA-3E15-8843-88D4-CABEB27AD75E}">
      <dsp:nvSpPr>
        <dsp:cNvPr id="0" name=""/>
        <dsp:cNvSpPr/>
      </dsp:nvSpPr>
      <dsp:spPr>
        <a:xfrm>
          <a:off x="0" y="2547267"/>
          <a:ext cx="8506301" cy="271199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err="1"/>
            <a:t>bottom_field_flag</a:t>
          </a:r>
          <a:endParaRPr lang="en-US" sz="1200" kern="1200" dirty="0"/>
        </a:p>
      </dsp:txBody>
      <dsp:txXfrm>
        <a:off x="0" y="2547267"/>
        <a:ext cx="2551890" cy="271199"/>
      </dsp:txXfrm>
    </dsp:sp>
    <dsp:sp modelId="{2F9FE143-58E2-D44D-A355-FA3265464B9C}">
      <dsp:nvSpPr>
        <dsp:cNvPr id="0" name=""/>
        <dsp:cNvSpPr/>
      </dsp:nvSpPr>
      <dsp:spPr>
        <a:xfrm>
          <a:off x="0" y="1806871"/>
          <a:ext cx="8506301" cy="27120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err="1"/>
            <a:t>progressive_source_flag</a:t>
          </a:r>
          <a:endParaRPr lang="en-US" sz="1200" kern="1200" dirty="0"/>
        </a:p>
      </dsp:txBody>
      <dsp:txXfrm>
        <a:off x="0" y="1806871"/>
        <a:ext cx="2551890" cy="271205"/>
      </dsp:txXfrm>
    </dsp:sp>
    <dsp:sp modelId="{94B3BB18-5142-914F-8842-62FF05463522}">
      <dsp:nvSpPr>
        <dsp:cNvPr id="0" name=""/>
        <dsp:cNvSpPr/>
      </dsp:nvSpPr>
      <dsp:spPr>
        <a:xfrm>
          <a:off x="0" y="1214557"/>
          <a:ext cx="8506301" cy="27120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err="1"/>
            <a:t>FieldSequenceFlag</a:t>
          </a:r>
          <a:endParaRPr lang="en-US" sz="1200" kern="1200" dirty="0"/>
        </a:p>
      </dsp:txBody>
      <dsp:txXfrm>
        <a:off x="0" y="1214557"/>
        <a:ext cx="2551890" cy="271205"/>
      </dsp:txXfrm>
    </dsp:sp>
    <dsp:sp modelId="{1F47EC5A-2502-2245-8EF2-34AEB6DF195B}">
      <dsp:nvSpPr>
        <dsp:cNvPr id="0" name=""/>
        <dsp:cNvSpPr/>
      </dsp:nvSpPr>
      <dsp:spPr>
        <a:xfrm>
          <a:off x="4740835" y="788537"/>
          <a:ext cx="1014963" cy="472803"/>
        </a:xfrm>
        <a:prstGeom prst="roundRect">
          <a:avLst>
            <a:gd name="adj" fmla="val 10000"/>
          </a:avLst>
        </a:prstGeom>
        <a:solidFill>
          <a:schemeClr val="bg1"/>
        </a:solidFill>
        <a:ln w="25400">
          <a:solidFill>
            <a:schemeClr val="tx1"/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/>
            <a:t>sequence</a:t>
          </a:r>
        </a:p>
      </dsp:txBody>
      <dsp:txXfrm>
        <a:off x="4754683" y="802385"/>
        <a:ext cx="987267" cy="445107"/>
      </dsp:txXfrm>
    </dsp:sp>
    <dsp:sp modelId="{A4714856-E07F-1B48-A308-54766AE1DBB0}">
      <dsp:nvSpPr>
        <dsp:cNvPr id="0" name=""/>
        <dsp:cNvSpPr/>
      </dsp:nvSpPr>
      <dsp:spPr>
        <a:xfrm>
          <a:off x="3830592" y="1261340"/>
          <a:ext cx="1417724" cy="189121"/>
        </a:xfrm>
        <a:custGeom>
          <a:avLst/>
          <a:gdLst/>
          <a:ahLst/>
          <a:cxnLst/>
          <a:rect l="0" t="0" r="0" b="0"/>
          <a:pathLst>
            <a:path>
              <a:moveTo>
                <a:pt x="1417724" y="0"/>
              </a:moveTo>
              <a:lnTo>
                <a:pt x="1417724" y="94560"/>
              </a:lnTo>
              <a:lnTo>
                <a:pt x="0" y="94560"/>
              </a:lnTo>
              <a:lnTo>
                <a:pt x="0" y="189121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F7F1CB-D5E0-3E44-A570-C751B38A3A3F}">
      <dsp:nvSpPr>
        <dsp:cNvPr id="0" name=""/>
        <dsp:cNvSpPr/>
      </dsp:nvSpPr>
      <dsp:spPr>
        <a:xfrm>
          <a:off x="3309557" y="1450461"/>
          <a:ext cx="1042069" cy="472803"/>
        </a:xfrm>
        <a:prstGeom prst="roundRect">
          <a:avLst>
            <a:gd name="adj" fmla="val 10000"/>
          </a:avLst>
        </a:prstGeom>
        <a:solidFill>
          <a:schemeClr val="bg1"/>
        </a:solidFill>
        <a:ln w="25400">
          <a:solidFill>
            <a:schemeClr val="tx1"/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/>
            <a:t>frame sequence</a:t>
          </a:r>
        </a:p>
      </dsp:txBody>
      <dsp:txXfrm>
        <a:off x="3323405" y="1464309"/>
        <a:ext cx="1014373" cy="445107"/>
      </dsp:txXfrm>
    </dsp:sp>
    <dsp:sp modelId="{A0E90886-8862-9B4B-89BC-692FCC5B2DD7}">
      <dsp:nvSpPr>
        <dsp:cNvPr id="0" name=""/>
        <dsp:cNvSpPr/>
      </dsp:nvSpPr>
      <dsp:spPr>
        <a:xfrm>
          <a:off x="3369609" y="1923264"/>
          <a:ext cx="460982" cy="189121"/>
        </a:xfrm>
        <a:custGeom>
          <a:avLst/>
          <a:gdLst/>
          <a:ahLst/>
          <a:cxnLst/>
          <a:rect l="0" t="0" r="0" b="0"/>
          <a:pathLst>
            <a:path>
              <a:moveTo>
                <a:pt x="460982" y="0"/>
              </a:moveTo>
              <a:lnTo>
                <a:pt x="460982" y="94560"/>
              </a:lnTo>
              <a:lnTo>
                <a:pt x="0" y="94560"/>
              </a:lnTo>
              <a:lnTo>
                <a:pt x="0" y="189121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B224B9E-C795-0E42-BDE6-FD4A0D066941}">
      <dsp:nvSpPr>
        <dsp:cNvPr id="0" name=""/>
        <dsp:cNvSpPr/>
      </dsp:nvSpPr>
      <dsp:spPr>
        <a:xfrm>
          <a:off x="3015007" y="2112385"/>
          <a:ext cx="709204" cy="472803"/>
        </a:xfrm>
        <a:prstGeom prst="roundRect">
          <a:avLst>
            <a:gd name="adj" fmla="val 10000"/>
          </a:avLst>
        </a:prstGeom>
        <a:solidFill>
          <a:schemeClr val="bg1"/>
        </a:solidFill>
        <a:ln w="25400">
          <a:solidFill>
            <a:schemeClr val="tx1"/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/>
            <a:t>inter-leaved</a:t>
          </a:r>
        </a:p>
      </dsp:txBody>
      <dsp:txXfrm>
        <a:off x="3028855" y="2126233"/>
        <a:ext cx="681508" cy="445107"/>
      </dsp:txXfrm>
    </dsp:sp>
    <dsp:sp modelId="{0ABE3049-82E4-1A4E-A0A1-DCDD6B221400}">
      <dsp:nvSpPr>
        <dsp:cNvPr id="0" name=""/>
        <dsp:cNvSpPr/>
      </dsp:nvSpPr>
      <dsp:spPr>
        <a:xfrm>
          <a:off x="3323889" y="2585188"/>
          <a:ext cx="91440" cy="18912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89121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7E40B9E-8713-A240-8085-E35794BE0891}">
      <dsp:nvSpPr>
        <dsp:cNvPr id="0" name=""/>
        <dsp:cNvSpPr/>
      </dsp:nvSpPr>
      <dsp:spPr>
        <a:xfrm>
          <a:off x="3015007" y="2774309"/>
          <a:ext cx="709204" cy="472803"/>
        </a:xfrm>
        <a:prstGeom prst="roundRect">
          <a:avLst>
            <a:gd name="adj" fmla="val 10000"/>
          </a:avLst>
        </a:prstGeom>
        <a:noFill/>
        <a:ln w="25400"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/>
            <a:t>X</a:t>
          </a:r>
        </a:p>
      </dsp:txBody>
      <dsp:txXfrm>
        <a:off x="3028855" y="2788157"/>
        <a:ext cx="681508" cy="445107"/>
      </dsp:txXfrm>
    </dsp:sp>
    <dsp:sp modelId="{8401C7EC-B568-CE42-ADF1-E39E708E777D}">
      <dsp:nvSpPr>
        <dsp:cNvPr id="0" name=""/>
        <dsp:cNvSpPr/>
      </dsp:nvSpPr>
      <dsp:spPr>
        <a:xfrm>
          <a:off x="2908626" y="3247112"/>
          <a:ext cx="460982" cy="189121"/>
        </a:xfrm>
        <a:custGeom>
          <a:avLst/>
          <a:gdLst/>
          <a:ahLst/>
          <a:cxnLst/>
          <a:rect l="0" t="0" r="0" b="0"/>
          <a:pathLst>
            <a:path>
              <a:moveTo>
                <a:pt x="460982" y="0"/>
              </a:moveTo>
              <a:lnTo>
                <a:pt x="460982" y="94560"/>
              </a:lnTo>
              <a:lnTo>
                <a:pt x="0" y="94560"/>
              </a:lnTo>
              <a:lnTo>
                <a:pt x="0" y="189121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764CAEC-C326-1047-94BE-537166F441A6}">
      <dsp:nvSpPr>
        <dsp:cNvPr id="0" name=""/>
        <dsp:cNvSpPr/>
      </dsp:nvSpPr>
      <dsp:spPr>
        <a:xfrm>
          <a:off x="2554024" y="3436233"/>
          <a:ext cx="709204" cy="472803"/>
        </a:xfrm>
        <a:prstGeom prst="roundRect">
          <a:avLst>
            <a:gd name="adj" fmla="val 10000"/>
          </a:avLst>
        </a:prstGeom>
        <a:solidFill>
          <a:schemeClr val="bg1"/>
        </a:solidFill>
        <a:ln w="25400">
          <a:solidFill>
            <a:schemeClr val="tx1"/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/>
            <a:t>bottom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/>
            <a:t>first</a:t>
          </a:r>
        </a:p>
      </dsp:txBody>
      <dsp:txXfrm>
        <a:off x="2567872" y="3450081"/>
        <a:ext cx="681508" cy="445107"/>
      </dsp:txXfrm>
    </dsp:sp>
    <dsp:sp modelId="{DEE6E38E-CCDF-DB43-B07D-7BF7351AF0DC}">
      <dsp:nvSpPr>
        <dsp:cNvPr id="0" name=""/>
        <dsp:cNvSpPr/>
      </dsp:nvSpPr>
      <dsp:spPr>
        <a:xfrm>
          <a:off x="3369609" y="3247112"/>
          <a:ext cx="460982" cy="1891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4560"/>
              </a:lnTo>
              <a:lnTo>
                <a:pt x="460982" y="94560"/>
              </a:lnTo>
              <a:lnTo>
                <a:pt x="460982" y="189121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84EE3D-977D-5544-A4EF-39D44808BDB3}">
      <dsp:nvSpPr>
        <dsp:cNvPr id="0" name=""/>
        <dsp:cNvSpPr/>
      </dsp:nvSpPr>
      <dsp:spPr>
        <a:xfrm>
          <a:off x="3475990" y="3436233"/>
          <a:ext cx="709204" cy="472803"/>
        </a:xfrm>
        <a:prstGeom prst="roundRect">
          <a:avLst>
            <a:gd name="adj" fmla="val 10000"/>
          </a:avLst>
        </a:prstGeom>
        <a:solidFill>
          <a:schemeClr val="bg1"/>
        </a:solidFill>
        <a:ln w="25400">
          <a:solidFill>
            <a:schemeClr val="tx1"/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/>
            <a:t>top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/>
            <a:t>first</a:t>
          </a:r>
        </a:p>
      </dsp:txBody>
      <dsp:txXfrm>
        <a:off x="3489838" y="3450081"/>
        <a:ext cx="681508" cy="445107"/>
      </dsp:txXfrm>
    </dsp:sp>
    <dsp:sp modelId="{6DCF20AD-83E8-D144-9056-42547D057CDB}">
      <dsp:nvSpPr>
        <dsp:cNvPr id="0" name=""/>
        <dsp:cNvSpPr/>
      </dsp:nvSpPr>
      <dsp:spPr>
        <a:xfrm>
          <a:off x="3830592" y="1923264"/>
          <a:ext cx="460982" cy="1891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4560"/>
              </a:lnTo>
              <a:lnTo>
                <a:pt x="460982" y="94560"/>
              </a:lnTo>
              <a:lnTo>
                <a:pt x="460982" y="189121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03622E6-7CA0-AB4D-9C58-0F0917F29678}">
      <dsp:nvSpPr>
        <dsp:cNvPr id="0" name=""/>
        <dsp:cNvSpPr/>
      </dsp:nvSpPr>
      <dsp:spPr>
        <a:xfrm>
          <a:off x="3936972" y="2112385"/>
          <a:ext cx="709204" cy="472803"/>
        </a:xfrm>
        <a:prstGeom prst="roundRect">
          <a:avLst>
            <a:gd name="adj" fmla="val 10000"/>
          </a:avLst>
        </a:prstGeom>
        <a:solidFill>
          <a:schemeClr val="bg1"/>
        </a:solidFill>
        <a:ln w="25400">
          <a:solidFill>
            <a:schemeClr val="tx1"/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/>
            <a:t>prog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/>
            <a:t>frame</a:t>
          </a:r>
        </a:p>
      </dsp:txBody>
      <dsp:txXfrm>
        <a:off x="3950820" y="2126233"/>
        <a:ext cx="681508" cy="445107"/>
      </dsp:txXfrm>
    </dsp:sp>
    <dsp:sp modelId="{4F86E96E-F0EE-CD47-A526-59A0CA325405}">
      <dsp:nvSpPr>
        <dsp:cNvPr id="0" name=""/>
        <dsp:cNvSpPr/>
      </dsp:nvSpPr>
      <dsp:spPr>
        <a:xfrm>
          <a:off x="5248317" y="1261340"/>
          <a:ext cx="1348173" cy="1891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4560"/>
              </a:lnTo>
              <a:lnTo>
                <a:pt x="1348173" y="94560"/>
              </a:lnTo>
              <a:lnTo>
                <a:pt x="1348173" y="189121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AB9196-4B27-CE41-9CB1-441CF3E9BFB7}">
      <dsp:nvSpPr>
        <dsp:cNvPr id="0" name=""/>
        <dsp:cNvSpPr/>
      </dsp:nvSpPr>
      <dsp:spPr>
        <a:xfrm>
          <a:off x="6005903" y="1450461"/>
          <a:ext cx="1181173" cy="472803"/>
        </a:xfrm>
        <a:prstGeom prst="roundRect">
          <a:avLst>
            <a:gd name="adj" fmla="val 10000"/>
          </a:avLst>
        </a:prstGeom>
        <a:solidFill>
          <a:srgbClr val="FFFF00"/>
        </a:solidFill>
        <a:ln w="25400">
          <a:solidFill>
            <a:schemeClr val="tx1"/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/>
            <a:t>field sequence</a:t>
          </a:r>
        </a:p>
      </dsp:txBody>
      <dsp:txXfrm>
        <a:off x="6019751" y="1464309"/>
        <a:ext cx="1153477" cy="445107"/>
      </dsp:txXfrm>
    </dsp:sp>
    <dsp:sp modelId="{02F7B818-D26B-D94E-9490-9BA9F581DFB8}">
      <dsp:nvSpPr>
        <dsp:cNvPr id="0" name=""/>
        <dsp:cNvSpPr/>
      </dsp:nvSpPr>
      <dsp:spPr>
        <a:xfrm>
          <a:off x="5674524" y="1923264"/>
          <a:ext cx="921965" cy="189121"/>
        </a:xfrm>
        <a:custGeom>
          <a:avLst/>
          <a:gdLst/>
          <a:ahLst/>
          <a:cxnLst/>
          <a:rect l="0" t="0" r="0" b="0"/>
          <a:pathLst>
            <a:path>
              <a:moveTo>
                <a:pt x="921965" y="0"/>
              </a:moveTo>
              <a:lnTo>
                <a:pt x="921965" y="94560"/>
              </a:lnTo>
              <a:lnTo>
                <a:pt x="0" y="94560"/>
              </a:lnTo>
              <a:lnTo>
                <a:pt x="0" y="189121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EBA06B-9296-2C42-92D5-E7DFCB393B14}">
      <dsp:nvSpPr>
        <dsp:cNvPr id="0" name=""/>
        <dsp:cNvSpPr/>
      </dsp:nvSpPr>
      <dsp:spPr>
        <a:xfrm>
          <a:off x="5319921" y="2112385"/>
          <a:ext cx="709204" cy="472803"/>
        </a:xfrm>
        <a:prstGeom prst="roundRect">
          <a:avLst>
            <a:gd name="adj" fmla="val 10000"/>
          </a:avLst>
        </a:prstGeom>
        <a:solidFill>
          <a:schemeClr val="bg1"/>
        </a:solidFill>
        <a:ln w="25400">
          <a:solidFill>
            <a:schemeClr val="tx1"/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/>
            <a:t>field picture</a:t>
          </a:r>
        </a:p>
      </dsp:txBody>
      <dsp:txXfrm>
        <a:off x="5333769" y="2126233"/>
        <a:ext cx="681508" cy="445107"/>
      </dsp:txXfrm>
    </dsp:sp>
    <dsp:sp modelId="{F92BD89D-8EB7-8544-909A-D96670238390}">
      <dsp:nvSpPr>
        <dsp:cNvPr id="0" name=""/>
        <dsp:cNvSpPr/>
      </dsp:nvSpPr>
      <dsp:spPr>
        <a:xfrm>
          <a:off x="5213541" y="2585188"/>
          <a:ext cx="460982" cy="189121"/>
        </a:xfrm>
        <a:custGeom>
          <a:avLst/>
          <a:gdLst/>
          <a:ahLst/>
          <a:cxnLst/>
          <a:rect l="0" t="0" r="0" b="0"/>
          <a:pathLst>
            <a:path>
              <a:moveTo>
                <a:pt x="460982" y="0"/>
              </a:moveTo>
              <a:lnTo>
                <a:pt x="460982" y="94560"/>
              </a:lnTo>
              <a:lnTo>
                <a:pt x="0" y="94560"/>
              </a:lnTo>
              <a:lnTo>
                <a:pt x="0" y="189121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ACEB5C-D15A-624D-8D77-F1B64EE51EF1}">
      <dsp:nvSpPr>
        <dsp:cNvPr id="0" name=""/>
        <dsp:cNvSpPr/>
      </dsp:nvSpPr>
      <dsp:spPr>
        <a:xfrm>
          <a:off x="4858938" y="2774309"/>
          <a:ext cx="709204" cy="472803"/>
        </a:xfrm>
        <a:prstGeom prst="roundRect">
          <a:avLst>
            <a:gd name="adj" fmla="val 10000"/>
          </a:avLst>
        </a:prstGeom>
        <a:solidFill>
          <a:schemeClr val="bg1"/>
        </a:solidFill>
        <a:ln w="25400">
          <a:solidFill>
            <a:schemeClr val="tx1"/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/>
            <a:t>top</a:t>
          </a:r>
        </a:p>
      </dsp:txBody>
      <dsp:txXfrm>
        <a:off x="4872786" y="2788157"/>
        <a:ext cx="681508" cy="445107"/>
      </dsp:txXfrm>
    </dsp:sp>
    <dsp:sp modelId="{70CEC5A7-7FD6-3B4E-AD40-72D963BA62B1}">
      <dsp:nvSpPr>
        <dsp:cNvPr id="0" name=""/>
        <dsp:cNvSpPr/>
      </dsp:nvSpPr>
      <dsp:spPr>
        <a:xfrm>
          <a:off x="5674524" y="2585188"/>
          <a:ext cx="460982" cy="1891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4560"/>
              </a:lnTo>
              <a:lnTo>
                <a:pt x="460982" y="94560"/>
              </a:lnTo>
              <a:lnTo>
                <a:pt x="460982" y="189121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709BAB3-1961-0545-B985-329E53C4D7D5}">
      <dsp:nvSpPr>
        <dsp:cNvPr id="0" name=""/>
        <dsp:cNvSpPr/>
      </dsp:nvSpPr>
      <dsp:spPr>
        <a:xfrm>
          <a:off x="5780904" y="2774309"/>
          <a:ext cx="709204" cy="472803"/>
        </a:xfrm>
        <a:prstGeom prst="roundRect">
          <a:avLst>
            <a:gd name="adj" fmla="val 10000"/>
          </a:avLst>
        </a:prstGeom>
        <a:solidFill>
          <a:schemeClr val="bg1"/>
        </a:solidFill>
        <a:ln w="25400">
          <a:solidFill>
            <a:schemeClr val="tx1"/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/>
            <a:t>bottom</a:t>
          </a:r>
        </a:p>
      </dsp:txBody>
      <dsp:txXfrm>
        <a:off x="5794752" y="2788157"/>
        <a:ext cx="681508" cy="445107"/>
      </dsp:txXfrm>
    </dsp:sp>
    <dsp:sp modelId="{D6591B03-0533-5242-8A8A-68065747C527}">
      <dsp:nvSpPr>
        <dsp:cNvPr id="0" name=""/>
        <dsp:cNvSpPr/>
      </dsp:nvSpPr>
      <dsp:spPr>
        <a:xfrm>
          <a:off x="6596490" y="1923264"/>
          <a:ext cx="921965" cy="1891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4560"/>
              </a:lnTo>
              <a:lnTo>
                <a:pt x="921965" y="94560"/>
              </a:lnTo>
              <a:lnTo>
                <a:pt x="921965" y="189121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4C64C5-897D-4442-85FE-78ADA45BE0AE}">
      <dsp:nvSpPr>
        <dsp:cNvPr id="0" name=""/>
        <dsp:cNvSpPr/>
      </dsp:nvSpPr>
      <dsp:spPr>
        <a:xfrm>
          <a:off x="7163853" y="2112385"/>
          <a:ext cx="709204" cy="472803"/>
        </a:xfrm>
        <a:prstGeom prst="roundRect">
          <a:avLst>
            <a:gd name="adj" fmla="val 10000"/>
          </a:avLst>
        </a:prstGeom>
        <a:solidFill>
          <a:srgbClr val="FFFF00"/>
        </a:solidFill>
        <a:ln w="25400">
          <a:solidFill>
            <a:schemeClr val="tx1"/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/>
            <a:t>extracted field</a:t>
          </a:r>
        </a:p>
      </dsp:txBody>
      <dsp:txXfrm>
        <a:off x="7177701" y="2126233"/>
        <a:ext cx="681508" cy="445107"/>
      </dsp:txXfrm>
    </dsp:sp>
    <dsp:sp modelId="{CA5E1699-891E-884C-AFA4-5E9B679E669E}">
      <dsp:nvSpPr>
        <dsp:cNvPr id="0" name=""/>
        <dsp:cNvSpPr/>
      </dsp:nvSpPr>
      <dsp:spPr>
        <a:xfrm>
          <a:off x="7057472" y="2585188"/>
          <a:ext cx="460982" cy="189121"/>
        </a:xfrm>
        <a:custGeom>
          <a:avLst/>
          <a:gdLst/>
          <a:ahLst/>
          <a:cxnLst/>
          <a:rect l="0" t="0" r="0" b="0"/>
          <a:pathLst>
            <a:path>
              <a:moveTo>
                <a:pt x="460982" y="0"/>
              </a:moveTo>
              <a:lnTo>
                <a:pt x="460982" y="94560"/>
              </a:lnTo>
              <a:lnTo>
                <a:pt x="0" y="94560"/>
              </a:lnTo>
              <a:lnTo>
                <a:pt x="0" y="189121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EBF470-FAEC-EF42-AD67-CA5E9D3FC749}">
      <dsp:nvSpPr>
        <dsp:cNvPr id="0" name=""/>
        <dsp:cNvSpPr/>
      </dsp:nvSpPr>
      <dsp:spPr>
        <a:xfrm>
          <a:off x="6702870" y="2774309"/>
          <a:ext cx="709204" cy="472803"/>
        </a:xfrm>
        <a:prstGeom prst="roundRect">
          <a:avLst>
            <a:gd name="adj" fmla="val 10000"/>
          </a:avLst>
        </a:prstGeom>
        <a:solidFill>
          <a:srgbClr val="FFFF00"/>
        </a:solidFill>
        <a:ln w="25400">
          <a:solidFill>
            <a:schemeClr val="tx1"/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/>
            <a:t>top</a:t>
          </a:r>
        </a:p>
      </dsp:txBody>
      <dsp:txXfrm>
        <a:off x="6716718" y="2788157"/>
        <a:ext cx="681508" cy="445107"/>
      </dsp:txXfrm>
    </dsp:sp>
    <dsp:sp modelId="{A868779D-22F2-2F47-9CAD-CF2F97636305}">
      <dsp:nvSpPr>
        <dsp:cNvPr id="0" name=""/>
        <dsp:cNvSpPr/>
      </dsp:nvSpPr>
      <dsp:spPr>
        <a:xfrm>
          <a:off x="7011752" y="3247112"/>
          <a:ext cx="91440" cy="18912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8912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0C35FB-9CAF-044A-A279-EFADD9AC5676}">
      <dsp:nvSpPr>
        <dsp:cNvPr id="0" name=""/>
        <dsp:cNvSpPr/>
      </dsp:nvSpPr>
      <dsp:spPr>
        <a:xfrm>
          <a:off x="6702870" y="3436233"/>
          <a:ext cx="709204" cy="472803"/>
        </a:xfrm>
        <a:prstGeom prst="roundRect">
          <a:avLst>
            <a:gd name="adj" fmla="val 10000"/>
          </a:avLst>
        </a:prstGeom>
        <a:noFill/>
        <a:ln w="25400"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/>
            <a:t>X</a:t>
          </a:r>
        </a:p>
      </dsp:txBody>
      <dsp:txXfrm>
        <a:off x="6716718" y="3450081"/>
        <a:ext cx="681508" cy="445107"/>
      </dsp:txXfrm>
    </dsp:sp>
    <dsp:sp modelId="{3D5400EE-E8F2-4F47-9C03-B297E186AF8C}">
      <dsp:nvSpPr>
        <dsp:cNvPr id="0" name=""/>
        <dsp:cNvSpPr/>
      </dsp:nvSpPr>
      <dsp:spPr>
        <a:xfrm>
          <a:off x="7011752" y="3909037"/>
          <a:ext cx="91440" cy="18912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8912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EFDDE37-EB6E-5D45-BF30-715A0D28CF9F}">
      <dsp:nvSpPr>
        <dsp:cNvPr id="0" name=""/>
        <dsp:cNvSpPr/>
      </dsp:nvSpPr>
      <dsp:spPr>
        <a:xfrm>
          <a:off x="6702870" y="4098158"/>
          <a:ext cx="709204" cy="472803"/>
        </a:xfrm>
        <a:prstGeom prst="roundRect">
          <a:avLst>
            <a:gd name="adj" fmla="val 10000"/>
          </a:avLst>
        </a:prstGeom>
        <a:solidFill>
          <a:srgbClr val="FFFF00"/>
        </a:solidFill>
        <a:ln w="25400">
          <a:solidFill>
            <a:schemeClr val="tx1"/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duplicate</a:t>
          </a:r>
          <a:endParaRPr lang="en-US" sz="900" kern="1200" dirty="0"/>
        </a:p>
      </dsp:txBody>
      <dsp:txXfrm>
        <a:off x="6716718" y="4112006"/>
        <a:ext cx="681508" cy="445107"/>
      </dsp:txXfrm>
    </dsp:sp>
    <dsp:sp modelId="{24A0E28D-3C65-CC4D-84D6-34D1B179A86E}">
      <dsp:nvSpPr>
        <dsp:cNvPr id="0" name=""/>
        <dsp:cNvSpPr/>
      </dsp:nvSpPr>
      <dsp:spPr>
        <a:xfrm>
          <a:off x="7518455" y="2585188"/>
          <a:ext cx="460982" cy="1891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4560"/>
              </a:lnTo>
              <a:lnTo>
                <a:pt x="460982" y="94560"/>
              </a:lnTo>
              <a:lnTo>
                <a:pt x="460982" y="189121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53D24A-1382-2740-BE3C-F277D2186006}">
      <dsp:nvSpPr>
        <dsp:cNvPr id="0" name=""/>
        <dsp:cNvSpPr/>
      </dsp:nvSpPr>
      <dsp:spPr>
        <a:xfrm>
          <a:off x="7624836" y="2774309"/>
          <a:ext cx="709204" cy="472803"/>
        </a:xfrm>
        <a:prstGeom prst="roundRect">
          <a:avLst>
            <a:gd name="adj" fmla="val 10000"/>
          </a:avLst>
        </a:prstGeom>
        <a:solidFill>
          <a:srgbClr val="FFFF00"/>
        </a:solidFill>
        <a:ln w="25400">
          <a:solidFill>
            <a:schemeClr val="tx1"/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/>
            <a:t>bottom</a:t>
          </a:r>
        </a:p>
      </dsp:txBody>
      <dsp:txXfrm>
        <a:off x="7638684" y="2788157"/>
        <a:ext cx="681508" cy="445107"/>
      </dsp:txXfrm>
    </dsp:sp>
    <dsp:sp modelId="{5062815F-F10A-B04A-BF60-80199410C351}">
      <dsp:nvSpPr>
        <dsp:cNvPr id="0" name=""/>
        <dsp:cNvSpPr/>
      </dsp:nvSpPr>
      <dsp:spPr>
        <a:xfrm>
          <a:off x="7933718" y="3247112"/>
          <a:ext cx="91440" cy="18912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8912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23CC51-60BF-3541-8D36-BA1314C36975}">
      <dsp:nvSpPr>
        <dsp:cNvPr id="0" name=""/>
        <dsp:cNvSpPr/>
      </dsp:nvSpPr>
      <dsp:spPr>
        <a:xfrm>
          <a:off x="7624836" y="3436233"/>
          <a:ext cx="709204" cy="472803"/>
        </a:xfrm>
        <a:prstGeom prst="roundRect">
          <a:avLst>
            <a:gd name="adj" fmla="val 10000"/>
          </a:avLst>
        </a:prstGeom>
        <a:noFill/>
        <a:ln w="25400"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/>
            <a:t>X</a:t>
          </a:r>
        </a:p>
      </dsp:txBody>
      <dsp:txXfrm>
        <a:off x="7638684" y="3450081"/>
        <a:ext cx="681508" cy="445107"/>
      </dsp:txXfrm>
    </dsp:sp>
    <dsp:sp modelId="{AA78EBF9-AC4D-704D-A8C7-4E7C21EE19CE}">
      <dsp:nvSpPr>
        <dsp:cNvPr id="0" name=""/>
        <dsp:cNvSpPr/>
      </dsp:nvSpPr>
      <dsp:spPr>
        <a:xfrm>
          <a:off x="7933718" y="3909037"/>
          <a:ext cx="91440" cy="18912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8912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0A9F101-7AA3-AF40-8548-8D3E74456C58}">
      <dsp:nvSpPr>
        <dsp:cNvPr id="0" name=""/>
        <dsp:cNvSpPr/>
      </dsp:nvSpPr>
      <dsp:spPr>
        <a:xfrm>
          <a:off x="7624836" y="4098158"/>
          <a:ext cx="709204" cy="472803"/>
        </a:xfrm>
        <a:prstGeom prst="roundRect">
          <a:avLst>
            <a:gd name="adj" fmla="val 10000"/>
          </a:avLst>
        </a:prstGeom>
        <a:solidFill>
          <a:srgbClr val="FFFF00"/>
        </a:solidFill>
        <a:ln w="25400">
          <a:solidFill>
            <a:schemeClr val="tx1"/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duplicate</a:t>
          </a:r>
          <a:endParaRPr lang="en-US" sz="900" kern="1200" dirty="0"/>
        </a:p>
      </dsp:txBody>
      <dsp:txXfrm>
        <a:off x="7638684" y="4112006"/>
        <a:ext cx="681508" cy="44510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361594-101E-DA41-80A2-86E08DD329A2}" type="datetimeFigureOut">
              <a:rPr lang="en-US" smtClean="0"/>
              <a:t>3/4/12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DF17C8-49D7-7941-B0D7-55D89D2B06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23760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95C71F-CCA4-654B-80A2-1ED252258E36}" type="datetimeFigureOut">
              <a:rPr lang="en-US" smtClean="0"/>
              <a:t>3/4/12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C3C81B-6BAF-B645-AD86-F11AF206EA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021095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08231-1221-234D-B289-956D8BBF0C96}" type="datetime1">
              <a:rPr lang="en-US" smtClean="0"/>
              <a:t>3/4/12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H0720 backup slides (chadfogg@gmail.com)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D10C6-41D7-A24E-99BC-962498083A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5916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BE00C-622B-D54E-838F-3E6F063097C4}" type="datetime1">
              <a:rPr lang="en-US" smtClean="0"/>
              <a:t>3/4/12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H0720 backup slides (chadfogg@gmail.com)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D10C6-41D7-A24E-99BC-962498083A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84115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5F349-18A3-2C43-86D4-B2973D9D9B47}" type="datetime1">
              <a:rPr lang="en-US" smtClean="0"/>
              <a:t>3/4/12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H0720 backup slides (chadfogg@gmail.com)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D10C6-41D7-A24E-99BC-962498083A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5522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09C26-25CA-5646-905F-FF4BB0785042}" type="datetime1">
              <a:rPr lang="en-US" smtClean="0"/>
              <a:t>3/4/12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H0720 backup slides (chadfogg@gmail.com)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D10C6-41D7-A24E-99BC-962498083A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3903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FE68D-3ECA-A645-9083-3A965A9F3A04}" type="datetime1">
              <a:rPr lang="en-US" smtClean="0"/>
              <a:t>3/4/12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H0720 backup slides (chadfogg@gmail.com)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D10C6-41D7-A24E-99BC-962498083A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10592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214E7-867B-464F-A7FF-4BE324551CC0}" type="datetime1">
              <a:rPr lang="en-US" smtClean="0"/>
              <a:t>3/4/12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H0720 backup slides (chadfogg@gmail.com)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D10C6-41D7-A24E-99BC-962498083A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8316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7D3D4-66DE-6B48-9D93-7F17E5E9502E}" type="datetime1">
              <a:rPr lang="en-US" smtClean="0"/>
              <a:t>3/4/12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H0720 backup slides (chadfogg@gmail.com)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D10C6-41D7-A24E-99BC-962498083A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2614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02980-09EC-2B4B-B7C6-5D326FF28003}" type="datetime1">
              <a:rPr lang="en-US" smtClean="0"/>
              <a:t>3/4/12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H0720 backup slides (chadfogg@gmail.com)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D10C6-41D7-A24E-99BC-962498083A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2363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25160-F7D6-FF4A-BE23-62DF3590EC85}" type="datetime1">
              <a:rPr lang="en-US" smtClean="0"/>
              <a:t>3/4/12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H0720 backup slides (chadfogg@gmail.com)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D10C6-41D7-A24E-99BC-962498083A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4177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5FD44-B647-1A4D-A5E4-0FFB394FE126}" type="datetime1">
              <a:rPr lang="en-US" smtClean="0"/>
              <a:t>3/4/12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H0720 backup slides (chadfogg@gmail.com)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D10C6-41D7-A24E-99BC-962498083A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508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27E75-513B-3942-A5EE-E37D8E5790D6}" type="datetime1">
              <a:rPr lang="en-US" smtClean="0"/>
              <a:t>3/4/12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H0720 backup slides (chadfogg@gmail.com)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D10C6-41D7-A24E-99BC-962498083A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3605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C989D0-848C-8D4B-9B5D-635BA47E2C5B}" type="datetime1">
              <a:rPr lang="en-US" smtClean="0"/>
              <a:t>3/4/12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H0720 backup slides (chadfogg@gmail.com)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CD10C6-41D7-A24E-99BC-962498083A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4672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phenix.int-evry.fr/jct/doc_end_user/current_document.php?id=5096" TargetMode="External"/><Relationship Id="rId3" Type="http://schemas.openxmlformats.org/officeDocument/2006/relationships/hyperlink" Target="http://phenix.int-evry.fr/jct/doc_end_user/current_document.php?id=5070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4" Type="http://schemas.openxmlformats.org/officeDocument/2006/relationships/diagramQuickStyle" Target="../diagrams/quickStyle4.xml"/><Relationship Id="rId5" Type="http://schemas.openxmlformats.org/officeDocument/2006/relationships/diagramColors" Target="../diagrams/colors4.xml"/><Relationship Id="rId6" Type="http://schemas.microsoft.com/office/2007/relationships/diagramDrawing" Target="../diagrams/drawing4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4" Type="http://schemas.openxmlformats.org/officeDocument/2006/relationships/diagramQuickStyle" Target="../diagrams/quickStyle5.xml"/><Relationship Id="rId5" Type="http://schemas.openxmlformats.org/officeDocument/2006/relationships/diagramColors" Target="../diagrams/colors5.xml"/><Relationship Id="rId6" Type="http://schemas.microsoft.com/office/2007/relationships/diagramDrawing" Target="../diagrams/drawing5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4" Type="http://schemas.openxmlformats.org/officeDocument/2006/relationships/diagramQuickStyle" Target="../diagrams/quickStyle6.xml"/><Relationship Id="rId5" Type="http://schemas.openxmlformats.org/officeDocument/2006/relationships/diagramColors" Target="../diagrams/colors6.xml"/><Relationship Id="rId6" Type="http://schemas.microsoft.com/office/2007/relationships/diagramDrawing" Target="../diagrams/drawing6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4" Type="http://schemas.openxmlformats.org/officeDocument/2006/relationships/image" Target="../media/image1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4" Type="http://schemas.openxmlformats.org/officeDocument/2006/relationships/diagramQuickStyle" Target="../diagrams/quickStyle3.xml"/><Relationship Id="rId5" Type="http://schemas.openxmlformats.org/officeDocument/2006/relationships/diagramColors" Target="../diagrams/colors3.xml"/><Relationship Id="rId6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Field-indication SEI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 smtClean="0"/>
              <a:t>Section D.2.19 in the HEVC CD (</a:t>
            </a:r>
            <a:r>
              <a:rPr lang="en-US" dirty="0" smtClean="0">
                <a:hlinkClick r:id="rId2"/>
              </a:rPr>
              <a:t>H1003 </a:t>
            </a:r>
            <a:r>
              <a:rPr lang="en-US" dirty="0" smtClean="0"/>
              <a:t>draft K) based on </a:t>
            </a:r>
            <a:r>
              <a:rPr lang="en-US" dirty="0" err="1" smtClean="0"/>
              <a:t>BoG</a:t>
            </a:r>
            <a:r>
              <a:rPr lang="en-US" dirty="0" smtClean="0"/>
              <a:t> recommendation (</a:t>
            </a:r>
            <a:r>
              <a:rPr lang="en-US" dirty="0" smtClean="0">
                <a:hlinkClick r:id="rId3"/>
              </a:rPr>
              <a:t>H0720</a:t>
            </a:r>
            <a:r>
              <a:rPr lang="en-US" dirty="0" smtClean="0"/>
              <a:t>)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5 flags in </a:t>
            </a:r>
            <a:r>
              <a:rPr lang="en-US" dirty="0" smtClean="0"/>
              <a:t>optional </a:t>
            </a:r>
            <a:r>
              <a:rPr lang="en-US" dirty="0" smtClean="0"/>
              <a:t>SEI sent in each coded picture </a:t>
            </a:r>
            <a:r>
              <a:rPr lang="en-US" dirty="0" smtClean="0"/>
              <a:t>identify:</a:t>
            </a:r>
          </a:p>
          <a:p>
            <a:pPr lvl="1"/>
            <a:r>
              <a:rPr lang="en-US" dirty="0" smtClean="0"/>
              <a:t>Whether the sequence conveys frames or fields (a “field sequence” or “frame sequence”)</a:t>
            </a:r>
          </a:p>
          <a:p>
            <a:pPr lvl="1"/>
            <a:r>
              <a:rPr lang="en-US" dirty="0" smtClean="0"/>
              <a:t>Source </a:t>
            </a:r>
            <a:r>
              <a:rPr lang="en-US" dirty="0" smtClean="0"/>
              <a:t>content is inherently progressive or interlace</a:t>
            </a:r>
          </a:p>
          <a:p>
            <a:pPr lvl="1"/>
            <a:r>
              <a:rPr lang="en-US" dirty="0" smtClean="0"/>
              <a:t>Top or bottom parity (if applicable)</a:t>
            </a:r>
          </a:p>
          <a:p>
            <a:pPr lvl="1"/>
            <a:r>
              <a:rPr lang="en-US" dirty="0" smtClean="0"/>
              <a:t>Whether top or bottom is displayed first in interleaved </a:t>
            </a:r>
            <a:r>
              <a:rPr lang="en-US" dirty="0" smtClean="0"/>
              <a:t>fields (interlaced frame sequence) exchanged between professional equipment.</a:t>
            </a:r>
            <a:endParaRPr lang="en-US" dirty="0" smtClean="0"/>
          </a:p>
          <a:p>
            <a:pPr lvl="1"/>
            <a:r>
              <a:rPr lang="en-US" dirty="0" smtClean="0"/>
              <a:t>Whether the coded picture is a duplicate (dummy</a:t>
            </a:r>
            <a:r>
              <a:rPr lang="en-US" dirty="0" smtClean="0"/>
              <a:t>) created by splicing, 3:2 </a:t>
            </a:r>
            <a:r>
              <a:rPr lang="en-US" dirty="0" err="1" smtClean="0"/>
              <a:t>pulldown</a:t>
            </a:r>
            <a:r>
              <a:rPr lang="en-US" dirty="0" smtClean="0"/>
              <a:t>, or gap-filling by the encoder or pre-processing equipment.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H0720 backup slides (chadfogg@gmail.com)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95307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</a:t>
            </a:r>
            <a:r>
              <a:rPr lang="en-US" dirty="0" smtClean="0"/>
              <a:t>ure field sequence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4378087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H0720 backup slides (chadfogg@gmail.com)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3640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</a:t>
            </a:r>
            <a:r>
              <a:rPr lang="en-US" dirty="0" smtClean="0"/>
              <a:t>ure field sequence flags</a:t>
            </a:r>
            <a:br>
              <a:rPr lang="en-US" dirty="0" smtClean="0"/>
            </a:br>
            <a:r>
              <a:rPr lang="en-US" dirty="0" smtClean="0"/>
              <a:t>“PAL”</a:t>
            </a:r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4308893" y="2363362"/>
            <a:ext cx="1349159" cy="1727655"/>
            <a:chOff x="1924179" y="1859722"/>
            <a:chExt cx="1349159" cy="1727655"/>
          </a:xfrm>
        </p:grpSpPr>
        <p:grpSp>
          <p:nvGrpSpPr>
            <p:cNvPr id="10" name="Group 9"/>
            <p:cNvGrpSpPr/>
            <p:nvPr/>
          </p:nvGrpSpPr>
          <p:grpSpPr>
            <a:xfrm>
              <a:off x="2016907" y="1859722"/>
              <a:ext cx="971081" cy="1358323"/>
              <a:chOff x="2016907" y="1859722"/>
              <a:chExt cx="971081" cy="1358323"/>
            </a:xfrm>
          </p:grpSpPr>
          <p:sp>
            <p:nvSpPr>
              <p:cNvPr id="8" name="Trapezoid 7"/>
              <p:cNvSpPr/>
              <p:nvPr/>
            </p:nvSpPr>
            <p:spPr>
              <a:xfrm rot="5400000">
                <a:off x="1817818" y="2058811"/>
                <a:ext cx="1107384" cy="709205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Trapezoid 8"/>
              <p:cNvSpPr/>
              <p:nvPr/>
            </p:nvSpPr>
            <p:spPr>
              <a:xfrm rot="5400000">
                <a:off x="2079694" y="2309750"/>
                <a:ext cx="1107384" cy="709205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1" name="TextBox 10"/>
            <p:cNvSpPr txBox="1"/>
            <p:nvPr/>
          </p:nvSpPr>
          <p:spPr>
            <a:xfrm>
              <a:off x="1924179" y="3218045"/>
              <a:ext cx="134915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Top    Bot</a:t>
              </a:r>
              <a:endParaRPr lang="en-US" dirty="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5615488" y="2363362"/>
            <a:ext cx="1349159" cy="1727655"/>
            <a:chOff x="1924179" y="1859722"/>
            <a:chExt cx="1349159" cy="1727655"/>
          </a:xfrm>
        </p:grpSpPr>
        <p:grpSp>
          <p:nvGrpSpPr>
            <p:cNvPr id="14" name="Group 13"/>
            <p:cNvGrpSpPr/>
            <p:nvPr/>
          </p:nvGrpSpPr>
          <p:grpSpPr>
            <a:xfrm>
              <a:off x="2016907" y="1859722"/>
              <a:ext cx="971081" cy="1358323"/>
              <a:chOff x="2016907" y="1859722"/>
              <a:chExt cx="971081" cy="1358323"/>
            </a:xfrm>
          </p:grpSpPr>
          <p:sp>
            <p:nvSpPr>
              <p:cNvPr id="16" name="Trapezoid 15"/>
              <p:cNvSpPr/>
              <p:nvPr/>
            </p:nvSpPr>
            <p:spPr>
              <a:xfrm rot="5400000">
                <a:off x="1817818" y="2058811"/>
                <a:ext cx="1107384" cy="709205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Trapezoid 16"/>
              <p:cNvSpPr/>
              <p:nvPr/>
            </p:nvSpPr>
            <p:spPr>
              <a:xfrm rot="5400000">
                <a:off x="2079694" y="2309750"/>
                <a:ext cx="1107384" cy="709205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5" name="TextBox 14"/>
            <p:cNvSpPr txBox="1"/>
            <p:nvPr/>
          </p:nvSpPr>
          <p:spPr>
            <a:xfrm>
              <a:off x="1924179" y="3218045"/>
              <a:ext cx="134915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Top    Bot</a:t>
              </a:r>
              <a:endParaRPr lang="en-US" dirty="0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7055105" y="2363362"/>
            <a:ext cx="1349159" cy="1727655"/>
            <a:chOff x="1924179" y="1859722"/>
            <a:chExt cx="1349159" cy="1727655"/>
          </a:xfrm>
        </p:grpSpPr>
        <p:grpSp>
          <p:nvGrpSpPr>
            <p:cNvPr id="19" name="Group 18"/>
            <p:cNvGrpSpPr/>
            <p:nvPr/>
          </p:nvGrpSpPr>
          <p:grpSpPr>
            <a:xfrm>
              <a:off x="2016907" y="1859722"/>
              <a:ext cx="971081" cy="1358323"/>
              <a:chOff x="2016907" y="1859722"/>
              <a:chExt cx="971081" cy="1358323"/>
            </a:xfrm>
          </p:grpSpPr>
          <p:sp>
            <p:nvSpPr>
              <p:cNvPr id="21" name="Trapezoid 20"/>
              <p:cNvSpPr/>
              <p:nvPr/>
            </p:nvSpPr>
            <p:spPr>
              <a:xfrm rot="5400000">
                <a:off x="1817818" y="2058811"/>
                <a:ext cx="1107384" cy="709205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="1"/>
              </a:p>
            </p:txBody>
          </p:sp>
          <p:sp>
            <p:nvSpPr>
              <p:cNvPr id="22" name="Trapezoid 21"/>
              <p:cNvSpPr/>
              <p:nvPr/>
            </p:nvSpPr>
            <p:spPr>
              <a:xfrm rot="5400000">
                <a:off x="2079694" y="2309750"/>
                <a:ext cx="1107384" cy="709205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="1"/>
              </a:p>
            </p:txBody>
          </p:sp>
        </p:grpSp>
        <p:sp>
          <p:nvSpPr>
            <p:cNvPr id="20" name="TextBox 19"/>
            <p:cNvSpPr txBox="1"/>
            <p:nvPr/>
          </p:nvSpPr>
          <p:spPr>
            <a:xfrm>
              <a:off x="1924179" y="3218045"/>
              <a:ext cx="134915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Top    Bot</a:t>
              </a:r>
              <a:endParaRPr lang="en-US" dirty="0"/>
            </a:p>
          </p:txBody>
        </p:sp>
      </p:grpSp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0954474"/>
              </p:ext>
            </p:extLst>
          </p:nvPr>
        </p:nvGraphicFramePr>
        <p:xfrm>
          <a:off x="229900" y="4221768"/>
          <a:ext cx="8456899" cy="157174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160096"/>
                <a:gridCol w="429680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latin typeface="Courier New"/>
                          <a:cs typeface="Courier New"/>
                        </a:rPr>
                        <a:t>progressive_source_flag</a:t>
                      </a:r>
                      <a:endParaRPr lang="en-US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Courier New"/>
                          <a:cs typeface="Courier New"/>
                        </a:rPr>
                        <a:t>0   0    0    0    </a:t>
                      </a:r>
                      <a:r>
                        <a:rPr lang="en-US" baseline="0" dirty="0" smtClean="0">
                          <a:latin typeface="Courier New"/>
                          <a:cs typeface="Courier New"/>
                        </a:rPr>
                        <a:t> </a:t>
                      </a:r>
                      <a:r>
                        <a:rPr lang="en-US" dirty="0" smtClean="0">
                          <a:latin typeface="Courier New"/>
                          <a:cs typeface="Courier New"/>
                        </a:rPr>
                        <a:t>0    0</a:t>
                      </a:r>
                    </a:p>
                  </a:txBody>
                  <a:tcPr/>
                </a:tc>
              </a:tr>
              <a:tr h="459226">
                <a:tc>
                  <a:txBody>
                    <a:bodyPr/>
                    <a:lstStyle/>
                    <a:p>
                      <a:r>
                        <a:rPr lang="en-US" b="1" dirty="0" err="1" smtClean="0">
                          <a:solidFill>
                            <a:schemeClr val="tx1"/>
                          </a:solidFill>
                          <a:latin typeface="Courier New"/>
                          <a:cs typeface="Courier New"/>
                        </a:rPr>
                        <a:t>bottom_field_flag</a:t>
                      </a:r>
                      <a:endParaRPr lang="en-US" b="1" dirty="0">
                        <a:solidFill>
                          <a:schemeClr val="tx1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Courier New"/>
                          <a:cs typeface="Courier New"/>
                        </a:rPr>
                        <a:t>0</a:t>
                      </a:r>
                      <a:r>
                        <a:rPr lang="en-US" b="1" baseline="0" dirty="0" smtClean="0">
                          <a:solidFill>
                            <a:schemeClr val="tx1"/>
                          </a:solidFill>
                          <a:latin typeface="Courier New"/>
                          <a:cs typeface="Courier New"/>
                        </a:rPr>
                        <a:t>   1    0    1     0    1 </a:t>
                      </a:r>
                      <a:endParaRPr lang="en-US" b="1" dirty="0" smtClean="0">
                        <a:solidFill>
                          <a:schemeClr val="tx1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latin typeface="Courier New"/>
                          <a:cs typeface="Courier New"/>
                        </a:rPr>
                        <a:t>top_field_first_flag</a:t>
                      </a:r>
                      <a:endParaRPr lang="en-US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urier New"/>
                          <a:cs typeface="Courier New"/>
                        </a:rPr>
                        <a:t>X   X</a:t>
                      </a:r>
                      <a:r>
                        <a:rPr lang="en-US" baseline="0" dirty="0" smtClean="0">
                          <a:latin typeface="Courier New"/>
                          <a:cs typeface="Courier New"/>
                        </a:rPr>
                        <a:t>    X    X     X    X</a:t>
                      </a:r>
                      <a:endParaRPr lang="en-US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latin typeface="Courier New"/>
                          <a:cs typeface="Courier New"/>
                        </a:rPr>
                        <a:t>duplicate_flag</a:t>
                      </a:r>
                      <a:endParaRPr lang="en-US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urier New"/>
                          <a:cs typeface="Courier New"/>
                        </a:rPr>
                        <a:t>0</a:t>
                      </a:r>
                      <a:r>
                        <a:rPr lang="en-US" baseline="0" dirty="0" smtClean="0">
                          <a:latin typeface="Courier New"/>
                          <a:cs typeface="Courier New"/>
                        </a:rPr>
                        <a:t>   0    0    0     0    0</a:t>
                      </a:r>
                      <a:endParaRPr lang="en-US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8221078" y="2629033"/>
            <a:ext cx="6574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…</a:t>
            </a:r>
            <a:endParaRPr lang="en-US" sz="4000" dirty="0"/>
          </a:p>
        </p:txBody>
      </p:sp>
      <p:sp>
        <p:nvSpPr>
          <p:cNvPr id="25" name="Rectangle 24"/>
          <p:cNvSpPr/>
          <p:nvPr/>
        </p:nvSpPr>
        <p:spPr>
          <a:xfrm>
            <a:off x="548903" y="2757856"/>
            <a:ext cx="28165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>
                <a:latin typeface="Courier New"/>
                <a:cs typeface="Courier New"/>
              </a:rPr>
              <a:t>FieldSequenceFlag</a:t>
            </a:r>
            <a:r>
              <a:rPr lang="en-US" dirty="0" smtClean="0">
                <a:latin typeface="Courier New"/>
                <a:cs typeface="Courier New"/>
              </a:rPr>
              <a:t>=1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H0720 backup slides (chadfogg@gmail.com)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9395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</a:t>
            </a:r>
            <a:r>
              <a:rPr lang="en-US" dirty="0" smtClean="0"/>
              <a:t>ure field sequence flags</a:t>
            </a:r>
            <a:br>
              <a:rPr lang="en-US" dirty="0" smtClean="0"/>
            </a:br>
            <a:r>
              <a:rPr lang="en-US" dirty="0" smtClean="0"/>
              <a:t>“NTSC”</a:t>
            </a:r>
            <a:endParaRPr lang="en-US" dirty="0"/>
          </a:p>
        </p:txBody>
      </p:sp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3835513"/>
              </p:ext>
            </p:extLst>
          </p:nvPr>
        </p:nvGraphicFramePr>
        <p:xfrm>
          <a:off x="229900" y="4221768"/>
          <a:ext cx="8456899" cy="157174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160096"/>
                <a:gridCol w="429680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latin typeface="Courier New"/>
                          <a:cs typeface="Courier New"/>
                        </a:rPr>
                        <a:t>progressive_source_flag</a:t>
                      </a:r>
                      <a:endParaRPr lang="en-US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Courier New"/>
                          <a:cs typeface="Courier New"/>
                        </a:rPr>
                        <a:t>0   0    0    0    </a:t>
                      </a:r>
                      <a:r>
                        <a:rPr lang="en-US" baseline="0" dirty="0" smtClean="0">
                          <a:latin typeface="Courier New"/>
                          <a:cs typeface="Courier New"/>
                        </a:rPr>
                        <a:t> </a:t>
                      </a:r>
                      <a:r>
                        <a:rPr lang="en-US" dirty="0" smtClean="0">
                          <a:latin typeface="Courier New"/>
                          <a:cs typeface="Courier New"/>
                        </a:rPr>
                        <a:t>0    0</a:t>
                      </a:r>
                    </a:p>
                  </a:txBody>
                  <a:tcPr/>
                </a:tc>
              </a:tr>
              <a:tr h="459226">
                <a:tc>
                  <a:txBody>
                    <a:bodyPr/>
                    <a:lstStyle/>
                    <a:p>
                      <a:r>
                        <a:rPr lang="en-US" b="1" dirty="0" err="1" smtClean="0">
                          <a:solidFill>
                            <a:schemeClr val="tx1"/>
                          </a:solidFill>
                          <a:latin typeface="Courier New"/>
                          <a:cs typeface="Courier New"/>
                        </a:rPr>
                        <a:t>bottom_field_flag</a:t>
                      </a:r>
                      <a:endParaRPr lang="en-US" b="1" dirty="0">
                        <a:solidFill>
                          <a:schemeClr val="tx1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baseline="0" dirty="0" smtClean="0">
                          <a:solidFill>
                            <a:schemeClr val="tx1"/>
                          </a:solidFill>
                          <a:latin typeface="Courier New"/>
                          <a:cs typeface="Courier New"/>
                        </a:rPr>
                        <a:t>1   0    1    0     1    0 </a:t>
                      </a:r>
                      <a:endParaRPr lang="en-US" b="1" dirty="0" smtClean="0">
                        <a:solidFill>
                          <a:schemeClr val="tx1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latin typeface="Courier New"/>
                          <a:cs typeface="Courier New"/>
                        </a:rPr>
                        <a:t>top_field_first_flag</a:t>
                      </a:r>
                      <a:endParaRPr lang="en-US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urier New"/>
                          <a:cs typeface="Courier New"/>
                        </a:rPr>
                        <a:t>X   X</a:t>
                      </a:r>
                      <a:r>
                        <a:rPr lang="en-US" baseline="0" dirty="0" smtClean="0">
                          <a:latin typeface="Courier New"/>
                          <a:cs typeface="Courier New"/>
                        </a:rPr>
                        <a:t>    X    X     X    X</a:t>
                      </a:r>
                      <a:endParaRPr lang="en-US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latin typeface="Courier New"/>
                          <a:cs typeface="Courier New"/>
                        </a:rPr>
                        <a:t>duplicate_flag</a:t>
                      </a:r>
                      <a:endParaRPr lang="en-US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urier New"/>
                          <a:cs typeface="Courier New"/>
                        </a:rPr>
                        <a:t>0</a:t>
                      </a:r>
                      <a:r>
                        <a:rPr lang="en-US" baseline="0" dirty="0" smtClean="0">
                          <a:latin typeface="Courier New"/>
                          <a:cs typeface="Courier New"/>
                        </a:rPr>
                        <a:t>   0    0    0     0    0</a:t>
                      </a:r>
                      <a:endParaRPr lang="en-US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8221078" y="2629033"/>
            <a:ext cx="6574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…</a:t>
            </a:r>
            <a:endParaRPr lang="en-US" sz="4000" dirty="0"/>
          </a:p>
        </p:txBody>
      </p:sp>
      <p:sp>
        <p:nvSpPr>
          <p:cNvPr id="25" name="Rectangle 24"/>
          <p:cNvSpPr/>
          <p:nvPr/>
        </p:nvSpPr>
        <p:spPr>
          <a:xfrm>
            <a:off x="548903" y="2757856"/>
            <a:ext cx="28165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>
                <a:latin typeface="Courier New"/>
                <a:cs typeface="Courier New"/>
              </a:rPr>
              <a:t>FieldSequenceFlag</a:t>
            </a:r>
            <a:r>
              <a:rPr lang="en-US" dirty="0" smtClean="0">
                <a:latin typeface="Courier New"/>
                <a:cs typeface="Courier New"/>
              </a:rPr>
              <a:t>=1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4308893" y="2422630"/>
            <a:ext cx="1349159" cy="1668387"/>
            <a:chOff x="4308893" y="2422630"/>
            <a:chExt cx="1349159" cy="1668387"/>
          </a:xfrm>
        </p:grpSpPr>
        <p:sp>
          <p:nvSpPr>
            <p:cNvPr id="9" name="Trapezoid 8"/>
            <p:cNvSpPr/>
            <p:nvPr/>
          </p:nvSpPr>
          <p:spPr>
            <a:xfrm rot="5400000">
              <a:off x="4109804" y="2813391"/>
              <a:ext cx="1107384" cy="709205"/>
            </a:xfrm>
            <a:prstGeom prst="trapezoid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308893" y="3721685"/>
              <a:ext cx="134915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Bot   Top</a:t>
              </a:r>
              <a:endParaRPr lang="en-US" dirty="0"/>
            </a:p>
          </p:txBody>
        </p:sp>
        <p:sp>
          <p:nvSpPr>
            <p:cNvPr id="8" name="Trapezoid 7"/>
            <p:cNvSpPr/>
            <p:nvPr/>
          </p:nvSpPr>
          <p:spPr>
            <a:xfrm rot="5400000">
              <a:off x="4464406" y="2621719"/>
              <a:ext cx="1107384" cy="709205"/>
            </a:xfrm>
            <a:prstGeom prst="trapezoid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5658052" y="2422630"/>
            <a:ext cx="1349159" cy="1668387"/>
            <a:chOff x="4308893" y="2422630"/>
            <a:chExt cx="1349159" cy="1668387"/>
          </a:xfrm>
        </p:grpSpPr>
        <p:sp>
          <p:nvSpPr>
            <p:cNvPr id="27" name="Trapezoid 26"/>
            <p:cNvSpPr/>
            <p:nvPr/>
          </p:nvSpPr>
          <p:spPr>
            <a:xfrm rot="5400000">
              <a:off x="4109804" y="2813391"/>
              <a:ext cx="1107384" cy="709205"/>
            </a:xfrm>
            <a:prstGeom prst="trapezoid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4308893" y="3721685"/>
              <a:ext cx="134915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Bot   Top</a:t>
              </a:r>
              <a:endParaRPr lang="en-US" dirty="0"/>
            </a:p>
          </p:txBody>
        </p:sp>
        <p:sp>
          <p:nvSpPr>
            <p:cNvPr id="29" name="Trapezoid 28"/>
            <p:cNvSpPr/>
            <p:nvPr/>
          </p:nvSpPr>
          <p:spPr>
            <a:xfrm rot="5400000">
              <a:off x="4464406" y="2621719"/>
              <a:ext cx="1107384" cy="709205"/>
            </a:xfrm>
            <a:prstGeom prst="trapezoid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6874260" y="2422630"/>
            <a:ext cx="1349159" cy="1668387"/>
            <a:chOff x="4308893" y="2422630"/>
            <a:chExt cx="1349159" cy="1668387"/>
          </a:xfrm>
        </p:grpSpPr>
        <p:sp>
          <p:nvSpPr>
            <p:cNvPr id="31" name="Trapezoid 30"/>
            <p:cNvSpPr/>
            <p:nvPr/>
          </p:nvSpPr>
          <p:spPr>
            <a:xfrm rot="5400000">
              <a:off x="4109804" y="2813391"/>
              <a:ext cx="1107384" cy="709205"/>
            </a:xfrm>
            <a:prstGeom prst="trapezoid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4308893" y="3721685"/>
              <a:ext cx="134915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Bot   Top</a:t>
              </a:r>
              <a:endParaRPr lang="en-US" dirty="0"/>
            </a:p>
          </p:txBody>
        </p:sp>
        <p:sp>
          <p:nvSpPr>
            <p:cNvPr id="33" name="Trapezoid 32"/>
            <p:cNvSpPr/>
            <p:nvPr/>
          </p:nvSpPr>
          <p:spPr>
            <a:xfrm rot="5400000">
              <a:off x="4464406" y="2621719"/>
              <a:ext cx="1107384" cy="709205"/>
            </a:xfrm>
            <a:prstGeom prst="trapezoid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H0720 backup slides (chadfogg@gmail.com)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6380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PFS: progressive field sequence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30239046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H0720 backup slides (chadfogg@gmail.com)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7667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>PFS</a:t>
            </a:r>
            <a:br>
              <a:rPr lang="en-US" dirty="0" smtClean="0"/>
            </a:br>
            <a:r>
              <a:rPr lang="en-US" dirty="0" smtClean="0"/>
              <a:t>(“PAL”)</a:t>
            </a:r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4431857" y="2629033"/>
            <a:ext cx="4095371" cy="1727655"/>
            <a:chOff x="4308893" y="2363362"/>
            <a:chExt cx="4095371" cy="1727655"/>
          </a:xfrm>
        </p:grpSpPr>
        <p:grpSp>
          <p:nvGrpSpPr>
            <p:cNvPr id="12" name="Group 11"/>
            <p:cNvGrpSpPr/>
            <p:nvPr/>
          </p:nvGrpSpPr>
          <p:grpSpPr>
            <a:xfrm>
              <a:off x="4308893" y="2363362"/>
              <a:ext cx="1349159" cy="1727655"/>
              <a:chOff x="1924179" y="1859722"/>
              <a:chExt cx="1349159" cy="1727655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2016907" y="1859722"/>
                <a:ext cx="971081" cy="1358323"/>
                <a:chOff x="2016907" y="1859722"/>
                <a:chExt cx="971081" cy="1358323"/>
              </a:xfrm>
            </p:grpSpPr>
            <p:sp>
              <p:nvSpPr>
                <p:cNvPr id="8" name="Trapezoid 7"/>
                <p:cNvSpPr/>
                <p:nvPr/>
              </p:nvSpPr>
              <p:spPr>
                <a:xfrm rot="5400000">
                  <a:off x="1817818" y="2058811"/>
                  <a:ext cx="1107384" cy="709205"/>
                </a:xfrm>
                <a:prstGeom prst="trapezoid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" name="Trapezoid 8"/>
                <p:cNvSpPr/>
                <p:nvPr/>
              </p:nvSpPr>
              <p:spPr>
                <a:xfrm rot="5400000">
                  <a:off x="2079694" y="2309750"/>
                  <a:ext cx="1107384" cy="709205"/>
                </a:xfrm>
                <a:prstGeom prst="trapezoid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1" name="TextBox 10"/>
              <p:cNvSpPr txBox="1"/>
              <p:nvPr/>
            </p:nvSpPr>
            <p:spPr>
              <a:xfrm>
                <a:off x="1924179" y="3218045"/>
                <a:ext cx="134915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Top    Bot</a:t>
                </a:r>
                <a:endParaRPr lang="en-US" dirty="0"/>
              </a:p>
            </p:txBody>
          </p:sp>
        </p:grpSp>
        <p:grpSp>
          <p:nvGrpSpPr>
            <p:cNvPr id="13" name="Group 12"/>
            <p:cNvGrpSpPr/>
            <p:nvPr/>
          </p:nvGrpSpPr>
          <p:grpSpPr>
            <a:xfrm>
              <a:off x="5615488" y="2363362"/>
              <a:ext cx="1349159" cy="1727655"/>
              <a:chOff x="1924179" y="1859722"/>
              <a:chExt cx="1349159" cy="1727655"/>
            </a:xfrm>
          </p:grpSpPr>
          <p:grpSp>
            <p:nvGrpSpPr>
              <p:cNvPr id="14" name="Group 13"/>
              <p:cNvGrpSpPr/>
              <p:nvPr/>
            </p:nvGrpSpPr>
            <p:grpSpPr>
              <a:xfrm>
                <a:off x="2016907" y="1859722"/>
                <a:ext cx="971081" cy="1358323"/>
                <a:chOff x="2016907" y="1859722"/>
                <a:chExt cx="971081" cy="1358323"/>
              </a:xfrm>
            </p:grpSpPr>
            <p:sp>
              <p:nvSpPr>
                <p:cNvPr id="16" name="Trapezoid 15"/>
                <p:cNvSpPr/>
                <p:nvPr/>
              </p:nvSpPr>
              <p:spPr>
                <a:xfrm rot="5400000">
                  <a:off x="1817818" y="2058811"/>
                  <a:ext cx="1107384" cy="709205"/>
                </a:xfrm>
                <a:prstGeom prst="trapezoid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" name="Trapezoid 16"/>
                <p:cNvSpPr/>
                <p:nvPr/>
              </p:nvSpPr>
              <p:spPr>
                <a:xfrm rot="5400000">
                  <a:off x="2079694" y="2309750"/>
                  <a:ext cx="1107384" cy="709205"/>
                </a:xfrm>
                <a:prstGeom prst="trapezoid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5" name="TextBox 14"/>
              <p:cNvSpPr txBox="1"/>
              <p:nvPr/>
            </p:nvSpPr>
            <p:spPr>
              <a:xfrm>
                <a:off x="1924179" y="3218045"/>
                <a:ext cx="134915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Top    Bot</a:t>
                </a:r>
                <a:endParaRPr lang="en-US" dirty="0"/>
              </a:p>
            </p:txBody>
          </p:sp>
        </p:grpSp>
        <p:grpSp>
          <p:nvGrpSpPr>
            <p:cNvPr id="18" name="Group 17"/>
            <p:cNvGrpSpPr/>
            <p:nvPr/>
          </p:nvGrpSpPr>
          <p:grpSpPr>
            <a:xfrm>
              <a:off x="7055105" y="2363362"/>
              <a:ext cx="1349159" cy="1727655"/>
              <a:chOff x="1924179" y="1859722"/>
              <a:chExt cx="1349159" cy="1727655"/>
            </a:xfrm>
          </p:grpSpPr>
          <p:grpSp>
            <p:nvGrpSpPr>
              <p:cNvPr id="19" name="Group 18"/>
              <p:cNvGrpSpPr/>
              <p:nvPr/>
            </p:nvGrpSpPr>
            <p:grpSpPr>
              <a:xfrm>
                <a:off x="2016907" y="1859722"/>
                <a:ext cx="971081" cy="1358323"/>
                <a:chOff x="2016907" y="1859722"/>
                <a:chExt cx="971081" cy="1358323"/>
              </a:xfrm>
            </p:grpSpPr>
            <p:sp>
              <p:nvSpPr>
                <p:cNvPr id="21" name="Trapezoid 20"/>
                <p:cNvSpPr/>
                <p:nvPr/>
              </p:nvSpPr>
              <p:spPr>
                <a:xfrm rot="5400000">
                  <a:off x="1817818" y="2058811"/>
                  <a:ext cx="1107384" cy="709205"/>
                </a:xfrm>
                <a:prstGeom prst="trapezoid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b="1"/>
                </a:p>
              </p:txBody>
            </p:sp>
            <p:sp>
              <p:nvSpPr>
                <p:cNvPr id="22" name="Trapezoid 21"/>
                <p:cNvSpPr/>
                <p:nvPr/>
              </p:nvSpPr>
              <p:spPr>
                <a:xfrm rot="5400000">
                  <a:off x="2079694" y="2309750"/>
                  <a:ext cx="1107384" cy="709205"/>
                </a:xfrm>
                <a:prstGeom prst="trapezoid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b="1"/>
                </a:p>
              </p:txBody>
            </p:sp>
          </p:grpSp>
          <p:sp>
            <p:nvSpPr>
              <p:cNvPr id="20" name="TextBox 19"/>
              <p:cNvSpPr txBox="1"/>
              <p:nvPr/>
            </p:nvSpPr>
            <p:spPr>
              <a:xfrm>
                <a:off x="1924179" y="3218045"/>
                <a:ext cx="134915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Top    Bot</a:t>
                </a:r>
                <a:endParaRPr lang="en-US" dirty="0"/>
              </a:p>
            </p:txBody>
          </p:sp>
        </p:grpSp>
      </p:grpSp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2281996"/>
              </p:ext>
            </p:extLst>
          </p:nvPr>
        </p:nvGraphicFramePr>
        <p:xfrm>
          <a:off x="229901" y="4738235"/>
          <a:ext cx="8456899" cy="157174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160096"/>
                <a:gridCol w="429680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0" dirty="0" err="1" smtClean="0">
                          <a:latin typeface="Courier New"/>
                          <a:cs typeface="Courier New"/>
                        </a:rPr>
                        <a:t>progressive_source_flag</a:t>
                      </a:r>
                      <a:endParaRPr lang="en-US" b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baseline="0" dirty="0" smtClean="0">
                          <a:latin typeface="Courier New"/>
                          <a:cs typeface="Courier New"/>
                        </a:rPr>
                        <a:t> 1</a:t>
                      </a:r>
                      <a:r>
                        <a:rPr lang="en-US" b="0" dirty="0" smtClean="0">
                          <a:latin typeface="Courier New"/>
                          <a:cs typeface="Courier New"/>
                        </a:rPr>
                        <a:t>   1     1  </a:t>
                      </a:r>
                      <a:r>
                        <a:rPr lang="en-US" b="0" baseline="0" dirty="0" smtClean="0">
                          <a:latin typeface="Courier New"/>
                          <a:cs typeface="Courier New"/>
                        </a:rPr>
                        <a:t> </a:t>
                      </a:r>
                      <a:r>
                        <a:rPr lang="en-US" b="0" dirty="0" smtClean="0">
                          <a:latin typeface="Courier New"/>
                          <a:cs typeface="Courier New"/>
                        </a:rPr>
                        <a:t>1     1   1    </a:t>
                      </a:r>
                    </a:p>
                  </a:txBody>
                  <a:tcPr/>
                </a:tc>
              </a:tr>
              <a:tr h="459226">
                <a:tc>
                  <a:txBody>
                    <a:bodyPr/>
                    <a:lstStyle/>
                    <a:p>
                      <a:r>
                        <a:rPr lang="en-US" b="0" dirty="0" err="1" smtClean="0">
                          <a:solidFill>
                            <a:schemeClr val="tx1"/>
                          </a:solidFill>
                          <a:latin typeface="Courier New"/>
                          <a:cs typeface="Courier New"/>
                        </a:rPr>
                        <a:t>bottom_field_flag</a:t>
                      </a:r>
                      <a:endParaRPr lang="en-US" b="0" dirty="0">
                        <a:solidFill>
                          <a:schemeClr val="tx1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baseline="0" dirty="0" smtClean="0">
                          <a:solidFill>
                            <a:schemeClr val="tx1"/>
                          </a:solidFill>
                          <a:latin typeface="Courier New"/>
                          <a:cs typeface="Courier New"/>
                        </a:rPr>
                        <a:t> 0   1     0   1     0   1</a:t>
                      </a:r>
                      <a:endParaRPr lang="en-US" b="0" dirty="0" smtClean="0">
                        <a:solidFill>
                          <a:schemeClr val="tx1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latin typeface="Courier New"/>
                          <a:cs typeface="Courier New"/>
                        </a:rPr>
                        <a:t>top_field_first_flag</a:t>
                      </a:r>
                      <a:endParaRPr lang="en-US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>
                          <a:latin typeface="Courier New"/>
                          <a:cs typeface="Courier New"/>
                        </a:rPr>
                        <a:t> X</a:t>
                      </a:r>
                      <a:r>
                        <a:rPr lang="en-US" dirty="0" smtClean="0">
                          <a:latin typeface="Courier New"/>
                          <a:cs typeface="Courier New"/>
                        </a:rPr>
                        <a:t>   X</a:t>
                      </a:r>
                      <a:r>
                        <a:rPr lang="en-US" baseline="0" dirty="0" smtClean="0">
                          <a:latin typeface="Courier New"/>
                          <a:cs typeface="Courier New"/>
                        </a:rPr>
                        <a:t>     X   X     X   X    </a:t>
                      </a:r>
                      <a:endParaRPr lang="en-US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latin typeface="Courier New"/>
                          <a:cs typeface="Courier New"/>
                        </a:rPr>
                        <a:t>duplicate_flag</a:t>
                      </a:r>
                      <a:endParaRPr lang="en-US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>
                          <a:latin typeface="Courier New"/>
                          <a:cs typeface="Courier New"/>
                        </a:rPr>
                        <a:t> 0   0     0   0     0   0</a:t>
                      </a:r>
                      <a:endParaRPr lang="en-US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8461158" y="3028531"/>
            <a:ext cx="6574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…</a:t>
            </a:r>
            <a:endParaRPr lang="en-US" sz="4000" dirty="0"/>
          </a:p>
        </p:txBody>
      </p:sp>
      <p:sp>
        <p:nvSpPr>
          <p:cNvPr id="25" name="Rectangle 24"/>
          <p:cNvSpPr/>
          <p:nvPr/>
        </p:nvSpPr>
        <p:spPr>
          <a:xfrm>
            <a:off x="369619" y="2967587"/>
            <a:ext cx="28165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 smtClean="0">
                <a:latin typeface="Courier New"/>
                <a:cs typeface="Courier New"/>
              </a:rPr>
              <a:t>FieldSequenceFlag</a:t>
            </a:r>
            <a:r>
              <a:rPr lang="en-US" b="1" dirty="0" smtClean="0">
                <a:latin typeface="Courier New"/>
                <a:cs typeface="Courier New"/>
              </a:rPr>
              <a:t>=1</a:t>
            </a:r>
            <a:endParaRPr lang="en-US" b="1" dirty="0"/>
          </a:p>
        </p:txBody>
      </p:sp>
      <p:grpSp>
        <p:nvGrpSpPr>
          <p:cNvPr id="3" name="Group 2"/>
          <p:cNvGrpSpPr/>
          <p:nvPr/>
        </p:nvGrpSpPr>
        <p:grpSpPr>
          <a:xfrm>
            <a:off x="4431857" y="526908"/>
            <a:ext cx="3819457" cy="1545756"/>
            <a:chOff x="4401621" y="274638"/>
            <a:chExt cx="3819457" cy="1545756"/>
          </a:xfrm>
        </p:grpSpPr>
        <p:sp>
          <p:nvSpPr>
            <p:cNvPr id="29" name="Trapezoid 28"/>
            <p:cNvSpPr/>
            <p:nvPr/>
          </p:nvSpPr>
          <p:spPr>
            <a:xfrm rot="5400000">
              <a:off x="5467680" y="515174"/>
              <a:ext cx="1545756" cy="1064684"/>
            </a:xfrm>
            <a:prstGeom prst="trapezoid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rapezoid 30"/>
            <p:cNvSpPr/>
            <p:nvPr/>
          </p:nvSpPr>
          <p:spPr>
            <a:xfrm rot="5400000">
              <a:off x="4161085" y="515174"/>
              <a:ext cx="1545756" cy="1064684"/>
            </a:xfrm>
            <a:prstGeom prst="trapezoid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Trapezoid 31"/>
            <p:cNvSpPr/>
            <p:nvPr/>
          </p:nvSpPr>
          <p:spPr>
            <a:xfrm rot="5400000">
              <a:off x="6915858" y="515174"/>
              <a:ext cx="1545756" cy="1064684"/>
            </a:xfrm>
            <a:prstGeom prst="trapezoid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5114517" y="2248645"/>
            <a:ext cx="2735171" cy="357149"/>
            <a:chOff x="4904534" y="1898286"/>
            <a:chExt cx="2735171" cy="357149"/>
          </a:xfrm>
        </p:grpSpPr>
        <p:cxnSp>
          <p:nvCxnSpPr>
            <p:cNvPr id="4" name="Straight Arrow Connector 3"/>
            <p:cNvCxnSpPr/>
            <p:nvPr/>
          </p:nvCxnSpPr>
          <p:spPr>
            <a:xfrm>
              <a:off x="4904534" y="1905076"/>
              <a:ext cx="0" cy="350359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/>
            <p:nvPr/>
          </p:nvCxnSpPr>
          <p:spPr>
            <a:xfrm>
              <a:off x="6162643" y="1903312"/>
              <a:ext cx="0" cy="350359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>
              <a:off x="7639705" y="1898286"/>
              <a:ext cx="0" cy="350359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TextBox 27"/>
          <p:cNvSpPr txBox="1"/>
          <p:nvPr/>
        </p:nvSpPr>
        <p:spPr>
          <a:xfrm>
            <a:off x="4275667" y="916811"/>
            <a:ext cx="48683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Progressive source frames</a:t>
            </a:r>
            <a:endParaRPr lang="en-US" sz="2800" dirty="0"/>
          </a:p>
        </p:txBody>
      </p:sp>
      <p:sp>
        <p:nvSpPr>
          <p:cNvPr id="35" name="TextBox 34"/>
          <p:cNvSpPr txBox="1"/>
          <p:nvPr/>
        </p:nvSpPr>
        <p:spPr>
          <a:xfrm>
            <a:off x="4632941" y="3028531"/>
            <a:ext cx="45550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Encoded field sequence</a:t>
            </a:r>
            <a:endParaRPr lang="en-US" sz="2800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H0720 backup slides (chadfogg@gmail.com)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1606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>PFS</a:t>
            </a:r>
            <a:br>
              <a:rPr lang="en-US" dirty="0" smtClean="0"/>
            </a:br>
            <a:r>
              <a:rPr lang="en-US" dirty="0" smtClean="0"/>
              <a:t>(“NTSC”)</a:t>
            </a:r>
            <a:endParaRPr lang="en-US" dirty="0"/>
          </a:p>
        </p:txBody>
      </p:sp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6854238"/>
              </p:ext>
            </p:extLst>
          </p:nvPr>
        </p:nvGraphicFramePr>
        <p:xfrm>
          <a:off x="229901" y="4738235"/>
          <a:ext cx="8456899" cy="157174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160096"/>
                <a:gridCol w="429680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0" dirty="0" err="1" smtClean="0">
                          <a:latin typeface="Courier New"/>
                          <a:cs typeface="Courier New"/>
                        </a:rPr>
                        <a:t>progressive_source_flag</a:t>
                      </a:r>
                      <a:endParaRPr lang="en-US" b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baseline="0" dirty="0" smtClean="0">
                          <a:latin typeface="Courier New"/>
                          <a:cs typeface="Courier New"/>
                        </a:rPr>
                        <a:t> 1</a:t>
                      </a:r>
                      <a:r>
                        <a:rPr lang="en-US" b="0" dirty="0" smtClean="0">
                          <a:latin typeface="Courier New"/>
                          <a:cs typeface="Courier New"/>
                        </a:rPr>
                        <a:t>   1     1  </a:t>
                      </a:r>
                      <a:r>
                        <a:rPr lang="en-US" b="0" baseline="0" dirty="0" smtClean="0">
                          <a:latin typeface="Courier New"/>
                          <a:cs typeface="Courier New"/>
                        </a:rPr>
                        <a:t> </a:t>
                      </a:r>
                      <a:r>
                        <a:rPr lang="en-US" b="0" dirty="0" smtClean="0">
                          <a:latin typeface="Courier New"/>
                          <a:cs typeface="Courier New"/>
                        </a:rPr>
                        <a:t>1     1   1    </a:t>
                      </a:r>
                    </a:p>
                  </a:txBody>
                  <a:tcPr/>
                </a:tc>
              </a:tr>
              <a:tr h="459226">
                <a:tc>
                  <a:txBody>
                    <a:bodyPr/>
                    <a:lstStyle/>
                    <a:p>
                      <a:r>
                        <a:rPr lang="en-US" b="0" dirty="0" err="1" smtClean="0">
                          <a:solidFill>
                            <a:schemeClr val="tx1"/>
                          </a:solidFill>
                          <a:latin typeface="Courier New"/>
                          <a:cs typeface="Courier New"/>
                        </a:rPr>
                        <a:t>bottom_field_flag</a:t>
                      </a:r>
                      <a:endParaRPr lang="en-US" b="0" dirty="0">
                        <a:solidFill>
                          <a:schemeClr val="tx1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baseline="0" dirty="0" smtClean="0">
                          <a:solidFill>
                            <a:schemeClr val="tx1"/>
                          </a:solidFill>
                          <a:latin typeface="Courier New"/>
                          <a:cs typeface="Courier New"/>
                        </a:rPr>
                        <a:t> 1   0     1   0     1   0</a:t>
                      </a:r>
                      <a:endParaRPr lang="en-US" b="0" dirty="0" smtClean="0">
                        <a:solidFill>
                          <a:schemeClr val="tx1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latin typeface="Courier New"/>
                          <a:cs typeface="Courier New"/>
                        </a:rPr>
                        <a:t>top_field_first_flag</a:t>
                      </a:r>
                      <a:endParaRPr lang="en-US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>
                          <a:latin typeface="Courier New"/>
                          <a:cs typeface="Courier New"/>
                        </a:rPr>
                        <a:t> X</a:t>
                      </a:r>
                      <a:r>
                        <a:rPr lang="en-US" dirty="0" smtClean="0">
                          <a:latin typeface="Courier New"/>
                          <a:cs typeface="Courier New"/>
                        </a:rPr>
                        <a:t>   X</a:t>
                      </a:r>
                      <a:r>
                        <a:rPr lang="en-US" baseline="0" dirty="0" smtClean="0">
                          <a:latin typeface="Courier New"/>
                          <a:cs typeface="Courier New"/>
                        </a:rPr>
                        <a:t>     X   X     X   X    </a:t>
                      </a:r>
                      <a:endParaRPr lang="en-US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latin typeface="Courier New"/>
                          <a:cs typeface="Courier New"/>
                        </a:rPr>
                        <a:t>duplicate_flag</a:t>
                      </a:r>
                      <a:endParaRPr lang="en-US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>
                          <a:latin typeface="Courier New"/>
                          <a:cs typeface="Courier New"/>
                        </a:rPr>
                        <a:t> 0   0     0   0     0   0</a:t>
                      </a:r>
                      <a:endParaRPr lang="en-US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8461158" y="3028531"/>
            <a:ext cx="6574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…</a:t>
            </a:r>
            <a:endParaRPr lang="en-US" sz="4000" dirty="0"/>
          </a:p>
        </p:txBody>
      </p:sp>
      <p:sp>
        <p:nvSpPr>
          <p:cNvPr id="25" name="Rectangle 24"/>
          <p:cNvSpPr/>
          <p:nvPr/>
        </p:nvSpPr>
        <p:spPr>
          <a:xfrm>
            <a:off x="369619" y="2967587"/>
            <a:ext cx="28165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 smtClean="0">
                <a:latin typeface="Courier New"/>
                <a:cs typeface="Courier New"/>
              </a:rPr>
              <a:t>FieldSequenceFlag</a:t>
            </a:r>
            <a:r>
              <a:rPr lang="en-US" b="1" dirty="0" smtClean="0">
                <a:latin typeface="Courier New"/>
                <a:cs typeface="Courier New"/>
              </a:rPr>
              <a:t>=1</a:t>
            </a:r>
            <a:endParaRPr lang="en-US" b="1" dirty="0"/>
          </a:p>
        </p:txBody>
      </p:sp>
      <p:grpSp>
        <p:nvGrpSpPr>
          <p:cNvPr id="3" name="Group 2"/>
          <p:cNvGrpSpPr/>
          <p:nvPr/>
        </p:nvGrpSpPr>
        <p:grpSpPr>
          <a:xfrm>
            <a:off x="4431857" y="526908"/>
            <a:ext cx="3819457" cy="1545756"/>
            <a:chOff x="4401621" y="274638"/>
            <a:chExt cx="3819457" cy="1545756"/>
          </a:xfrm>
        </p:grpSpPr>
        <p:sp>
          <p:nvSpPr>
            <p:cNvPr id="29" name="Trapezoid 28"/>
            <p:cNvSpPr/>
            <p:nvPr/>
          </p:nvSpPr>
          <p:spPr>
            <a:xfrm rot="5400000">
              <a:off x="5467680" y="515174"/>
              <a:ext cx="1545756" cy="1064684"/>
            </a:xfrm>
            <a:prstGeom prst="trapezoid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rapezoid 30"/>
            <p:cNvSpPr/>
            <p:nvPr/>
          </p:nvSpPr>
          <p:spPr>
            <a:xfrm rot="5400000">
              <a:off x="4161085" y="515174"/>
              <a:ext cx="1545756" cy="1064684"/>
            </a:xfrm>
            <a:prstGeom prst="trapezoid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Trapezoid 31"/>
            <p:cNvSpPr/>
            <p:nvPr/>
          </p:nvSpPr>
          <p:spPr>
            <a:xfrm rot="5400000">
              <a:off x="6915858" y="515174"/>
              <a:ext cx="1545756" cy="1064684"/>
            </a:xfrm>
            <a:prstGeom prst="trapezoid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5114517" y="2248645"/>
            <a:ext cx="2735171" cy="357149"/>
            <a:chOff x="4904534" y="1898286"/>
            <a:chExt cx="2735171" cy="357149"/>
          </a:xfrm>
        </p:grpSpPr>
        <p:cxnSp>
          <p:nvCxnSpPr>
            <p:cNvPr id="4" name="Straight Arrow Connector 3"/>
            <p:cNvCxnSpPr/>
            <p:nvPr/>
          </p:nvCxnSpPr>
          <p:spPr>
            <a:xfrm>
              <a:off x="4904534" y="1905076"/>
              <a:ext cx="0" cy="350359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/>
            <p:nvPr/>
          </p:nvCxnSpPr>
          <p:spPr>
            <a:xfrm>
              <a:off x="6162643" y="1903312"/>
              <a:ext cx="0" cy="350359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>
              <a:off x="7639705" y="1898286"/>
              <a:ext cx="0" cy="350359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TextBox 27"/>
          <p:cNvSpPr txBox="1"/>
          <p:nvPr/>
        </p:nvSpPr>
        <p:spPr>
          <a:xfrm>
            <a:off x="4131732" y="907139"/>
            <a:ext cx="45550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Progressive source frames</a:t>
            </a:r>
            <a:endParaRPr lang="en-US" sz="2800" dirty="0"/>
          </a:p>
        </p:txBody>
      </p:sp>
      <p:grpSp>
        <p:nvGrpSpPr>
          <p:cNvPr id="7" name="Group 6"/>
          <p:cNvGrpSpPr/>
          <p:nvPr/>
        </p:nvGrpSpPr>
        <p:grpSpPr>
          <a:xfrm>
            <a:off x="4405311" y="2663952"/>
            <a:ext cx="1375705" cy="1692736"/>
            <a:chOff x="4405311" y="2663952"/>
            <a:chExt cx="1375705" cy="1692736"/>
          </a:xfrm>
        </p:grpSpPr>
        <p:sp>
          <p:nvSpPr>
            <p:cNvPr id="9" name="Trapezoid 8"/>
            <p:cNvSpPr/>
            <p:nvPr/>
          </p:nvSpPr>
          <p:spPr>
            <a:xfrm rot="5400000">
              <a:off x="4206222" y="3079061"/>
              <a:ext cx="1107384" cy="709205"/>
            </a:xfrm>
            <a:prstGeom prst="trapezoid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431857" y="3987356"/>
              <a:ext cx="134915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Bot     Top</a:t>
              </a:r>
              <a:endParaRPr lang="en-US" dirty="0"/>
            </a:p>
          </p:txBody>
        </p:sp>
        <p:sp>
          <p:nvSpPr>
            <p:cNvPr id="8" name="Trapezoid 7"/>
            <p:cNvSpPr/>
            <p:nvPr/>
          </p:nvSpPr>
          <p:spPr>
            <a:xfrm rot="5400000">
              <a:off x="4700959" y="2863041"/>
              <a:ext cx="1107384" cy="709205"/>
            </a:xfrm>
            <a:prstGeom prst="trapezoid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810925" y="2663952"/>
            <a:ext cx="1375705" cy="1692736"/>
            <a:chOff x="4405311" y="2663952"/>
            <a:chExt cx="1375705" cy="1692736"/>
          </a:xfrm>
        </p:grpSpPr>
        <p:sp>
          <p:nvSpPr>
            <p:cNvPr id="36" name="Trapezoid 35"/>
            <p:cNvSpPr/>
            <p:nvPr/>
          </p:nvSpPr>
          <p:spPr>
            <a:xfrm rot="5400000">
              <a:off x="4206222" y="3079061"/>
              <a:ext cx="1107384" cy="709205"/>
            </a:xfrm>
            <a:prstGeom prst="trapezoid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4431857" y="3987356"/>
              <a:ext cx="134915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Bot     Top</a:t>
              </a:r>
              <a:endParaRPr lang="en-US" dirty="0"/>
            </a:p>
          </p:txBody>
        </p:sp>
        <p:sp>
          <p:nvSpPr>
            <p:cNvPr id="38" name="Trapezoid 37"/>
            <p:cNvSpPr/>
            <p:nvPr/>
          </p:nvSpPr>
          <p:spPr>
            <a:xfrm rot="5400000">
              <a:off x="4700959" y="2863041"/>
              <a:ext cx="1107384" cy="709205"/>
            </a:xfrm>
            <a:prstGeom prst="trapezoid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7303426" y="2663952"/>
            <a:ext cx="1375705" cy="1692736"/>
            <a:chOff x="4405311" y="2663952"/>
            <a:chExt cx="1375705" cy="1692736"/>
          </a:xfrm>
        </p:grpSpPr>
        <p:sp>
          <p:nvSpPr>
            <p:cNvPr id="40" name="Trapezoid 39"/>
            <p:cNvSpPr/>
            <p:nvPr/>
          </p:nvSpPr>
          <p:spPr>
            <a:xfrm rot="5400000">
              <a:off x="4206222" y="3079061"/>
              <a:ext cx="1107384" cy="709205"/>
            </a:xfrm>
            <a:prstGeom prst="trapezoid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4431857" y="3987356"/>
              <a:ext cx="134915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Bot     Top</a:t>
              </a:r>
              <a:endParaRPr lang="en-US" dirty="0"/>
            </a:p>
          </p:txBody>
        </p:sp>
        <p:sp>
          <p:nvSpPr>
            <p:cNvPr id="42" name="Trapezoid 41"/>
            <p:cNvSpPr/>
            <p:nvPr/>
          </p:nvSpPr>
          <p:spPr>
            <a:xfrm rot="5400000">
              <a:off x="4700959" y="2863041"/>
              <a:ext cx="1107384" cy="709205"/>
            </a:xfrm>
            <a:prstGeom prst="trapezoid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4632941" y="3028531"/>
            <a:ext cx="45550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Encoded field sequence</a:t>
            </a:r>
            <a:endParaRPr lang="en-US" sz="28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H0720 backup slides (chadfogg@gmail.com)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61529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3:2 </a:t>
            </a:r>
            <a:r>
              <a:rPr lang="en-US" dirty="0" err="1" smtClean="0"/>
              <a:t>pulldown</a:t>
            </a:r>
            <a:r>
              <a:rPr lang="en-US" dirty="0" smtClean="0"/>
              <a:t> example</a:t>
            </a:r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826204825"/>
              </p:ext>
            </p:extLst>
          </p:nvPr>
        </p:nvGraphicFramePr>
        <p:xfrm>
          <a:off x="339375" y="1257010"/>
          <a:ext cx="8506301" cy="53122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H0720 backup slides (chadfogg@gmail.com)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8675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10271" y="77561"/>
            <a:ext cx="5769112" cy="740044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3:2 </a:t>
            </a:r>
            <a:r>
              <a:rPr lang="en-US" dirty="0" err="1" smtClean="0"/>
              <a:t>pulldown</a:t>
            </a:r>
            <a:r>
              <a:rPr lang="en-US" dirty="0" smtClean="0"/>
              <a:t> </a:t>
            </a:r>
            <a:r>
              <a:rPr lang="en-US" dirty="0" err="1" smtClean="0"/>
              <a:t>passthrough</a:t>
            </a:r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2812444" y="2982268"/>
            <a:ext cx="1349159" cy="1727655"/>
            <a:chOff x="1924179" y="1859722"/>
            <a:chExt cx="1349159" cy="1727655"/>
          </a:xfrm>
        </p:grpSpPr>
        <p:grpSp>
          <p:nvGrpSpPr>
            <p:cNvPr id="10" name="Group 9"/>
            <p:cNvGrpSpPr/>
            <p:nvPr/>
          </p:nvGrpSpPr>
          <p:grpSpPr>
            <a:xfrm>
              <a:off x="2016907" y="1859722"/>
              <a:ext cx="971081" cy="1358323"/>
              <a:chOff x="2016907" y="1859722"/>
              <a:chExt cx="971081" cy="1358323"/>
            </a:xfrm>
          </p:grpSpPr>
          <p:sp>
            <p:nvSpPr>
              <p:cNvPr id="8" name="Trapezoid 7"/>
              <p:cNvSpPr/>
              <p:nvPr/>
            </p:nvSpPr>
            <p:spPr>
              <a:xfrm rot="5400000">
                <a:off x="1817818" y="2058811"/>
                <a:ext cx="1107384" cy="709205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Trapezoid 8"/>
              <p:cNvSpPr/>
              <p:nvPr/>
            </p:nvSpPr>
            <p:spPr>
              <a:xfrm rot="5400000">
                <a:off x="2079694" y="2309750"/>
                <a:ext cx="1107384" cy="709205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1" name="TextBox 10"/>
            <p:cNvSpPr txBox="1"/>
            <p:nvPr/>
          </p:nvSpPr>
          <p:spPr>
            <a:xfrm>
              <a:off x="1924179" y="3218045"/>
              <a:ext cx="134915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Top    Bot</a:t>
              </a:r>
              <a:endParaRPr lang="en-US" dirty="0"/>
            </a:p>
          </p:txBody>
        </p:sp>
      </p:grpSp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4713509"/>
              </p:ext>
            </p:extLst>
          </p:nvPr>
        </p:nvGraphicFramePr>
        <p:xfrm>
          <a:off x="229901" y="4767494"/>
          <a:ext cx="8769043" cy="157174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72690"/>
                <a:gridCol w="619635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0" dirty="0" err="1" smtClean="0">
                          <a:latin typeface="Courier New"/>
                          <a:cs typeface="Courier New"/>
                        </a:rPr>
                        <a:t>prog_source_flag</a:t>
                      </a:r>
                      <a:endParaRPr lang="en-US" b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>
                          <a:latin typeface="Courier New"/>
                          <a:cs typeface="Courier New"/>
                        </a:rPr>
                        <a:t> 1   1     1   1  </a:t>
                      </a:r>
                      <a:r>
                        <a:rPr lang="en-US" b="0" baseline="0" dirty="0" smtClean="0">
                          <a:latin typeface="Courier New"/>
                          <a:cs typeface="Courier New"/>
                        </a:rPr>
                        <a:t> 1</a:t>
                      </a:r>
                      <a:r>
                        <a:rPr lang="en-US" b="0" dirty="0" smtClean="0">
                          <a:latin typeface="Courier New"/>
                          <a:cs typeface="Courier New"/>
                        </a:rPr>
                        <a:t>    1   1     1</a:t>
                      </a:r>
                      <a:r>
                        <a:rPr lang="en-US" b="0" baseline="0" dirty="0" smtClean="0">
                          <a:latin typeface="Courier New"/>
                          <a:cs typeface="Courier New"/>
                        </a:rPr>
                        <a:t>   1   1</a:t>
                      </a:r>
                      <a:endParaRPr lang="en-US" b="0" dirty="0" smtClean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</a:tr>
              <a:tr h="459226">
                <a:tc>
                  <a:txBody>
                    <a:bodyPr/>
                    <a:lstStyle/>
                    <a:p>
                      <a:r>
                        <a:rPr lang="en-US" b="0" dirty="0" err="1" smtClean="0">
                          <a:solidFill>
                            <a:schemeClr val="tx1"/>
                          </a:solidFill>
                          <a:latin typeface="Courier New"/>
                          <a:cs typeface="Courier New"/>
                        </a:rPr>
                        <a:t>bot_field_flag</a:t>
                      </a:r>
                      <a:endParaRPr lang="en-US" b="0" dirty="0">
                        <a:solidFill>
                          <a:schemeClr val="tx1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Courier New"/>
                          <a:cs typeface="Courier New"/>
                        </a:rPr>
                        <a:t> 0</a:t>
                      </a:r>
                      <a:r>
                        <a:rPr lang="en-US" b="0" baseline="0" dirty="0" smtClean="0">
                          <a:solidFill>
                            <a:schemeClr val="tx1"/>
                          </a:solidFill>
                          <a:latin typeface="Courier New"/>
                          <a:cs typeface="Courier New"/>
                        </a:rPr>
                        <a:t>   1     0   1   0    1   0     1   0   1</a:t>
                      </a:r>
                      <a:endParaRPr lang="en-US" b="0" dirty="0" smtClean="0">
                        <a:solidFill>
                          <a:schemeClr val="tx1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 smtClean="0">
                          <a:latin typeface="Courier New"/>
                          <a:cs typeface="Courier New"/>
                        </a:rPr>
                        <a:t>duplicate_flag</a:t>
                      </a:r>
                      <a:endParaRPr lang="en-US" b="1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Courier New"/>
                          <a:cs typeface="Courier New"/>
                        </a:rPr>
                        <a:t> </a:t>
                      </a:r>
                      <a:r>
                        <a:rPr lang="en-US" b="0" dirty="0" smtClean="0">
                          <a:latin typeface="Courier New"/>
                          <a:cs typeface="Courier New"/>
                        </a:rPr>
                        <a:t>0</a:t>
                      </a:r>
                      <a:r>
                        <a:rPr lang="en-US" b="0" baseline="0" dirty="0" smtClean="0">
                          <a:latin typeface="Courier New"/>
                          <a:cs typeface="Courier New"/>
                        </a:rPr>
                        <a:t>   0     0   0   </a:t>
                      </a:r>
                      <a:r>
                        <a:rPr lang="en-US" b="1" baseline="0" dirty="0" smtClean="0">
                          <a:latin typeface="Courier New"/>
                          <a:cs typeface="Courier New"/>
                        </a:rPr>
                        <a:t>1</a:t>
                      </a:r>
                      <a:r>
                        <a:rPr lang="en-US" b="0" baseline="0" dirty="0" smtClean="0">
                          <a:latin typeface="Courier New"/>
                          <a:cs typeface="Courier New"/>
                        </a:rPr>
                        <a:t>    0   0     0   0   </a:t>
                      </a:r>
                      <a:r>
                        <a:rPr lang="en-US" b="1" baseline="0" dirty="0" smtClean="0">
                          <a:latin typeface="Courier New"/>
                          <a:cs typeface="Courier New"/>
                        </a:rPr>
                        <a:t>1</a:t>
                      </a:r>
                      <a:endParaRPr lang="en-US" b="1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 smtClean="0">
                          <a:latin typeface="Courier New"/>
                          <a:cs typeface="Courier New"/>
                        </a:rPr>
                        <a:t>POC</a:t>
                      </a:r>
                      <a:endParaRPr lang="en-US" b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latin typeface="Courier New"/>
                          <a:cs typeface="Courier New"/>
                        </a:rPr>
                        <a:t>+0 </a:t>
                      </a:r>
                      <a:r>
                        <a:rPr lang="en-US" b="0" baseline="0" dirty="0" smtClean="0">
                          <a:latin typeface="Courier New"/>
                          <a:cs typeface="Courier New"/>
                        </a:rPr>
                        <a:t> +1    +2  +3  +4   +5  +6    +7  +8  +9</a:t>
                      </a:r>
                      <a:endParaRPr lang="en-US" b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8486558" y="1296269"/>
            <a:ext cx="6574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…</a:t>
            </a:r>
            <a:endParaRPr lang="en-US" sz="4000" dirty="0"/>
          </a:p>
        </p:txBody>
      </p:sp>
      <p:sp>
        <p:nvSpPr>
          <p:cNvPr id="25" name="Rectangle 24"/>
          <p:cNvSpPr/>
          <p:nvPr/>
        </p:nvSpPr>
        <p:spPr>
          <a:xfrm>
            <a:off x="-4140" y="4119922"/>
            <a:ext cx="28165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 smtClean="0">
                <a:latin typeface="Courier New"/>
                <a:cs typeface="Courier New"/>
              </a:rPr>
              <a:t>FieldSequenceFlag</a:t>
            </a:r>
            <a:r>
              <a:rPr lang="en-US" b="1" dirty="0" smtClean="0">
                <a:latin typeface="Courier New"/>
                <a:cs typeface="Courier New"/>
              </a:rPr>
              <a:t>=1</a:t>
            </a:r>
            <a:endParaRPr lang="en-US" b="1" dirty="0"/>
          </a:p>
        </p:txBody>
      </p:sp>
      <p:sp>
        <p:nvSpPr>
          <p:cNvPr id="29" name="Trapezoid 28"/>
          <p:cNvSpPr/>
          <p:nvPr/>
        </p:nvSpPr>
        <p:spPr>
          <a:xfrm rot="5400000">
            <a:off x="4064834" y="1134080"/>
            <a:ext cx="1545756" cy="1064684"/>
          </a:xfrm>
          <a:prstGeom prst="trapezoid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rapezoid 30"/>
          <p:cNvSpPr/>
          <p:nvPr/>
        </p:nvSpPr>
        <p:spPr>
          <a:xfrm rot="5400000">
            <a:off x="2664636" y="1134080"/>
            <a:ext cx="1545756" cy="1064684"/>
          </a:xfrm>
          <a:prstGeom prst="trapezoid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rapezoid 31"/>
          <p:cNvSpPr/>
          <p:nvPr/>
        </p:nvSpPr>
        <p:spPr>
          <a:xfrm rot="5400000">
            <a:off x="5537859" y="1134080"/>
            <a:ext cx="1545756" cy="1064684"/>
          </a:xfrm>
          <a:prstGeom prst="trapezoid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3408085" y="2523982"/>
            <a:ext cx="0" cy="35035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4666194" y="2522218"/>
            <a:ext cx="0" cy="35035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6318418" y="2517192"/>
            <a:ext cx="0" cy="35035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" name="Group 4"/>
          <p:cNvGrpSpPr/>
          <p:nvPr/>
        </p:nvGrpSpPr>
        <p:grpSpPr>
          <a:xfrm>
            <a:off x="4212642" y="3012538"/>
            <a:ext cx="1511139" cy="1735696"/>
            <a:chOff x="4212642" y="3012538"/>
            <a:chExt cx="1511139" cy="1735696"/>
          </a:xfrm>
        </p:grpSpPr>
        <p:sp>
          <p:nvSpPr>
            <p:cNvPr id="15" name="TextBox 14"/>
            <p:cNvSpPr txBox="1"/>
            <p:nvPr/>
          </p:nvSpPr>
          <p:spPr>
            <a:xfrm>
              <a:off x="4212642" y="4378902"/>
              <a:ext cx="151113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Top   Bot  Top</a:t>
              </a:r>
              <a:endParaRPr lang="en-US" dirty="0"/>
            </a:p>
          </p:txBody>
        </p:sp>
        <p:grpSp>
          <p:nvGrpSpPr>
            <p:cNvPr id="3" name="Group 2"/>
            <p:cNvGrpSpPr/>
            <p:nvPr/>
          </p:nvGrpSpPr>
          <p:grpSpPr>
            <a:xfrm>
              <a:off x="4305370" y="3012538"/>
              <a:ext cx="1418410" cy="1366364"/>
              <a:chOff x="4305370" y="3012538"/>
              <a:chExt cx="1418410" cy="1366364"/>
            </a:xfrm>
          </p:grpSpPr>
          <p:sp>
            <p:nvSpPr>
              <p:cNvPr id="16" name="Trapezoid 15"/>
              <p:cNvSpPr/>
              <p:nvPr/>
            </p:nvSpPr>
            <p:spPr>
              <a:xfrm rot="5400000">
                <a:off x="4106281" y="3219668"/>
                <a:ext cx="1107384" cy="709205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Trapezoid 16"/>
              <p:cNvSpPr/>
              <p:nvPr/>
            </p:nvSpPr>
            <p:spPr>
              <a:xfrm rot="5400000">
                <a:off x="4368157" y="3470607"/>
                <a:ext cx="1107384" cy="709205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Trapezoid 34"/>
              <p:cNvSpPr/>
              <p:nvPr/>
            </p:nvSpPr>
            <p:spPr>
              <a:xfrm rot="5400000">
                <a:off x="4815486" y="3211627"/>
                <a:ext cx="1107384" cy="709205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41" name="Group 40"/>
          <p:cNvGrpSpPr/>
          <p:nvPr/>
        </p:nvGrpSpPr>
        <p:grpSpPr>
          <a:xfrm>
            <a:off x="5932994" y="3041443"/>
            <a:ext cx="1392273" cy="1704838"/>
            <a:chOff x="4265779" y="135303"/>
            <a:chExt cx="1392273" cy="1704838"/>
          </a:xfrm>
        </p:grpSpPr>
        <p:sp>
          <p:nvSpPr>
            <p:cNvPr id="42" name="Trapezoid 41"/>
            <p:cNvSpPr/>
            <p:nvPr/>
          </p:nvSpPr>
          <p:spPr>
            <a:xfrm rot="5400000">
              <a:off x="4066690" y="562515"/>
              <a:ext cx="1107384" cy="709205"/>
            </a:xfrm>
            <a:prstGeom prst="trapezoid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4308893" y="1470809"/>
              <a:ext cx="134915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Bot    Top</a:t>
              </a:r>
              <a:endParaRPr lang="en-US" dirty="0"/>
            </a:p>
          </p:txBody>
        </p:sp>
        <p:sp>
          <p:nvSpPr>
            <p:cNvPr id="44" name="Trapezoid 43"/>
            <p:cNvSpPr/>
            <p:nvPr/>
          </p:nvSpPr>
          <p:spPr>
            <a:xfrm rot="5400000">
              <a:off x="4464407" y="334392"/>
              <a:ext cx="1107384" cy="709205"/>
            </a:xfrm>
            <a:prstGeom prst="trapezoid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5" name="Trapezoid 44"/>
          <p:cNvSpPr/>
          <p:nvPr/>
        </p:nvSpPr>
        <p:spPr>
          <a:xfrm rot="5400000">
            <a:off x="7061995" y="3441703"/>
            <a:ext cx="1107384" cy="709205"/>
          </a:xfrm>
          <a:prstGeom prst="trapezoid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rapezoid 45"/>
          <p:cNvSpPr/>
          <p:nvPr/>
        </p:nvSpPr>
        <p:spPr>
          <a:xfrm rot="5400000">
            <a:off x="7490052" y="3211627"/>
            <a:ext cx="1107384" cy="709205"/>
          </a:xfrm>
          <a:prstGeom prst="trapezoid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rapezoid 46"/>
          <p:cNvSpPr/>
          <p:nvPr/>
        </p:nvSpPr>
        <p:spPr>
          <a:xfrm rot="5400000">
            <a:off x="7951017" y="3441704"/>
            <a:ext cx="1107384" cy="709205"/>
          </a:xfrm>
          <a:prstGeom prst="trapezoid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/>
          <p:cNvSpPr txBox="1"/>
          <p:nvPr/>
        </p:nvSpPr>
        <p:spPr>
          <a:xfrm>
            <a:off x="7325267" y="4369360"/>
            <a:ext cx="19028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Bot    Top   Bot</a:t>
            </a:r>
            <a:endParaRPr lang="en-US" dirty="0"/>
          </a:p>
        </p:txBody>
      </p:sp>
      <p:cxnSp>
        <p:nvCxnSpPr>
          <p:cNvPr id="51" name="Straight Arrow Connector 50"/>
          <p:cNvCxnSpPr/>
          <p:nvPr/>
        </p:nvCxnSpPr>
        <p:spPr>
          <a:xfrm>
            <a:off x="7734325" y="2517192"/>
            <a:ext cx="0" cy="35035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4666194" y="2478589"/>
            <a:ext cx="29451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/>
              <a:t>Demux</a:t>
            </a:r>
            <a:r>
              <a:rPr lang="en-US" sz="1600" dirty="0" smtClean="0"/>
              <a:t> &amp;encode</a:t>
            </a:r>
            <a:endParaRPr lang="en-US" sz="1600" dirty="0"/>
          </a:p>
        </p:txBody>
      </p:sp>
      <p:sp>
        <p:nvSpPr>
          <p:cNvPr id="49" name="Trapezoid 48"/>
          <p:cNvSpPr/>
          <p:nvPr/>
        </p:nvSpPr>
        <p:spPr>
          <a:xfrm rot="5400000">
            <a:off x="7197412" y="1134080"/>
            <a:ext cx="1545756" cy="1064684"/>
          </a:xfrm>
          <a:prstGeom prst="trapezoid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3603278" y="1480935"/>
            <a:ext cx="40858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Progressive source frames</a:t>
            </a:r>
            <a:endParaRPr lang="en-US" sz="2800" dirty="0"/>
          </a:p>
        </p:txBody>
      </p:sp>
      <p:sp>
        <p:nvSpPr>
          <p:cNvPr id="55" name="TextBox 54"/>
          <p:cNvSpPr txBox="1"/>
          <p:nvPr/>
        </p:nvSpPr>
        <p:spPr>
          <a:xfrm>
            <a:off x="3735463" y="3420180"/>
            <a:ext cx="40858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e</a:t>
            </a:r>
            <a:r>
              <a:rPr lang="en-US" sz="2800" dirty="0" smtClean="0"/>
              <a:t>ncoded field sequence</a:t>
            </a:r>
            <a:endParaRPr lang="en-US" sz="28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H0720 backup slides (chadfogg@gmail.com)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3116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Key combination: </a:t>
            </a:r>
            <a:br>
              <a:rPr lang="en-US" dirty="0" smtClean="0"/>
            </a:br>
            <a:r>
              <a:rPr lang="en-US" sz="3600" dirty="0" err="1" smtClean="0"/>
              <a:t>FieldSequenceFlag</a:t>
            </a:r>
            <a:r>
              <a:rPr lang="en-US" sz="3600" dirty="0" smtClean="0"/>
              <a:t> &amp; </a:t>
            </a:r>
            <a:r>
              <a:rPr lang="en-US" sz="3600" dirty="0" err="1" smtClean="0"/>
              <a:t>progressive_source_flag</a:t>
            </a:r>
            <a:endParaRPr lang="en-US" sz="3600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18970944"/>
              </p:ext>
            </p:extLst>
          </p:nvPr>
        </p:nvGraphicFramePr>
        <p:xfrm>
          <a:off x="0" y="1616209"/>
          <a:ext cx="8974090" cy="40545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7" name="Document" r:id="rId3" imgW="6324600" imgH="2857500" progId="Word.Document.12">
                  <p:embed/>
                </p:oleObj>
              </mc:Choice>
              <mc:Fallback>
                <p:oleObj name="Document" r:id="rId3" imgW="6324600" imgH="28575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1616209"/>
                        <a:ext cx="8974090" cy="405455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134533" y="5503203"/>
            <a:ext cx="70358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NOTE: </a:t>
            </a:r>
            <a:r>
              <a:rPr lang="en-US" b="1" dirty="0" err="1" smtClean="0"/>
              <a:t>FieldSequenceFlag</a:t>
            </a:r>
            <a:r>
              <a:rPr lang="en-US" b="1" dirty="0" smtClean="0"/>
              <a:t> = </a:t>
            </a:r>
            <a:r>
              <a:rPr lang="en-US" b="1" dirty="0" err="1" smtClean="0"/>
              <a:t>sequence_type_flag</a:t>
            </a:r>
            <a:r>
              <a:rPr lang="en-US" dirty="0" smtClean="0"/>
              <a:t> (HEVC CD spec)</a:t>
            </a:r>
          </a:p>
          <a:p>
            <a:r>
              <a:rPr lang="en-US" sz="1200" i="1" dirty="0" smtClean="0"/>
              <a:t>JCT changed wording from original </a:t>
            </a:r>
            <a:r>
              <a:rPr lang="en-US" sz="1200" i="1" dirty="0" err="1" smtClean="0"/>
              <a:t>BoG</a:t>
            </a:r>
            <a:r>
              <a:rPr lang="en-US" sz="1200" i="1" dirty="0" smtClean="0"/>
              <a:t> recommendation.</a:t>
            </a:r>
            <a:endParaRPr lang="en-US" sz="1200" i="1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H0720 backup slides (chadfogg@gmail.com)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5008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3964505"/>
              </p:ext>
            </p:extLst>
          </p:nvPr>
        </p:nvGraphicFramePr>
        <p:xfrm>
          <a:off x="481696" y="1114312"/>
          <a:ext cx="8188820" cy="561668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5659920"/>
                <a:gridCol w="536433"/>
                <a:gridCol w="634962"/>
                <a:gridCol w="645910"/>
                <a:gridCol w="711595"/>
              </a:tblGrid>
              <a:tr h="248535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CA" sz="2000" dirty="0" smtClean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CA" sz="2000" dirty="0" smtClean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CA" sz="2000" dirty="0" smtClean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CA" sz="2000" dirty="0" smtClean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dirty="0" smtClean="0">
                          <a:effectLst/>
                        </a:rPr>
                        <a:t>Use </a:t>
                      </a:r>
                      <a:r>
                        <a:rPr lang="en-CA" sz="2000" dirty="0">
                          <a:effectLst/>
                        </a:rPr>
                        <a:t>case</a:t>
                      </a:r>
                      <a:endParaRPr lang="en-US" sz="20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71755" marR="71755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dirty="0" err="1" smtClean="0">
                          <a:effectLst/>
                        </a:rPr>
                        <a:t>field_sequence</a:t>
                      </a:r>
                      <a:endParaRPr lang="en-US" sz="20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vert="vert270"/>
                </a:tc>
                <a:tc>
                  <a:txBody>
                    <a:bodyPr/>
                    <a:lstStyle/>
                    <a:p>
                      <a:pPr marL="71755" marR="71755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dirty="0" err="1">
                          <a:effectLst/>
                        </a:rPr>
                        <a:t>progressive_source</a:t>
                      </a:r>
                      <a:endParaRPr lang="en-US" sz="20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vert="vert270"/>
                </a:tc>
                <a:tc>
                  <a:txBody>
                    <a:bodyPr/>
                    <a:lstStyle/>
                    <a:p>
                      <a:pPr marL="71755" marR="71755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dirty="0" err="1">
                          <a:effectLst/>
                        </a:rPr>
                        <a:t>bottom_field</a:t>
                      </a:r>
                      <a:endParaRPr lang="en-US" sz="20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vert="vert270"/>
                </a:tc>
                <a:tc>
                  <a:txBody>
                    <a:bodyPr/>
                    <a:lstStyle/>
                    <a:p>
                      <a:pPr marL="71755" marR="71755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dirty="0" err="1">
                          <a:effectLst/>
                        </a:rPr>
                        <a:t>top_field_first</a:t>
                      </a:r>
                      <a:endParaRPr lang="en-US" sz="20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vert="vert270"/>
                </a:tc>
              </a:tr>
              <a:tr h="437949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dirty="0">
                          <a:effectLst/>
                        </a:rPr>
                        <a:t>Interleaved fields, bottom field output first</a:t>
                      </a:r>
                      <a:endParaRPr lang="en-US" sz="20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dirty="0">
                          <a:effectLst/>
                        </a:rPr>
                        <a:t>0</a:t>
                      </a:r>
                      <a:endParaRPr lang="en-US" sz="20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>
                          <a:effectLst/>
                        </a:rPr>
                        <a:t>0</a:t>
                      </a:r>
                      <a:endParaRPr lang="en-US" sz="20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>
                          <a:effectLst/>
                        </a:rPr>
                        <a:t>X</a:t>
                      </a:r>
                      <a:endParaRPr lang="en-US" sz="20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dirty="0">
                          <a:effectLst/>
                        </a:rPr>
                        <a:t>0</a:t>
                      </a:r>
                      <a:endParaRPr lang="en-US" sz="20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2700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>
                          <a:effectLst/>
                        </a:rPr>
                        <a:t>Interleaved fields, top field output first</a:t>
                      </a:r>
                      <a:endParaRPr lang="en-US" sz="20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dirty="0">
                          <a:effectLst/>
                        </a:rPr>
                        <a:t>0</a:t>
                      </a:r>
                      <a:endParaRPr lang="en-US" sz="20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>
                          <a:effectLst/>
                        </a:rPr>
                        <a:t>0</a:t>
                      </a:r>
                      <a:endParaRPr lang="en-US" sz="20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>
                          <a:effectLst/>
                        </a:rPr>
                        <a:t>X</a:t>
                      </a:r>
                      <a:endParaRPr lang="en-US" sz="20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dirty="0">
                          <a:effectLst/>
                        </a:rPr>
                        <a:t>1</a:t>
                      </a:r>
                      <a:endParaRPr lang="en-US" sz="20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60464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>
                          <a:effectLst/>
                        </a:rPr>
                        <a:t>Progressive frame </a:t>
                      </a:r>
                      <a:endParaRPr lang="en-US" sz="20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dirty="0">
                          <a:effectLst/>
                        </a:rPr>
                        <a:t>0</a:t>
                      </a:r>
                      <a:endParaRPr lang="en-US" sz="20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>
                          <a:effectLst/>
                        </a:rPr>
                        <a:t>1</a:t>
                      </a:r>
                      <a:endParaRPr lang="en-US" sz="20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>
                          <a:effectLst/>
                        </a:rPr>
                        <a:t>X</a:t>
                      </a:r>
                      <a:endParaRPr lang="en-US" sz="20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dirty="0">
                          <a:effectLst/>
                        </a:rPr>
                        <a:t>X</a:t>
                      </a:r>
                      <a:endParaRPr lang="en-US" sz="20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60464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285875" algn="l"/>
                        </a:tabLst>
                      </a:pPr>
                      <a:r>
                        <a:rPr lang="en-CA" sz="2000">
                          <a:effectLst/>
                        </a:rPr>
                        <a:t>Top field picture</a:t>
                      </a:r>
                      <a:endParaRPr lang="en-US" sz="20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dirty="0">
                          <a:effectLst/>
                        </a:rPr>
                        <a:t>1</a:t>
                      </a:r>
                      <a:endParaRPr lang="en-US" sz="20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dirty="0">
                          <a:effectLst/>
                        </a:rPr>
                        <a:t>0</a:t>
                      </a:r>
                      <a:endParaRPr lang="en-US" sz="20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>
                          <a:effectLst/>
                        </a:rPr>
                        <a:t>0</a:t>
                      </a:r>
                      <a:endParaRPr lang="en-US" sz="20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dirty="0">
                          <a:effectLst/>
                        </a:rPr>
                        <a:t>X</a:t>
                      </a:r>
                      <a:endParaRPr lang="en-US" sz="20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60464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>
                          <a:effectLst/>
                        </a:rPr>
                        <a:t>Bottom field picture</a:t>
                      </a:r>
                      <a:endParaRPr lang="en-US" sz="20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>
                          <a:effectLst/>
                        </a:rPr>
                        <a:t>1</a:t>
                      </a:r>
                      <a:endParaRPr lang="en-US" sz="20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dirty="0">
                          <a:effectLst/>
                        </a:rPr>
                        <a:t>0</a:t>
                      </a:r>
                      <a:endParaRPr lang="en-US" sz="20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>
                          <a:effectLst/>
                        </a:rPr>
                        <a:t>1</a:t>
                      </a:r>
                      <a:endParaRPr lang="en-US" sz="20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dirty="0">
                          <a:effectLst/>
                        </a:rPr>
                        <a:t>X</a:t>
                      </a:r>
                      <a:endParaRPr lang="en-US" sz="20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8135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>
                          <a:effectLst/>
                        </a:rPr>
                        <a:t>Top field extracted from a progressive frame</a:t>
                      </a:r>
                      <a:endParaRPr lang="en-US" sz="20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>
                          <a:effectLst/>
                        </a:rPr>
                        <a:t>1</a:t>
                      </a:r>
                      <a:endParaRPr lang="en-US" sz="20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dirty="0">
                          <a:effectLst/>
                        </a:rPr>
                        <a:t>1</a:t>
                      </a:r>
                      <a:endParaRPr lang="en-US" sz="20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dirty="0">
                          <a:effectLst/>
                        </a:rPr>
                        <a:t>0</a:t>
                      </a:r>
                      <a:endParaRPr lang="en-US" sz="20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dirty="0">
                          <a:effectLst/>
                        </a:rPr>
                        <a:t>X</a:t>
                      </a:r>
                      <a:endParaRPr lang="en-US" sz="20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3641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>
                          <a:effectLst/>
                        </a:rPr>
                        <a:t>Bottom field extracted from a progressive frame</a:t>
                      </a:r>
                      <a:endParaRPr lang="en-US" sz="20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>
                          <a:effectLst/>
                        </a:rPr>
                        <a:t>1</a:t>
                      </a:r>
                      <a:endParaRPr lang="en-US" sz="20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>
                          <a:effectLst/>
                        </a:rPr>
                        <a:t>1</a:t>
                      </a:r>
                      <a:endParaRPr lang="en-US" sz="20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dirty="0">
                          <a:effectLst/>
                        </a:rPr>
                        <a:t>1</a:t>
                      </a:r>
                      <a:endParaRPr lang="en-US" sz="20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dirty="0">
                          <a:effectLst/>
                        </a:rPr>
                        <a:t>X</a:t>
                      </a:r>
                      <a:endParaRPr lang="en-US" sz="20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81696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Extended </a:t>
            </a:r>
            <a:r>
              <a:rPr lang="en-US" dirty="0" smtClean="0"/>
              <a:t>interpretation</a:t>
            </a:r>
            <a:br>
              <a:rPr lang="en-US" dirty="0" smtClean="0"/>
            </a:br>
            <a:r>
              <a:rPr lang="en-US" sz="2000" dirty="0" smtClean="0"/>
              <a:t>(‘X’ represents “no meaning” cases)</a:t>
            </a:r>
            <a:endParaRPr lang="en-US" sz="20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H0720 backup slides (chadfogg@gmail.com)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22162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Meaningful use cases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H0720 backup slides (chadfogg@gmail.com)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7749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Pure progressive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98383147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H0720 backup slides (chadfogg@gmail.com)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8412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Pure </a:t>
            </a:r>
            <a:r>
              <a:rPr lang="en-US" dirty="0" smtClean="0"/>
              <a:t>progressive</a:t>
            </a:r>
            <a:br>
              <a:rPr lang="en-US" dirty="0" smtClean="0"/>
            </a:br>
            <a:r>
              <a:rPr lang="en-US" sz="2700" dirty="0" smtClean="0"/>
              <a:t>(the default HEVC case)</a:t>
            </a:r>
            <a:endParaRPr lang="en-US" sz="2700" dirty="0"/>
          </a:p>
        </p:txBody>
      </p:sp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9345521"/>
              </p:ext>
            </p:extLst>
          </p:nvPr>
        </p:nvGraphicFramePr>
        <p:xfrm>
          <a:off x="229900" y="4221768"/>
          <a:ext cx="8456899" cy="157174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160096"/>
                <a:gridCol w="429680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0" dirty="0" err="1" smtClean="0">
                          <a:latin typeface="Courier New"/>
                          <a:cs typeface="Courier New"/>
                        </a:rPr>
                        <a:t>progressive_source_flag</a:t>
                      </a:r>
                      <a:endParaRPr lang="en-US" b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baseline="0" dirty="0" smtClean="0">
                          <a:latin typeface="Courier New"/>
                          <a:cs typeface="Courier New"/>
                        </a:rPr>
                        <a:t>  1         1          1</a:t>
                      </a:r>
                      <a:r>
                        <a:rPr lang="en-US" b="0" dirty="0" smtClean="0">
                          <a:latin typeface="Courier New"/>
                          <a:cs typeface="Courier New"/>
                        </a:rPr>
                        <a:t>      </a:t>
                      </a:r>
                    </a:p>
                  </a:txBody>
                  <a:tcPr/>
                </a:tc>
              </a:tr>
              <a:tr h="459226">
                <a:tc>
                  <a:txBody>
                    <a:bodyPr/>
                    <a:lstStyle/>
                    <a:p>
                      <a:r>
                        <a:rPr lang="en-US" b="0" dirty="0" err="1" smtClean="0">
                          <a:solidFill>
                            <a:schemeClr val="tx1"/>
                          </a:solidFill>
                          <a:latin typeface="Courier New"/>
                          <a:cs typeface="Courier New"/>
                        </a:rPr>
                        <a:t>bottom_field_flag</a:t>
                      </a:r>
                      <a:endParaRPr lang="en-US" b="0" dirty="0">
                        <a:solidFill>
                          <a:schemeClr val="tx1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baseline="0" dirty="0" smtClean="0">
                          <a:solidFill>
                            <a:schemeClr val="tx1"/>
                          </a:solidFill>
                          <a:latin typeface="Courier New"/>
                          <a:cs typeface="Courier New"/>
                        </a:rPr>
                        <a:t>  X         X          X </a:t>
                      </a:r>
                      <a:endParaRPr lang="en-US" b="0" dirty="0" smtClean="0">
                        <a:solidFill>
                          <a:schemeClr val="tx1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latin typeface="Courier New"/>
                          <a:cs typeface="Courier New"/>
                        </a:rPr>
                        <a:t>top_field_first_flag</a:t>
                      </a:r>
                      <a:endParaRPr lang="en-US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>
                          <a:latin typeface="Courier New"/>
                          <a:cs typeface="Courier New"/>
                        </a:rPr>
                        <a:t>  X</a:t>
                      </a:r>
                      <a:r>
                        <a:rPr lang="en-US" dirty="0" smtClean="0">
                          <a:latin typeface="Courier New"/>
                          <a:cs typeface="Courier New"/>
                        </a:rPr>
                        <a:t>   </a:t>
                      </a:r>
                      <a:r>
                        <a:rPr lang="en-US" baseline="0" dirty="0" smtClean="0">
                          <a:latin typeface="Courier New"/>
                          <a:cs typeface="Courier New"/>
                        </a:rPr>
                        <a:t>      X          X    </a:t>
                      </a:r>
                      <a:endParaRPr lang="en-US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latin typeface="Courier New"/>
                          <a:cs typeface="Courier New"/>
                        </a:rPr>
                        <a:t>duplicate_flag</a:t>
                      </a:r>
                      <a:endParaRPr lang="en-US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>
                          <a:latin typeface="Courier New"/>
                          <a:cs typeface="Courier New"/>
                        </a:rPr>
                        <a:t>  0         0          0</a:t>
                      </a:r>
                      <a:endParaRPr lang="en-US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8221078" y="2629033"/>
            <a:ext cx="6574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…</a:t>
            </a:r>
            <a:endParaRPr lang="en-US" sz="4000" dirty="0"/>
          </a:p>
        </p:txBody>
      </p:sp>
      <p:sp>
        <p:nvSpPr>
          <p:cNvPr id="25" name="Rectangle 24"/>
          <p:cNvSpPr/>
          <p:nvPr/>
        </p:nvSpPr>
        <p:spPr>
          <a:xfrm>
            <a:off x="369619" y="2967587"/>
            <a:ext cx="28165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 smtClean="0">
                <a:latin typeface="Courier New"/>
                <a:cs typeface="Courier New"/>
              </a:rPr>
              <a:t>FieldSequenceFlag</a:t>
            </a:r>
            <a:r>
              <a:rPr lang="en-US" b="1" dirty="0" smtClean="0">
                <a:latin typeface="Courier New"/>
                <a:cs typeface="Courier New"/>
              </a:rPr>
              <a:t>=0</a:t>
            </a:r>
            <a:endParaRPr lang="en-US" b="1" dirty="0"/>
          </a:p>
        </p:txBody>
      </p:sp>
      <p:grpSp>
        <p:nvGrpSpPr>
          <p:cNvPr id="3" name="Group 2"/>
          <p:cNvGrpSpPr/>
          <p:nvPr/>
        </p:nvGrpSpPr>
        <p:grpSpPr>
          <a:xfrm>
            <a:off x="4401621" y="2363361"/>
            <a:ext cx="3819457" cy="1545756"/>
            <a:chOff x="4401621" y="274638"/>
            <a:chExt cx="3819457" cy="1545756"/>
          </a:xfrm>
        </p:grpSpPr>
        <p:sp>
          <p:nvSpPr>
            <p:cNvPr id="29" name="Trapezoid 28"/>
            <p:cNvSpPr/>
            <p:nvPr/>
          </p:nvSpPr>
          <p:spPr>
            <a:xfrm rot="5400000">
              <a:off x="5467680" y="515174"/>
              <a:ext cx="1545756" cy="1064684"/>
            </a:xfrm>
            <a:prstGeom prst="trapezoid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rapezoid 30"/>
            <p:cNvSpPr/>
            <p:nvPr/>
          </p:nvSpPr>
          <p:spPr>
            <a:xfrm rot="5400000">
              <a:off x="4161085" y="515174"/>
              <a:ext cx="1545756" cy="1064684"/>
            </a:xfrm>
            <a:prstGeom prst="trapezoid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Trapezoid 31"/>
            <p:cNvSpPr/>
            <p:nvPr/>
          </p:nvSpPr>
          <p:spPr>
            <a:xfrm rot="5400000">
              <a:off x="6915858" y="515174"/>
              <a:ext cx="1545756" cy="1064684"/>
            </a:xfrm>
            <a:prstGeom prst="trapezoid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4663497" y="2967587"/>
            <a:ext cx="29451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Progressive frames</a:t>
            </a: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H0720 backup slides (chadfogg@gmail.com)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396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Interleaved </a:t>
            </a:r>
            <a:r>
              <a:rPr lang="en-US" dirty="0" smtClean="0"/>
              <a:t>fields</a:t>
            </a:r>
            <a:br>
              <a:rPr lang="en-US" dirty="0" smtClean="0"/>
            </a:br>
            <a:r>
              <a:rPr lang="en-US" sz="2700" dirty="0" smtClean="0"/>
              <a:t>(“interlaced frame sequence” between professional equipment)</a:t>
            </a:r>
            <a:endParaRPr lang="en-US" sz="27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46968344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H0720 backup slides (chadfogg@gmail.com)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4275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>Interleaved </a:t>
            </a:r>
            <a:br>
              <a:rPr lang="en-US" dirty="0" smtClean="0"/>
            </a:br>
            <a:r>
              <a:rPr lang="en-US" dirty="0" smtClean="0"/>
              <a:t>fields (“PAL”)</a:t>
            </a:r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4308893" y="112486"/>
            <a:ext cx="4095371" cy="1727655"/>
            <a:chOff x="4308893" y="2363362"/>
            <a:chExt cx="4095371" cy="1727655"/>
          </a:xfrm>
        </p:grpSpPr>
        <p:grpSp>
          <p:nvGrpSpPr>
            <p:cNvPr id="12" name="Group 11"/>
            <p:cNvGrpSpPr/>
            <p:nvPr/>
          </p:nvGrpSpPr>
          <p:grpSpPr>
            <a:xfrm>
              <a:off x="4308893" y="2363362"/>
              <a:ext cx="1349159" cy="1727655"/>
              <a:chOff x="1924179" y="1859722"/>
              <a:chExt cx="1349159" cy="1727655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2016907" y="1859722"/>
                <a:ext cx="971081" cy="1358323"/>
                <a:chOff x="2016907" y="1859722"/>
                <a:chExt cx="971081" cy="1358323"/>
              </a:xfrm>
            </p:grpSpPr>
            <p:sp>
              <p:nvSpPr>
                <p:cNvPr id="8" name="Trapezoid 7"/>
                <p:cNvSpPr/>
                <p:nvPr/>
              </p:nvSpPr>
              <p:spPr>
                <a:xfrm rot="5400000">
                  <a:off x="1817818" y="2058811"/>
                  <a:ext cx="1107384" cy="709205"/>
                </a:xfrm>
                <a:prstGeom prst="trapezoid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" name="Trapezoid 8"/>
                <p:cNvSpPr/>
                <p:nvPr/>
              </p:nvSpPr>
              <p:spPr>
                <a:xfrm rot="5400000">
                  <a:off x="2079694" y="2309750"/>
                  <a:ext cx="1107384" cy="709205"/>
                </a:xfrm>
                <a:prstGeom prst="trapezoid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1" name="TextBox 10"/>
              <p:cNvSpPr txBox="1"/>
              <p:nvPr/>
            </p:nvSpPr>
            <p:spPr>
              <a:xfrm>
                <a:off x="1924179" y="3218045"/>
                <a:ext cx="134915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Top    Bot</a:t>
                </a:r>
                <a:endParaRPr lang="en-US" dirty="0"/>
              </a:p>
            </p:txBody>
          </p:sp>
        </p:grpSp>
        <p:grpSp>
          <p:nvGrpSpPr>
            <p:cNvPr id="13" name="Group 12"/>
            <p:cNvGrpSpPr/>
            <p:nvPr/>
          </p:nvGrpSpPr>
          <p:grpSpPr>
            <a:xfrm>
              <a:off x="5615488" y="2363362"/>
              <a:ext cx="1349159" cy="1727655"/>
              <a:chOff x="1924179" y="1859722"/>
              <a:chExt cx="1349159" cy="1727655"/>
            </a:xfrm>
          </p:grpSpPr>
          <p:grpSp>
            <p:nvGrpSpPr>
              <p:cNvPr id="14" name="Group 13"/>
              <p:cNvGrpSpPr/>
              <p:nvPr/>
            </p:nvGrpSpPr>
            <p:grpSpPr>
              <a:xfrm>
                <a:off x="2016907" y="1859722"/>
                <a:ext cx="971081" cy="1358323"/>
                <a:chOff x="2016907" y="1859722"/>
                <a:chExt cx="971081" cy="1358323"/>
              </a:xfrm>
            </p:grpSpPr>
            <p:sp>
              <p:nvSpPr>
                <p:cNvPr id="16" name="Trapezoid 15"/>
                <p:cNvSpPr/>
                <p:nvPr/>
              </p:nvSpPr>
              <p:spPr>
                <a:xfrm rot="5400000">
                  <a:off x="1817818" y="2058811"/>
                  <a:ext cx="1107384" cy="709205"/>
                </a:xfrm>
                <a:prstGeom prst="trapezoid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" name="Trapezoid 16"/>
                <p:cNvSpPr/>
                <p:nvPr/>
              </p:nvSpPr>
              <p:spPr>
                <a:xfrm rot="5400000">
                  <a:off x="2079694" y="2309750"/>
                  <a:ext cx="1107384" cy="709205"/>
                </a:xfrm>
                <a:prstGeom prst="trapezoid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5" name="TextBox 14"/>
              <p:cNvSpPr txBox="1"/>
              <p:nvPr/>
            </p:nvSpPr>
            <p:spPr>
              <a:xfrm>
                <a:off x="1924179" y="3218045"/>
                <a:ext cx="134915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Top    Bot</a:t>
                </a:r>
                <a:endParaRPr lang="en-US" dirty="0"/>
              </a:p>
            </p:txBody>
          </p:sp>
        </p:grpSp>
        <p:grpSp>
          <p:nvGrpSpPr>
            <p:cNvPr id="18" name="Group 17"/>
            <p:cNvGrpSpPr/>
            <p:nvPr/>
          </p:nvGrpSpPr>
          <p:grpSpPr>
            <a:xfrm>
              <a:off x="7055105" y="2363362"/>
              <a:ext cx="1349159" cy="1727655"/>
              <a:chOff x="1924179" y="1859722"/>
              <a:chExt cx="1349159" cy="1727655"/>
            </a:xfrm>
          </p:grpSpPr>
          <p:grpSp>
            <p:nvGrpSpPr>
              <p:cNvPr id="19" name="Group 18"/>
              <p:cNvGrpSpPr/>
              <p:nvPr/>
            </p:nvGrpSpPr>
            <p:grpSpPr>
              <a:xfrm>
                <a:off x="2016907" y="1859722"/>
                <a:ext cx="971081" cy="1358323"/>
                <a:chOff x="2016907" y="1859722"/>
                <a:chExt cx="971081" cy="1358323"/>
              </a:xfrm>
            </p:grpSpPr>
            <p:sp>
              <p:nvSpPr>
                <p:cNvPr id="21" name="Trapezoid 20"/>
                <p:cNvSpPr/>
                <p:nvPr/>
              </p:nvSpPr>
              <p:spPr>
                <a:xfrm rot="5400000">
                  <a:off x="1817818" y="2058811"/>
                  <a:ext cx="1107384" cy="709205"/>
                </a:xfrm>
                <a:prstGeom prst="trapezoid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b="1"/>
                </a:p>
              </p:txBody>
            </p:sp>
            <p:sp>
              <p:nvSpPr>
                <p:cNvPr id="22" name="Trapezoid 21"/>
                <p:cNvSpPr/>
                <p:nvPr/>
              </p:nvSpPr>
              <p:spPr>
                <a:xfrm rot="5400000">
                  <a:off x="2079694" y="2309750"/>
                  <a:ext cx="1107384" cy="709205"/>
                </a:xfrm>
                <a:prstGeom prst="trapezoid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b="1"/>
                </a:p>
              </p:txBody>
            </p:sp>
          </p:grpSp>
          <p:sp>
            <p:nvSpPr>
              <p:cNvPr id="20" name="TextBox 19"/>
              <p:cNvSpPr txBox="1"/>
              <p:nvPr/>
            </p:nvSpPr>
            <p:spPr>
              <a:xfrm>
                <a:off x="1924179" y="3218045"/>
                <a:ext cx="134915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/>
                  <a:t>Top    Bot</a:t>
                </a:r>
                <a:endParaRPr lang="en-US" b="1" dirty="0"/>
              </a:p>
            </p:txBody>
          </p:sp>
        </p:grpSp>
      </p:grpSp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3849657"/>
              </p:ext>
            </p:extLst>
          </p:nvPr>
        </p:nvGraphicFramePr>
        <p:xfrm>
          <a:off x="229900" y="4221768"/>
          <a:ext cx="8456899" cy="157174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160096"/>
                <a:gridCol w="429680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0" dirty="0" err="1" smtClean="0">
                          <a:latin typeface="Courier New"/>
                          <a:cs typeface="Courier New"/>
                        </a:rPr>
                        <a:t>progressive_source_flag</a:t>
                      </a:r>
                      <a:endParaRPr lang="en-US" b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baseline="0" dirty="0" smtClean="0">
                          <a:latin typeface="Courier New"/>
                          <a:cs typeface="Courier New"/>
                        </a:rPr>
                        <a:t>  0</a:t>
                      </a:r>
                      <a:r>
                        <a:rPr lang="en-US" b="0" dirty="0" smtClean="0">
                          <a:latin typeface="Courier New"/>
                          <a:cs typeface="Courier New"/>
                        </a:rPr>
                        <a:t>         0         </a:t>
                      </a:r>
                      <a:r>
                        <a:rPr lang="en-US" b="0" baseline="0" dirty="0" smtClean="0">
                          <a:latin typeface="Courier New"/>
                          <a:cs typeface="Courier New"/>
                        </a:rPr>
                        <a:t> 0</a:t>
                      </a:r>
                      <a:r>
                        <a:rPr lang="en-US" b="0" dirty="0" smtClean="0">
                          <a:latin typeface="Courier New"/>
                          <a:cs typeface="Courier New"/>
                        </a:rPr>
                        <a:t>    </a:t>
                      </a:r>
                    </a:p>
                  </a:txBody>
                  <a:tcPr/>
                </a:tc>
              </a:tr>
              <a:tr h="459226">
                <a:tc>
                  <a:txBody>
                    <a:bodyPr/>
                    <a:lstStyle/>
                    <a:p>
                      <a:r>
                        <a:rPr lang="en-US" b="0" dirty="0" err="1" smtClean="0">
                          <a:solidFill>
                            <a:schemeClr val="tx1"/>
                          </a:solidFill>
                          <a:latin typeface="Courier New"/>
                          <a:cs typeface="Courier New"/>
                        </a:rPr>
                        <a:t>bottom_field_flag</a:t>
                      </a:r>
                      <a:endParaRPr lang="en-US" b="0" dirty="0">
                        <a:solidFill>
                          <a:schemeClr val="tx1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baseline="0" dirty="0" smtClean="0">
                          <a:solidFill>
                            <a:schemeClr val="tx1"/>
                          </a:solidFill>
                          <a:latin typeface="Courier New"/>
                          <a:cs typeface="Courier New"/>
                        </a:rPr>
                        <a:t>  X         X          X </a:t>
                      </a:r>
                      <a:endParaRPr lang="en-US" b="0" dirty="0" smtClean="0">
                        <a:solidFill>
                          <a:schemeClr val="tx1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latin typeface="Courier New"/>
                          <a:cs typeface="Courier New"/>
                        </a:rPr>
                        <a:t>top_field_first_flag</a:t>
                      </a:r>
                      <a:endParaRPr lang="en-US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>
                          <a:latin typeface="Courier New"/>
                          <a:cs typeface="Courier New"/>
                        </a:rPr>
                        <a:t>  1</a:t>
                      </a:r>
                      <a:r>
                        <a:rPr lang="en-US" dirty="0" smtClean="0">
                          <a:latin typeface="Courier New"/>
                          <a:cs typeface="Courier New"/>
                        </a:rPr>
                        <a:t>   </a:t>
                      </a:r>
                      <a:r>
                        <a:rPr lang="en-US" baseline="0" dirty="0" smtClean="0">
                          <a:latin typeface="Courier New"/>
                          <a:cs typeface="Courier New"/>
                        </a:rPr>
                        <a:t>      1          1    </a:t>
                      </a:r>
                      <a:endParaRPr lang="en-US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latin typeface="Courier New"/>
                          <a:cs typeface="Courier New"/>
                        </a:rPr>
                        <a:t>duplicate_flag</a:t>
                      </a:r>
                      <a:endParaRPr lang="en-US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>
                          <a:latin typeface="Courier New"/>
                          <a:cs typeface="Courier New"/>
                        </a:rPr>
                        <a:t>  0         0          0</a:t>
                      </a:r>
                      <a:endParaRPr lang="en-US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8221078" y="2629033"/>
            <a:ext cx="6574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…</a:t>
            </a:r>
            <a:endParaRPr lang="en-US" sz="4000" dirty="0"/>
          </a:p>
        </p:txBody>
      </p:sp>
      <p:sp>
        <p:nvSpPr>
          <p:cNvPr id="25" name="Rectangle 24"/>
          <p:cNvSpPr/>
          <p:nvPr/>
        </p:nvSpPr>
        <p:spPr>
          <a:xfrm>
            <a:off x="369619" y="2967587"/>
            <a:ext cx="28165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 smtClean="0">
                <a:latin typeface="Courier New"/>
                <a:cs typeface="Courier New"/>
              </a:rPr>
              <a:t>FieldSequenceFlag</a:t>
            </a:r>
            <a:r>
              <a:rPr lang="en-US" b="1" dirty="0" smtClean="0">
                <a:latin typeface="Courier New"/>
                <a:cs typeface="Courier New"/>
              </a:rPr>
              <a:t>=0</a:t>
            </a:r>
            <a:endParaRPr lang="en-US" b="1" dirty="0"/>
          </a:p>
        </p:txBody>
      </p:sp>
      <p:grpSp>
        <p:nvGrpSpPr>
          <p:cNvPr id="3" name="Group 2"/>
          <p:cNvGrpSpPr/>
          <p:nvPr/>
        </p:nvGrpSpPr>
        <p:grpSpPr>
          <a:xfrm>
            <a:off x="4401621" y="2363361"/>
            <a:ext cx="3819457" cy="1545756"/>
            <a:chOff x="4401621" y="274638"/>
            <a:chExt cx="3819457" cy="1545756"/>
          </a:xfrm>
        </p:grpSpPr>
        <p:sp>
          <p:nvSpPr>
            <p:cNvPr id="29" name="Trapezoid 28"/>
            <p:cNvSpPr/>
            <p:nvPr/>
          </p:nvSpPr>
          <p:spPr>
            <a:xfrm rot="5400000">
              <a:off x="5467680" y="515174"/>
              <a:ext cx="1545756" cy="1064684"/>
            </a:xfrm>
            <a:prstGeom prst="trapezoid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rapezoid 30"/>
            <p:cNvSpPr/>
            <p:nvPr/>
          </p:nvSpPr>
          <p:spPr>
            <a:xfrm rot="5400000">
              <a:off x="4161085" y="515174"/>
              <a:ext cx="1545756" cy="1064684"/>
            </a:xfrm>
            <a:prstGeom prst="trapezoid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Trapezoid 31"/>
            <p:cNvSpPr/>
            <p:nvPr/>
          </p:nvSpPr>
          <p:spPr>
            <a:xfrm rot="5400000">
              <a:off x="6915858" y="515174"/>
              <a:ext cx="1545756" cy="1064684"/>
            </a:xfrm>
            <a:prstGeom prst="trapezoid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4" name="Straight Arrow Connector 3"/>
          <p:cNvCxnSpPr/>
          <p:nvPr/>
        </p:nvCxnSpPr>
        <p:spPr>
          <a:xfrm>
            <a:off x="4904534" y="1905076"/>
            <a:ext cx="0" cy="35035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6162643" y="1903312"/>
            <a:ext cx="0" cy="35035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7639705" y="1898286"/>
            <a:ext cx="0" cy="35035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4173165" y="2952521"/>
            <a:ext cx="50122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Encoded interleaved fields</a:t>
            </a:r>
            <a:endParaRPr lang="en-US" sz="2800" dirty="0"/>
          </a:p>
        </p:txBody>
      </p:sp>
      <p:sp>
        <p:nvSpPr>
          <p:cNvPr id="35" name="TextBox 34"/>
          <p:cNvSpPr txBox="1"/>
          <p:nvPr/>
        </p:nvSpPr>
        <p:spPr>
          <a:xfrm>
            <a:off x="5203369" y="696650"/>
            <a:ext cx="20711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Source fields</a:t>
            </a:r>
            <a:endParaRPr lang="en-US" sz="28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H0720 backup slides (chadfogg@gmail.com)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6991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>Interleaved </a:t>
            </a:r>
            <a:br>
              <a:rPr lang="en-US" dirty="0" smtClean="0"/>
            </a:br>
            <a:r>
              <a:rPr lang="en-US" dirty="0" smtClean="0"/>
              <a:t>fields (“NTSC”)</a:t>
            </a:r>
            <a:endParaRPr lang="en-US" dirty="0"/>
          </a:p>
        </p:txBody>
      </p:sp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280944"/>
              </p:ext>
            </p:extLst>
          </p:nvPr>
        </p:nvGraphicFramePr>
        <p:xfrm>
          <a:off x="229900" y="4221768"/>
          <a:ext cx="8456899" cy="157174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160096"/>
                <a:gridCol w="429680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0" dirty="0" err="1" smtClean="0">
                          <a:latin typeface="Courier New"/>
                          <a:cs typeface="Courier New"/>
                        </a:rPr>
                        <a:t>progressive_source_flag</a:t>
                      </a:r>
                      <a:endParaRPr lang="en-US" b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baseline="0" dirty="0" smtClean="0">
                          <a:latin typeface="Courier New"/>
                          <a:cs typeface="Courier New"/>
                        </a:rPr>
                        <a:t>  0</a:t>
                      </a:r>
                      <a:r>
                        <a:rPr lang="en-US" b="0" dirty="0" smtClean="0">
                          <a:latin typeface="Courier New"/>
                          <a:cs typeface="Courier New"/>
                        </a:rPr>
                        <a:t>         0         </a:t>
                      </a:r>
                      <a:r>
                        <a:rPr lang="en-US" b="0" baseline="0" dirty="0" smtClean="0">
                          <a:latin typeface="Courier New"/>
                          <a:cs typeface="Courier New"/>
                        </a:rPr>
                        <a:t> 0</a:t>
                      </a:r>
                      <a:r>
                        <a:rPr lang="en-US" b="0" dirty="0" smtClean="0">
                          <a:latin typeface="Courier New"/>
                          <a:cs typeface="Courier New"/>
                        </a:rPr>
                        <a:t>    </a:t>
                      </a:r>
                    </a:p>
                  </a:txBody>
                  <a:tcPr/>
                </a:tc>
              </a:tr>
              <a:tr h="459226">
                <a:tc>
                  <a:txBody>
                    <a:bodyPr/>
                    <a:lstStyle/>
                    <a:p>
                      <a:r>
                        <a:rPr lang="en-US" b="0" dirty="0" err="1" smtClean="0">
                          <a:solidFill>
                            <a:schemeClr val="tx1"/>
                          </a:solidFill>
                          <a:latin typeface="Courier New"/>
                          <a:cs typeface="Courier New"/>
                        </a:rPr>
                        <a:t>bottom_field_flag</a:t>
                      </a:r>
                      <a:endParaRPr lang="en-US" b="0" dirty="0">
                        <a:solidFill>
                          <a:schemeClr val="tx1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baseline="0" dirty="0" smtClean="0">
                          <a:solidFill>
                            <a:schemeClr val="tx1"/>
                          </a:solidFill>
                          <a:latin typeface="Courier New"/>
                          <a:cs typeface="Courier New"/>
                        </a:rPr>
                        <a:t>  X         X          X </a:t>
                      </a:r>
                      <a:endParaRPr lang="en-US" b="0" dirty="0" smtClean="0">
                        <a:solidFill>
                          <a:schemeClr val="tx1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latin typeface="Courier New"/>
                          <a:cs typeface="Courier New"/>
                        </a:rPr>
                        <a:t>top_field_first_flag</a:t>
                      </a:r>
                      <a:endParaRPr lang="en-US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>
                          <a:latin typeface="Courier New"/>
                          <a:cs typeface="Courier New"/>
                        </a:rPr>
                        <a:t>  0</a:t>
                      </a:r>
                      <a:r>
                        <a:rPr lang="en-US" dirty="0" smtClean="0">
                          <a:latin typeface="Courier New"/>
                          <a:cs typeface="Courier New"/>
                        </a:rPr>
                        <a:t>   </a:t>
                      </a:r>
                      <a:r>
                        <a:rPr lang="en-US" baseline="0" dirty="0" smtClean="0">
                          <a:latin typeface="Courier New"/>
                          <a:cs typeface="Courier New"/>
                        </a:rPr>
                        <a:t>      0          0    </a:t>
                      </a:r>
                      <a:endParaRPr lang="en-US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latin typeface="Courier New"/>
                          <a:cs typeface="Courier New"/>
                        </a:rPr>
                        <a:t>duplicate_flag</a:t>
                      </a:r>
                      <a:endParaRPr lang="en-US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>
                          <a:latin typeface="Courier New"/>
                          <a:cs typeface="Courier New"/>
                        </a:rPr>
                        <a:t>  0         0          0</a:t>
                      </a:r>
                      <a:endParaRPr lang="en-US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8221078" y="2629033"/>
            <a:ext cx="6574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…</a:t>
            </a:r>
            <a:endParaRPr lang="en-US" sz="4000" dirty="0"/>
          </a:p>
        </p:txBody>
      </p:sp>
      <p:sp>
        <p:nvSpPr>
          <p:cNvPr id="25" name="Rectangle 24"/>
          <p:cNvSpPr/>
          <p:nvPr/>
        </p:nvSpPr>
        <p:spPr>
          <a:xfrm>
            <a:off x="369619" y="2967587"/>
            <a:ext cx="28165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 smtClean="0">
                <a:latin typeface="Courier New"/>
                <a:cs typeface="Courier New"/>
              </a:rPr>
              <a:t>FieldSequenceFlag</a:t>
            </a:r>
            <a:r>
              <a:rPr lang="en-US" b="1" dirty="0" smtClean="0">
                <a:latin typeface="Courier New"/>
                <a:cs typeface="Courier New"/>
              </a:rPr>
              <a:t>=0</a:t>
            </a:r>
            <a:endParaRPr lang="en-US" b="1" dirty="0"/>
          </a:p>
        </p:txBody>
      </p:sp>
      <p:grpSp>
        <p:nvGrpSpPr>
          <p:cNvPr id="3" name="Group 2"/>
          <p:cNvGrpSpPr/>
          <p:nvPr/>
        </p:nvGrpSpPr>
        <p:grpSpPr>
          <a:xfrm>
            <a:off x="4401621" y="2363361"/>
            <a:ext cx="3819457" cy="1545756"/>
            <a:chOff x="4401621" y="274638"/>
            <a:chExt cx="3819457" cy="1545756"/>
          </a:xfrm>
        </p:grpSpPr>
        <p:sp>
          <p:nvSpPr>
            <p:cNvPr id="29" name="Trapezoid 28"/>
            <p:cNvSpPr/>
            <p:nvPr/>
          </p:nvSpPr>
          <p:spPr>
            <a:xfrm rot="5400000">
              <a:off x="5467680" y="515174"/>
              <a:ext cx="1545756" cy="1064684"/>
            </a:xfrm>
            <a:prstGeom prst="trapezoid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rapezoid 30"/>
            <p:cNvSpPr/>
            <p:nvPr/>
          </p:nvSpPr>
          <p:spPr>
            <a:xfrm rot="5400000">
              <a:off x="4161085" y="515174"/>
              <a:ext cx="1545756" cy="1064684"/>
            </a:xfrm>
            <a:prstGeom prst="trapezoid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Trapezoid 31"/>
            <p:cNvSpPr/>
            <p:nvPr/>
          </p:nvSpPr>
          <p:spPr>
            <a:xfrm rot="5400000">
              <a:off x="6915858" y="515174"/>
              <a:ext cx="1545756" cy="1064684"/>
            </a:xfrm>
            <a:prstGeom prst="trapezoid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4" name="Straight Arrow Connector 3"/>
          <p:cNvCxnSpPr/>
          <p:nvPr/>
        </p:nvCxnSpPr>
        <p:spPr>
          <a:xfrm>
            <a:off x="4904534" y="1905076"/>
            <a:ext cx="0" cy="35035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6162643" y="1903312"/>
            <a:ext cx="0" cy="35035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7639705" y="1898286"/>
            <a:ext cx="0" cy="35035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4131734" y="2967587"/>
            <a:ext cx="50122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Encoded interleaved fields</a:t>
            </a:r>
            <a:endParaRPr lang="en-US" sz="2800" dirty="0"/>
          </a:p>
        </p:txBody>
      </p:sp>
      <p:grpSp>
        <p:nvGrpSpPr>
          <p:cNvPr id="6" name="Group 5"/>
          <p:cNvGrpSpPr/>
          <p:nvPr/>
        </p:nvGrpSpPr>
        <p:grpSpPr>
          <a:xfrm>
            <a:off x="4265779" y="135303"/>
            <a:ext cx="1392273" cy="1704838"/>
            <a:chOff x="4265779" y="135303"/>
            <a:chExt cx="1392273" cy="1704838"/>
          </a:xfrm>
        </p:grpSpPr>
        <p:sp>
          <p:nvSpPr>
            <p:cNvPr id="9" name="Trapezoid 8"/>
            <p:cNvSpPr/>
            <p:nvPr/>
          </p:nvSpPr>
          <p:spPr>
            <a:xfrm rot="5400000">
              <a:off x="4066690" y="562515"/>
              <a:ext cx="1107384" cy="709205"/>
            </a:xfrm>
            <a:prstGeom prst="trapezoid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308893" y="1470809"/>
              <a:ext cx="134915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Bot    Top</a:t>
              </a:r>
              <a:endParaRPr lang="en-US" dirty="0"/>
            </a:p>
          </p:txBody>
        </p:sp>
        <p:sp>
          <p:nvSpPr>
            <p:cNvPr id="8" name="Trapezoid 7"/>
            <p:cNvSpPr/>
            <p:nvPr/>
          </p:nvSpPr>
          <p:spPr>
            <a:xfrm rot="5400000">
              <a:off x="4464407" y="334392"/>
              <a:ext cx="1107384" cy="709205"/>
            </a:xfrm>
            <a:prstGeom prst="trapezoid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646646" y="135302"/>
            <a:ext cx="1392273" cy="1704838"/>
            <a:chOff x="4265779" y="135303"/>
            <a:chExt cx="1392273" cy="1704838"/>
          </a:xfrm>
        </p:grpSpPr>
        <p:sp>
          <p:nvSpPr>
            <p:cNvPr id="36" name="Trapezoid 35"/>
            <p:cNvSpPr/>
            <p:nvPr/>
          </p:nvSpPr>
          <p:spPr>
            <a:xfrm rot="5400000">
              <a:off x="4066690" y="562515"/>
              <a:ext cx="1107384" cy="709205"/>
            </a:xfrm>
            <a:prstGeom prst="trapezoid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4308893" y="1470809"/>
              <a:ext cx="134915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Bot    Top</a:t>
              </a:r>
              <a:endParaRPr lang="en-US" dirty="0"/>
            </a:p>
          </p:txBody>
        </p:sp>
        <p:sp>
          <p:nvSpPr>
            <p:cNvPr id="38" name="Trapezoid 37"/>
            <p:cNvSpPr/>
            <p:nvPr/>
          </p:nvSpPr>
          <p:spPr>
            <a:xfrm rot="5400000">
              <a:off x="4464407" y="334392"/>
              <a:ext cx="1107384" cy="709205"/>
            </a:xfrm>
            <a:prstGeom prst="trapezoid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7066406" y="135303"/>
            <a:ext cx="1392273" cy="1704838"/>
            <a:chOff x="4265779" y="135303"/>
            <a:chExt cx="1392273" cy="1704838"/>
          </a:xfrm>
        </p:grpSpPr>
        <p:sp>
          <p:nvSpPr>
            <p:cNvPr id="40" name="Trapezoid 39"/>
            <p:cNvSpPr/>
            <p:nvPr/>
          </p:nvSpPr>
          <p:spPr>
            <a:xfrm rot="5400000">
              <a:off x="4066690" y="562515"/>
              <a:ext cx="1107384" cy="709205"/>
            </a:xfrm>
            <a:prstGeom prst="trapezoid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4308893" y="1470809"/>
              <a:ext cx="134915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Bot    Top</a:t>
              </a:r>
              <a:endParaRPr lang="en-US" dirty="0"/>
            </a:p>
          </p:txBody>
        </p:sp>
        <p:sp>
          <p:nvSpPr>
            <p:cNvPr id="42" name="Trapezoid 41"/>
            <p:cNvSpPr/>
            <p:nvPr/>
          </p:nvSpPr>
          <p:spPr>
            <a:xfrm rot="5400000">
              <a:off x="4464407" y="334392"/>
              <a:ext cx="1107384" cy="709205"/>
            </a:xfrm>
            <a:prstGeom prst="trapezoid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5372702" y="596920"/>
            <a:ext cx="20711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Source fields</a:t>
            </a:r>
            <a:endParaRPr lang="en-US" sz="28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H0720 backup slides (chadfogg@gmail.com)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98011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12036</TotalTime>
  <Words>905</Words>
  <Application>Microsoft Macintosh PowerPoint</Application>
  <PresentationFormat>On-screen Show (4:3)</PresentationFormat>
  <Paragraphs>333</Paragraphs>
  <Slides>17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Office Theme</vt:lpstr>
      <vt:lpstr>Document</vt:lpstr>
      <vt:lpstr>Field-indication SEI</vt:lpstr>
      <vt:lpstr>Key combination:  FieldSequenceFlag &amp; progressive_source_flag</vt:lpstr>
      <vt:lpstr>Extended interpretation (‘X’ represents “no meaning” cases)</vt:lpstr>
      <vt:lpstr>Meaningful use cases</vt:lpstr>
      <vt:lpstr>Pure progressive</vt:lpstr>
      <vt:lpstr>Pure progressive (the default HEVC case)</vt:lpstr>
      <vt:lpstr>Interleaved fields (“interlaced frame sequence” between professional equipment)</vt:lpstr>
      <vt:lpstr>Interleaved  fields (“PAL”)</vt:lpstr>
      <vt:lpstr>Interleaved  fields (“NTSC”)</vt:lpstr>
      <vt:lpstr>pure field sequence</vt:lpstr>
      <vt:lpstr>pure field sequence flags “PAL”</vt:lpstr>
      <vt:lpstr>pure field sequence flags “NTSC”</vt:lpstr>
      <vt:lpstr>PFS: progressive field sequence</vt:lpstr>
      <vt:lpstr>PFS (“PAL”)</vt:lpstr>
      <vt:lpstr>PFS (“NTSC”)</vt:lpstr>
      <vt:lpstr>3:2 pulldown example</vt:lpstr>
      <vt:lpstr>3:2 pulldown passthrough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Chad Fogg</dc:creator>
  <cp:lastModifiedBy>Chad Fogg</cp:lastModifiedBy>
  <cp:revision>177</cp:revision>
  <dcterms:created xsi:type="dcterms:W3CDTF">2012-02-06T06:02:50Z</dcterms:created>
  <dcterms:modified xsi:type="dcterms:W3CDTF">2012-03-04T14:57:59Z</dcterms:modified>
</cp:coreProperties>
</file>