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69" r:id="rId4"/>
    <p:sldId id="270" r:id="rId5"/>
    <p:sldId id="267" r:id="rId6"/>
    <p:sldId id="262" r:id="rId7"/>
    <p:sldId id="268" r:id="rId8"/>
    <p:sldId id="258" r:id="rId9"/>
    <p:sldId id="263" r:id="rId10"/>
    <p:sldId id="264" r:id="rId11"/>
    <p:sldId id="259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1D2B70-8553-9E49-879F-441A38DFC2C8}" type="doc">
      <dgm:prSet loTypeId="urn:microsoft.com/office/officeart/2005/8/layout/hierarchy6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C2F6DB-F575-2B44-95DA-6F41F87E60F1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100" dirty="0"/>
            <a:t>sequence</a:t>
          </a:r>
        </a:p>
      </dgm:t>
    </dgm:pt>
    <dgm:pt modelId="{F0647A7B-02E2-534A-865B-CD80436B9F27}" type="parTrans" cxnId="{599B2152-7C60-6447-8AAB-21BA02D0800E}">
      <dgm:prSet/>
      <dgm:spPr/>
      <dgm:t>
        <a:bodyPr/>
        <a:lstStyle/>
        <a:p>
          <a:endParaRPr lang="en-US" sz="1200"/>
        </a:p>
      </dgm:t>
    </dgm:pt>
    <dgm:pt modelId="{F25BF413-BF97-8F49-A75F-FC14260CEDC5}" type="sibTrans" cxnId="{599B2152-7C60-6447-8AAB-21BA02D0800E}">
      <dgm:prSet/>
      <dgm:spPr/>
      <dgm:t>
        <a:bodyPr/>
        <a:lstStyle/>
        <a:p>
          <a:endParaRPr lang="en-US" sz="1200"/>
        </a:p>
      </dgm:t>
    </dgm:pt>
    <dgm:pt modelId="{7E02A5DF-97D2-0644-91C3-1006EC0EE67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 dirty="0"/>
            <a:t>frame </a:t>
          </a:r>
          <a:r>
            <a:rPr lang="en-US" sz="1200" dirty="0" err="1" smtClean="0"/>
            <a:t>seq</a:t>
          </a:r>
          <a:endParaRPr lang="en-US" sz="1200" dirty="0"/>
        </a:p>
      </dgm:t>
    </dgm:pt>
    <dgm:pt modelId="{6D264F25-22FE-D04A-95AE-F575ECE9345E}" type="parTrans" cxnId="{668EAFBF-EDA9-4A4B-9FEC-1F4C44B53739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5B1C9D7B-53EB-7246-92EE-B562CF053F59}" type="sibTrans" cxnId="{668EAFBF-EDA9-4A4B-9FEC-1F4C44B53739}">
      <dgm:prSet/>
      <dgm:spPr/>
      <dgm:t>
        <a:bodyPr/>
        <a:lstStyle/>
        <a:p>
          <a:endParaRPr lang="en-US" sz="1200"/>
        </a:p>
      </dgm:t>
    </dgm:pt>
    <dgm:pt modelId="{29DEE58D-D157-054A-B5A7-3F25561EA234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/>
            <a:t>bottom</a:t>
          </a:r>
        </a:p>
        <a:p>
          <a:r>
            <a:rPr lang="en-US" sz="1200"/>
            <a:t>first</a:t>
          </a:r>
        </a:p>
      </dgm:t>
    </dgm:pt>
    <dgm:pt modelId="{6842F3DE-3378-C24F-AE95-B3F959A97EB4}" type="parTrans" cxnId="{9DFDFA02-5BDA-9543-976A-E426EFA801B2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A9AE7E2F-6F28-A745-81C5-C19CE3F17BF6}" type="sibTrans" cxnId="{9DFDFA02-5BDA-9543-976A-E426EFA801B2}">
      <dgm:prSet/>
      <dgm:spPr/>
      <dgm:t>
        <a:bodyPr/>
        <a:lstStyle/>
        <a:p>
          <a:endParaRPr lang="en-US" sz="1200"/>
        </a:p>
      </dgm:t>
    </dgm:pt>
    <dgm:pt modelId="{E60641A2-6A93-9E42-A825-6593B6DCE2B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/>
            <a:t>prog</a:t>
          </a:r>
        </a:p>
        <a:p>
          <a:r>
            <a:rPr lang="en-US" sz="1200"/>
            <a:t>frame</a:t>
          </a:r>
        </a:p>
      </dgm:t>
    </dgm:pt>
    <dgm:pt modelId="{28C20D10-1781-0745-8AA1-2020A11A73B0}" type="parTrans" cxnId="{3FB0054A-B8B6-4E49-9814-3F30A454AF6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58A2080C-329B-0E4A-98A8-30C99D67534D}" type="sibTrans" cxnId="{3FB0054A-B8B6-4E49-9814-3F30A454AF60}">
      <dgm:prSet/>
      <dgm:spPr/>
      <dgm:t>
        <a:bodyPr/>
        <a:lstStyle/>
        <a:p>
          <a:endParaRPr lang="en-US" sz="1200"/>
        </a:p>
      </dgm:t>
    </dgm:pt>
    <dgm:pt modelId="{A64CF767-A49D-7C4F-A525-77C97527326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 dirty="0"/>
            <a:t>field </a:t>
          </a:r>
          <a:r>
            <a:rPr lang="en-US" sz="1200" dirty="0" err="1" smtClean="0"/>
            <a:t>seq</a:t>
          </a:r>
          <a:endParaRPr lang="en-US" sz="1200" dirty="0"/>
        </a:p>
      </dgm:t>
    </dgm:pt>
    <dgm:pt modelId="{41246627-E844-334C-A516-07486920CD55}" type="parTrans" cxnId="{0916E771-7851-C940-A351-D41617F1457C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98F69157-2714-E44F-8765-3AEBEBB02639}" type="sibTrans" cxnId="{0916E771-7851-C940-A351-D41617F1457C}">
      <dgm:prSet/>
      <dgm:spPr/>
      <dgm:t>
        <a:bodyPr/>
        <a:lstStyle/>
        <a:p>
          <a:endParaRPr lang="en-US" sz="1200"/>
        </a:p>
      </dgm:t>
    </dgm:pt>
    <dgm:pt modelId="{0CFB4816-2BE0-2743-B244-08B46C7DC48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/>
            <a:t>field picture</a:t>
          </a:r>
        </a:p>
      </dgm:t>
    </dgm:pt>
    <dgm:pt modelId="{CFD1F55F-A557-F745-BF66-C8B86A039D23}" type="parTrans" cxnId="{72AC6241-5A04-BC48-9CF0-82628ECFC1E3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DD33C3F7-D8F2-354B-8534-A7241C07E51D}" type="sibTrans" cxnId="{72AC6241-5A04-BC48-9CF0-82628ECFC1E3}">
      <dgm:prSet/>
      <dgm:spPr/>
      <dgm:t>
        <a:bodyPr/>
        <a:lstStyle/>
        <a:p>
          <a:endParaRPr lang="en-US" sz="1200"/>
        </a:p>
      </dgm:t>
    </dgm:pt>
    <dgm:pt modelId="{9024779D-0B22-4545-A5AD-BDAB4C8863D1}">
      <dgm:prSet phldrT="[Text]" custT="1"/>
      <dgm:spPr/>
      <dgm:t>
        <a:bodyPr/>
        <a:lstStyle/>
        <a:p>
          <a:pPr algn="r"/>
          <a:r>
            <a:rPr lang="en-US" sz="1600" dirty="0" err="1"/>
            <a:t>progressive_source_flag</a:t>
          </a:r>
          <a:endParaRPr lang="en-US" sz="1600" dirty="0"/>
        </a:p>
      </dgm:t>
    </dgm:pt>
    <dgm:pt modelId="{6FB0E635-7D26-5F48-A3FC-004C45744465}" type="parTrans" cxnId="{212DADC3-E206-6B40-ABC7-6D7CB70D12DA}">
      <dgm:prSet/>
      <dgm:spPr/>
      <dgm:t>
        <a:bodyPr/>
        <a:lstStyle/>
        <a:p>
          <a:endParaRPr lang="en-US" sz="1200"/>
        </a:p>
      </dgm:t>
    </dgm:pt>
    <dgm:pt modelId="{02AD6C1E-9D44-784F-A95E-070B0A2E8374}" type="sibTrans" cxnId="{212DADC3-E206-6B40-ABC7-6D7CB70D12DA}">
      <dgm:prSet/>
      <dgm:spPr/>
      <dgm:t>
        <a:bodyPr/>
        <a:lstStyle/>
        <a:p>
          <a:endParaRPr lang="en-US" sz="1200"/>
        </a:p>
      </dgm:t>
    </dgm:pt>
    <dgm:pt modelId="{EA10CCD3-E579-5144-BF0A-A7AC00F1397D}">
      <dgm:prSet phldrT="[Text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algn="r"/>
          <a:r>
            <a:rPr lang="en-US" sz="1600" b="1" dirty="0" err="1"/>
            <a:t>bottom_field_flag</a:t>
          </a:r>
          <a:endParaRPr lang="en-US" sz="1600" b="1" dirty="0"/>
        </a:p>
      </dgm:t>
    </dgm:pt>
    <dgm:pt modelId="{0940BB0B-3169-1D41-9D3E-8EE29A7C3851}" type="parTrans" cxnId="{F365B81E-4A60-454E-BD32-2FB0AAB1492D}">
      <dgm:prSet/>
      <dgm:spPr/>
      <dgm:t>
        <a:bodyPr/>
        <a:lstStyle/>
        <a:p>
          <a:endParaRPr lang="en-US" sz="1200"/>
        </a:p>
      </dgm:t>
    </dgm:pt>
    <dgm:pt modelId="{D457BE05-E9BB-8C4B-BED2-DE71E170DBCA}" type="sibTrans" cxnId="{F365B81E-4A60-454E-BD32-2FB0AAB1492D}">
      <dgm:prSet/>
      <dgm:spPr/>
      <dgm:t>
        <a:bodyPr/>
        <a:lstStyle/>
        <a:p>
          <a:endParaRPr lang="en-US" sz="1200"/>
        </a:p>
      </dgm:t>
    </dgm:pt>
    <dgm:pt modelId="{E820BBF5-6AC3-C245-850D-EC3ED818DBA8}">
      <dgm:prSet phldrT="[Text]" custT="1"/>
      <dgm:spPr>
        <a:solidFill>
          <a:srgbClr val="FFFF00"/>
        </a:solidFill>
      </dgm:spPr>
      <dgm:t>
        <a:bodyPr/>
        <a:lstStyle/>
        <a:p>
          <a:pPr algn="r"/>
          <a:r>
            <a:rPr lang="en-US" sz="1600" b="1" dirty="0" err="1"/>
            <a:t>top_field_first_flag</a:t>
          </a:r>
          <a:endParaRPr lang="en-US" sz="1600" b="1" dirty="0"/>
        </a:p>
      </dgm:t>
    </dgm:pt>
    <dgm:pt modelId="{3E38626F-23E3-A342-B6A9-47AC0B433638}" type="parTrans" cxnId="{CE5C57D8-D28A-FA41-A764-0140C1B5242C}">
      <dgm:prSet/>
      <dgm:spPr/>
      <dgm:t>
        <a:bodyPr/>
        <a:lstStyle/>
        <a:p>
          <a:endParaRPr lang="en-US" sz="1200"/>
        </a:p>
      </dgm:t>
    </dgm:pt>
    <dgm:pt modelId="{D73A9EF0-0BD0-8D42-A299-7B9145865FD5}" type="sibTrans" cxnId="{CE5C57D8-D28A-FA41-A764-0140C1B5242C}">
      <dgm:prSet/>
      <dgm:spPr/>
      <dgm:t>
        <a:bodyPr/>
        <a:lstStyle/>
        <a:p>
          <a:endParaRPr lang="en-US" sz="1200"/>
        </a:p>
      </dgm:t>
    </dgm:pt>
    <dgm:pt modelId="{57C7E60D-E779-D743-AF56-09DFEFADA915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/>
            <a:t>top</a:t>
          </a:r>
        </a:p>
        <a:p>
          <a:r>
            <a:rPr lang="en-US" sz="1200"/>
            <a:t>first</a:t>
          </a:r>
        </a:p>
      </dgm:t>
    </dgm:pt>
    <dgm:pt modelId="{BF2DED21-9888-D449-8C25-5BE291892A23}" type="parTrans" cxnId="{36A6036B-9E90-1842-9F9C-6B3DB1E70E2B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9B276008-C4C1-284B-9B9C-EA8EC104D3B6}" type="sibTrans" cxnId="{36A6036B-9E90-1842-9F9C-6B3DB1E70E2B}">
      <dgm:prSet/>
      <dgm:spPr/>
      <dgm:t>
        <a:bodyPr/>
        <a:lstStyle/>
        <a:p>
          <a:endParaRPr lang="en-US" sz="1200"/>
        </a:p>
      </dgm:t>
    </dgm:pt>
    <dgm:pt modelId="{4A3C4E1C-079E-FD47-B752-CA30283B0D4B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/>
            <a:t>inter-leaved</a:t>
          </a:r>
        </a:p>
      </dgm:t>
    </dgm:pt>
    <dgm:pt modelId="{18E7CFC1-BEE4-4F40-87D5-EF92A2D90D25}" type="sibTrans" cxnId="{14C6ACB8-6D27-3342-98D7-4347C0F7D407}">
      <dgm:prSet/>
      <dgm:spPr/>
      <dgm:t>
        <a:bodyPr/>
        <a:lstStyle/>
        <a:p>
          <a:endParaRPr lang="en-US" sz="1200"/>
        </a:p>
      </dgm:t>
    </dgm:pt>
    <dgm:pt modelId="{ED92CC5A-17B1-944B-AAF6-83AEBFA783E9}" type="parTrans" cxnId="{14C6ACB8-6D27-3342-98D7-4347C0F7D40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4BAFE77C-1D9F-3B47-9CA4-D0F8BFC5349F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100" dirty="0"/>
            <a:t>extracted field</a:t>
          </a:r>
        </a:p>
      </dgm:t>
    </dgm:pt>
    <dgm:pt modelId="{B8FB5606-BA49-7C4A-9E89-006932CE35AB}" type="parTrans" cxnId="{FC0BF825-EE1A-AE4B-9B83-41F4508DCD45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5927F284-CFFA-2446-BAD9-07A827A5C238}" type="sibTrans" cxnId="{FC0BF825-EE1A-AE4B-9B83-41F4508DCD45}">
      <dgm:prSet/>
      <dgm:spPr/>
      <dgm:t>
        <a:bodyPr/>
        <a:lstStyle/>
        <a:p>
          <a:endParaRPr lang="en-US" sz="1200"/>
        </a:p>
      </dgm:t>
    </dgm:pt>
    <dgm:pt modelId="{7810A65C-51CF-1845-B0E6-853FA0B040A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 dirty="0" smtClean="0"/>
            <a:t>Top</a:t>
          </a:r>
          <a:endParaRPr lang="en-US" sz="1200" dirty="0"/>
        </a:p>
      </dgm:t>
    </dgm:pt>
    <dgm:pt modelId="{F0505C2D-BE92-B549-B6D8-C34A91AF16D6}" type="parTrans" cxnId="{F4633689-27AF-5E47-8CEE-3CC1644E528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09BE2066-4453-9E42-9E3A-BF80B8489882}" type="sibTrans" cxnId="{F4633689-27AF-5E47-8CEE-3CC1644E5287}">
      <dgm:prSet/>
      <dgm:spPr/>
      <dgm:t>
        <a:bodyPr/>
        <a:lstStyle/>
        <a:p>
          <a:endParaRPr lang="en-US" sz="1200"/>
        </a:p>
      </dgm:t>
    </dgm:pt>
    <dgm:pt modelId="{47239E14-DE3A-9E46-B9EA-85A3BFF2725F}">
      <dgm:prSet phldrT="[Text]" custT="1"/>
      <dgm:spPr/>
      <dgm:t>
        <a:bodyPr/>
        <a:lstStyle/>
        <a:p>
          <a:pPr algn="r"/>
          <a:r>
            <a:rPr lang="en-US" sz="1600" dirty="0" err="1" smtClean="0"/>
            <a:t>field_sequence_flag</a:t>
          </a:r>
          <a:endParaRPr lang="en-US" sz="1600" dirty="0"/>
        </a:p>
      </dgm:t>
    </dgm:pt>
    <dgm:pt modelId="{C5D456B9-3F00-3543-BDB3-E308F9155515}" type="sibTrans" cxnId="{3229903D-9287-0F45-9106-845B8344FCB2}">
      <dgm:prSet/>
      <dgm:spPr/>
      <dgm:t>
        <a:bodyPr/>
        <a:lstStyle/>
        <a:p>
          <a:endParaRPr lang="en-US" sz="1200"/>
        </a:p>
      </dgm:t>
    </dgm:pt>
    <dgm:pt modelId="{756344C6-F731-3D4B-A25C-7EE999EC1691}" type="parTrans" cxnId="{3229903D-9287-0F45-9106-845B8344FCB2}">
      <dgm:prSet/>
      <dgm:spPr/>
      <dgm:t>
        <a:bodyPr/>
        <a:lstStyle/>
        <a:p>
          <a:endParaRPr lang="en-US" sz="1200"/>
        </a:p>
      </dgm:t>
    </dgm:pt>
    <dgm:pt modelId="{FA4D2E5D-FA8A-124D-AF02-4F4A1F9BB0E7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 dirty="0" smtClean="0"/>
            <a:t>Bottom</a:t>
          </a:r>
          <a:endParaRPr lang="en-US" sz="1200" dirty="0"/>
        </a:p>
      </dgm:t>
    </dgm:pt>
    <dgm:pt modelId="{D23C73F4-1D90-C047-BF81-A0EE69C0D4A3}" type="sibTrans" cxnId="{FF374D6F-85F5-F24B-9918-F93759A71BC1}">
      <dgm:prSet/>
      <dgm:spPr/>
      <dgm:t>
        <a:bodyPr/>
        <a:lstStyle/>
        <a:p>
          <a:endParaRPr lang="en-US" sz="1200"/>
        </a:p>
      </dgm:t>
    </dgm:pt>
    <dgm:pt modelId="{591A9A59-E597-6146-B68C-79FDEA6911B4}" type="parTrans" cxnId="{FF374D6F-85F5-F24B-9918-F93759A71BC1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80F77096-5A13-2541-953F-7E6F0243CA7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 dirty="0" smtClean="0"/>
            <a:t>Top</a:t>
          </a:r>
          <a:endParaRPr lang="en-US" sz="1200" dirty="0"/>
        </a:p>
      </dgm:t>
    </dgm:pt>
    <dgm:pt modelId="{0583F8FE-F915-574B-A64A-ABBFE3EC00E7}" type="parTrans" cxnId="{E3D96E7D-60C3-5344-BA6D-A01AA41BBC1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4638BC6D-4CE9-1D4E-9913-79D3AC875D78}" type="sibTrans" cxnId="{E3D96E7D-60C3-5344-BA6D-A01AA41BBC10}">
      <dgm:prSet/>
      <dgm:spPr/>
      <dgm:t>
        <a:bodyPr/>
        <a:lstStyle/>
        <a:p>
          <a:endParaRPr lang="en-US" sz="1200"/>
        </a:p>
      </dgm:t>
    </dgm:pt>
    <dgm:pt modelId="{AB28A373-BCDD-3A41-8B50-BF4A85BDCF6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1200" dirty="0" smtClean="0"/>
            <a:t>Bottom</a:t>
          </a:r>
          <a:endParaRPr lang="en-US" sz="1200" dirty="0"/>
        </a:p>
      </dgm:t>
    </dgm:pt>
    <dgm:pt modelId="{C2CB76EF-B56C-A049-8B19-B9E22B5D3C30}" type="parTrans" cxnId="{F97170A3-52FC-4441-9BA6-BD7C00441DA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A8474579-E3C0-1048-921B-D2D9DC1E58D0}" type="sibTrans" cxnId="{F97170A3-52FC-4441-9BA6-BD7C00441DA7}">
      <dgm:prSet/>
      <dgm:spPr/>
      <dgm:t>
        <a:bodyPr/>
        <a:lstStyle/>
        <a:p>
          <a:endParaRPr lang="en-US" sz="1200"/>
        </a:p>
      </dgm:t>
    </dgm:pt>
    <dgm:pt modelId="{5FD9DCCB-4D82-E942-B56D-FE949903D18B}">
      <dgm:prSet phldrT="[Text]" custT="1"/>
      <dgm:spPr>
        <a:solidFill>
          <a:schemeClr val="bg1"/>
        </a:solidFill>
        <a:ln w="25400">
          <a:noFill/>
        </a:ln>
        <a:effectLst/>
      </dgm:spPr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X</a:t>
          </a:r>
          <a:endParaRPr lang="en-US" sz="1200" dirty="0">
            <a:solidFill>
              <a:srgbClr val="FF0000"/>
            </a:solidFill>
          </a:endParaRPr>
        </a:p>
      </dgm:t>
    </dgm:pt>
    <dgm:pt modelId="{E685F3D9-67C2-3549-86BF-363B5A50B8A4}" type="parTrans" cxnId="{81EA1BF8-5ADB-AB49-BC75-46BBE615B516}">
      <dgm:prSet/>
      <dgm:spPr/>
      <dgm:t>
        <a:bodyPr/>
        <a:lstStyle/>
        <a:p>
          <a:endParaRPr lang="en-US"/>
        </a:p>
      </dgm:t>
    </dgm:pt>
    <dgm:pt modelId="{28216514-8808-FB4C-A127-64CAF3736347}" type="sibTrans" cxnId="{81EA1BF8-5ADB-AB49-BC75-46BBE615B516}">
      <dgm:prSet/>
      <dgm:spPr/>
      <dgm:t>
        <a:bodyPr/>
        <a:lstStyle/>
        <a:p>
          <a:endParaRPr lang="en-US"/>
        </a:p>
      </dgm:t>
    </dgm:pt>
    <dgm:pt modelId="{1FEE7ADD-8FB6-1448-8242-479B6D7AE35D}">
      <dgm:prSet phldrT="[Text]" custT="1"/>
      <dgm:spPr>
        <a:solidFill>
          <a:schemeClr val="bg1"/>
        </a:solidFill>
        <a:ln w="25400">
          <a:noFill/>
        </a:ln>
        <a:effectLst/>
      </dgm:spPr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X</a:t>
          </a:r>
          <a:endParaRPr lang="en-US" sz="1200" dirty="0">
            <a:solidFill>
              <a:srgbClr val="FF0000"/>
            </a:solidFill>
          </a:endParaRPr>
        </a:p>
      </dgm:t>
    </dgm:pt>
    <dgm:pt modelId="{56621032-9533-174E-9225-446FF416ED46}" type="parTrans" cxnId="{02820266-965F-3144-B0E3-247AF02927C6}">
      <dgm:prSet/>
      <dgm:spPr/>
      <dgm:t>
        <a:bodyPr/>
        <a:lstStyle/>
        <a:p>
          <a:endParaRPr lang="en-US"/>
        </a:p>
      </dgm:t>
    </dgm:pt>
    <dgm:pt modelId="{6D869EEA-4201-7A45-9B11-CC84D4DBFB50}" type="sibTrans" cxnId="{02820266-965F-3144-B0E3-247AF02927C6}">
      <dgm:prSet/>
      <dgm:spPr/>
      <dgm:t>
        <a:bodyPr/>
        <a:lstStyle/>
        <a:p>
          <a:endParaRPr lang="en-US"/>
        </a:p>
      </dgm:t>
    </dgm:pt>
    <dgm:pt modelId="{D5354A77-8B80-7A4E-BF7B-08C9469967C8}">
      <dgm:prSet phldrT="[Text]" custT="1"/>
      <dgm:spPr>
        <a:solidFill>
          <a:schemeClr val="bg1"/>
        </a:solidFill>
        <a:ln w="25400">
          <a:noFill/>
        </a:ln>
        <a:effectLst/>
      </dgm:spPr>
      <dgm:t>
        <a:bodyPr/>
        <a:lstStyle/>
        <a:p>
          <a:r>
            <a:rPr lang="en-US" sz="1200" dirty="0" smtClean="0">
              <a:solidFill>
                <a:srgbClr val="FF0000"/>
              </a:solidFill>
            </a:rPr>
            <a:t>X</a:t>
          </a:r>
          <a:endParaRPr lang="en-US" sz="1200" dirty="0">
            <a:solidFill>
              <a:srgbClr val="FF0000"/>
            </a:solidFill>
          </a:endParaRPr>
        </a:p>
      </dgm:t>
    </dgm:pt>
    <dgm:pt modelId="{EA8B92A8-A257-8040-B209-DDF3478E7300}" type="parTrans" cxnId="{38A79CAE-9DE3-FA41-A2C8-E2EF63897294}">
      <dgm:prSet/>
      <dgm:spPr/>
      <dgm:t>
        <a:bodyPr/>
        <a:lstStyle/>
        <a:p>
          <a:endParaRPr lang="en-US"/>
        </a:p>
      </dgm:t>
    </dgm:pt>
    <dgm:pt modelId="{11A98F0A-4A2E-E440-BD80-304239DDCCC1}" type="sibTrans" cxnId="{38A79CAE-9DE3-FA41-A2C8-E2EF63897294}">
      <dgm:prSet/>
      <dgm:spPr/>
      <dgm:t>
        <a:bodyPr/>
        <a:lstStyle/>
        <a:p>
          <a:endParaRPr lang="en-US"/>
        </a:p>
      </dgm:t>
    </dgm:pt>
    <dgm:pt modelId="{96064100-0ECE-A743-A56D-48F2E415C19F}">
      <dgm:prSet phldrT="[Text]" custT="1"/>
      <dgm:spPr>
        <a:solidFill>
          <a:schemeClr val="bg1"/>
        </a:solidFill>
        <a:ln w="25400">
          <a:noFill/>
        </a:ln>
        <a:effectLst/>
      </dgm:spPr>
      <dgm:t>
        <a:bodyPr/>
        <a:lstStyle/>
        <a:p>
          <a:r>
            <a:rPr lang="en-US" sz="1200" smtClean="0">
              <a:solidFill>
                <a:srgbClr val="FF0000"/>
              </a:solidFill>
            </a:rPr>
            <a:t>X</a:t>
          </a:r>
          <a:endParaRPr lang="en-US" sz="1200">
            <a:solidFill>
              <a:srgbClr val="FF0000"/>
            </a:solidFill>
          </a:endParaRPr>
        </a:p>
      </dgm:t>
    </dgm:pt>
    <dgm:pt modelId="{6F695F30-3D7D-214D-8E89-EE6A56955219}" type="parTrans" cxnId="{799A2DF6-C6F7-9140-BC8A-110590973B91}">
      <dgm:prSet/>
      <dgm:spPr/>
      <dgm:t>
        <a:bodyPr/>
        <a:lstStyle/>
        <a:p>
          <a:endParaRPr lang="en-US"/>
        </a:p>
      </dgm:t>
    </dgm:pt>
    <dgm:pt modelId="{770F14DD-D10E-4549-B6E2-330F7B993CE8}" type="sibTrans" cxnId="{799A2DF6-C6F7-9140-BC8A-110590973B91}">
      <dgm:prSet/>
      <dgm:spPr/>
      <dgm:t>
        <a:bodyPr/>
        <a:lstStyle/>
        <a:p>
          <a:endParaRPr lang="en-US"/>
        </a:p>
      </dgm:t>
    </dgm:pt>
    <dgm:pt modelId="{1B04B922-21FE-1949-9D1E-1F830944DAF6}">
      <dgm:prSet phldrT="[Text]" custT="1"/>
      <dgm:spPr>
        <a:noFill/>
        <a:ln w="3175" cmpd="sng">
          <a:solidFill>
            <a:schemeClr val="tx1"/>
          </a:solidFill>
          <a:prstDash val="dash"/>
        </a:ln>
        <a:effectLst/>
      </dgm:spPr>
      <dgm:t>
        <a:bodyPr/>
        <a:lstStyle/>
        <a:p>
          <a:r>
            <a:rPr lang="en-US" sz="1200" dirty="0">
              <a:solidFill>
                <a:srgbClr val="FF0000"/>
              </a:solidFill>
            </a:rPr>
            <a:t>X</a:t>
          </a:r>
        </a:p>
      </dgm:t>
    </dgm:pt>
    <dgm:pt modelId="{5E95CDAB-6262-604C-83C3-652F93206698}" type="sibTrans" cxnId="{6C69145D-3CF7-2D40-8A12-A4190F05CC56}">
      <dgm:prSet/>
      <dgm:spPr/>
      <dgm:t>
        <a:bodyPr/>
        <a:lstStyle/>
        <a:p>
          <a:endParaRPr lang="en-US" sz="1200"/>
        </a:p>
      </dgm:t>
    </dgm:pt>
    <dgm:pt modelId="{28C66A23-DA7E-2E45-9890-0B6439D22CDB}" type="parTrans" cxnId="{6C69145D-3CF7-2D40-8A12-A4190F05CC56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1200"/>
        </a:p>
      </dgm:t>
    </dgm:pt>
    <dgm:pt modelId="{A60F09C0-5EE5-224D-ADB9-4C8202DE9824}" type="pres">
      <dgm:prSet presAssocID="{601D2B70-8553-9E49-879F-441A38DFC2C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6CCCE4-C859-B148-B097-06385D7D26F7}" type="pres">
      <dgm:prSet presAssocID="{601D2B70-8553-9E49-879F-441A38DFC2C8}" presName="hierFlow" presStyleCnt="0"/>
      <dgm:spPr/>
    </dgm:pt>
    <dgm:pt modelId="{A84A0245-85BB-F34E-988C-9671F5A9B7C5}" type="pres">
      <dgm:prSet presAssocID="{601D2B70-8553-9E49-879F-441A38DFC2C8}" presName="firstBuf" presStyleCnt="0"/>
      <dgm:spPr/>
    </dgm:pt>
    <dgm:pt modelId="{D858BFF4-4431-C943-ACE8-EDD40E372574}" type="pres">
      <dgm:prSet presAssocID="{601D2B70-8553-9E49-879F-441A38DFC2C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59CFA9B-F970-DB4E-88AF-2A74BCEAF914}" type="pres">
      <dgm:prSet presAssocID="{38C2F6DB-F575-2B44-95DA-6F41F87E60F1}" presName="Name14" presStyleCnt="0"/>
      <dgm:spPr/>
    </dgm:pt>
    <dgm:pt modelId="{1F47EC5A-2502-2245-8EF2-34AEB6DF195B}" type="pres">
      <dgm:prSet presAssocID="{38C2F6DB-F575-2B44-95DA-6F41F87E60F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B7AA6D-BAF4-1341-B061-C25A7A674A07}" type="pres">
      <dgm:prSet presAssocID="{38C2F6DB-F575-2B44-95DA-6F41F87E60F1}" presName="hierChild2" presStyleCnt="0"/>
      <dgm:spPr/>
    </dgm:pt>
    <dgm:pt modelId="{A4714856-E07F-1B48-A308-54766AE1DBB0}" type="pres">
      <dgm:prSet presAssocID="{6D264F25-22FE-D04A-95AE-F575ECE9345E}" presName="Name19" presStyleLbl="parChTrans1D2" presStyleIdx="0" presStyleCnt="2"/>
      <dgm:spPr/>
      <dgm:t>
        <a:bodyPr/>
        <a:lstStyle/>
        <a:p>
          <a:endParaRPr lang="en-US"/>
        </a:p>
      </dgm:t>
    </dgm:pt>
    <dgm:pt modelId="{E20FFF9D-C5DE-D441-AF10-7B77ACF59A7A}" type="pres">
      <dgm:prSet presAssocID="{7E02A5DF-97D2-0644-91C3-1006EC0EE676}" presName="Name21" presStyleCnt="0"/>
      <dgm:spPr/>
    </dgm:pt>
    <dgm:pt modelId="{82F7F1CB-D5E0-3E44-A570-C751B38A3A3F}" type="pres">
      <dgm:prSet presAssocID="{7E02A5DF-97D2-0644-91C3-1006EC0EE676}" presName="level2Shape" presStyleLbl="node2" presStyleIdx="0" presStyleCnt="2"/>
      <dgm:spPr/>
      <dgm:t>
        <a:bodyPr/>
        <a:lstStyle/>
        <a:p>
          <a:endParaRPr lang="en-US"/>
        </a:p>
      </dgm:t>
    </dgm:pt>
    <dgm:pt modelId="{338DBF09-E9ED-634A-BF62-166067266B6D}" type="pres">
      <dgm:prSet presAssocID="{7E02A5DF-97D2-0644-91C3-1006EC0EE676}" presName="hierChild3" presStyleCnt="0"/>
      <dgm:spPr/>
    </dgm:pt>
    <dgm:pt modelId="{A0E90886-8862-9B4B-89BC-692FCC5B2DD7}" type="pres">
      <dgm:prSet presAssocID="{ED92CC5A-17B1-944B-AAF6-83AEBFA783E9}" presName="Name19" presStyleLbl="parChTrans1D3" presStyleIdx="0" presStyleCnt="4"/>
      <dgm:spPr/>
      <dgm:t>
        <a:bodyPr/>
        <a:lstStyle/>
        <a:p>
          <a:endParaRPr lang="en-US"/>
        </a:p>
      </dgm:t>
    </dgm:pt>
    <dgm:pt modelId="{EA60831A-A158-6B4E-899B-5640030C4D3F}" type="pres">
      <dgm:prSet presAssocID="{4A3C4E1C-079E-FD47-B752-CA30283B0D4B}" presName="Name21" presStyleCnt="0"/>
      <dgm:spPr/>
    </dgm:pt>
    <dgm:pt modelId="{2B224B9E-C795-0E42-BDE6-FD4A0D066941}" type="pres">
      <dgm:prSet presAssocID="{4A3C4E1C-079E-FD47-B752-CA30283B0D4B}" presName="level2Shape" presStyleLbl="node3" presStyleIdx="0" presStyleCnt="4"/>
      <dgm:spPr/>
      <dgm:t>
        <a:bodyPr/>
        <a:lstStyle/>
        <a:p>
          <a:endParaRPr lang="en-US"/>
        </a:p>
      </dgm:t>
    </dgm:pt>
    <dgm:pt modelId="{2A3E680B-638F-AD43-83CD-BCCA1E408BEC}" type="pres">
      <dgm:prSet presAssocID="{4A3C4E1C-079E-FD47-B752-CA30283B0D4B}" presName="hierChild3" presStyleCnt="0"/>
      <dgm:spPr/>
    </dgm:pt>
    <dgm:pt modelId="{0ABE3049-82E4-1A4E-A0A1-DCDD6B221400}" type="pres">
      <dgm:prSet presAssocID="{28C66A23-DA7E-2E45-9890-0B6439D22CDB}" presName="Name19" presStyleLbl="parChTrans1D4" presStyleIdx="0" presStyleCnt="11"/>
      <dgm:spPr/>
      <dgm:t>
        <a:bodyPr/>
        <a:lstStyle/>
        <a:p>
          <a:endParaRPr lang="en-US"/>
        </a:p>
      </dgm:t>
    </dgm:pt>
    <dgm:pt modelId="{CE1777A2-40A5-534C-8691-20CD2FF21797}" type="pres">
      <dgm:prSet presAssocID="{1B04B922-21FE-1949-9D1E-1F830944DAF6}" presName="Name21" presStyleCnt="0"/>
      <dgm:spPr/>
    </dgm:pt>
    <dgm:pt modelId="{77E40B9E-8713-A240-8085-E35794BE0891}" type="pres">
      <dgm:prSet presAssocID="{1B04B922-21FE-1949-9D1E-1F830944DAF6}" presName="level2Shape" presStyleLbl="node4" presStyleIdx="0" presStyleCnt="11"/>
      <dgm:spPr/>
      <dgm:t>
        <a:bodyPr/>
        <a:lstStyle/>
        <a:p>
          <a:endParaRPr lang="en-US"/>
        </a:p>
      </dgm:t>
    </dgm:pt>
    <dgm:pt modelId="{DC3AF210-1585-C74E-9A61-2321751C76BE}" type="pres">
      <dgm:prSet presAssocID="{1B04B922-21FE-1949-9D1E-1F830944DAF6}" presName="hierChild3" presStyleCnt="0"/>
      <dgm:spPr/>
    </dgm:pt>
    <dgm:pt modelId="{8401C7EC-B568-CE42-ADF1-E39E708E777D}" type="pres">
      <dgm:prSet presAssocID="{6842F3DE-3378-C24F-AE95-B3F959A97EB4}" presName="Name19" presStyleLbl="parChTrans1D4" presStyleIdx="1" presStyleCnt="11"/>
      <dgm:spPr/>
      <dgm:t>
        <a:bodyPr/>
        <a:lstStyle/>
        <a:p>
          <a:endParaRPr lang="en-US"/>
        </a:p>
      </dgm:t>
    </dgm:pt>
    <dgm:pt modelId="{32525C39-22D6-5F4A-B9BC-58278164C959}" type="pres">
      <dgm:prSet presAssocID="{29DEE58D-D157-054A-B5A7-3F25561EA234}" presName="Name21" presStyleCnt="0"/>
      <dgm:spPr/>
    </dgm:pt>
    <dgm:pt modelId="{7764CAEC-C326-1047-94BE-537166F441A6}" type="pres">
      <dgm:prSet presAssocID="{29DEE58D-D157-054A-B5A7-3F25561EA234}" presName="level2Shape" presStyleLbl="node4" presStyleIdx="1" presStyleCnt="11"/>
      <dgm:spPr/>
      <dgm:t>
        <a:bodyPr/>
        <a:lstStyle/>
        <a:p>
          <a:endParaRPr lang="en-US"/>
        </a:p>
      </dgm:t>
    </dgm:pt>
    <dgm:pt modelId="{49020CF4-9026-B446-AB49-E058F2626D55}" type="pres">
      <dgm:prSet presAssocID="{29DEE58D-D157-054A-B5A7-3F25561EA234}" presName="hierChild3" presStyleCnt="0"/>
      <dgm:spPr/>
    </dgm:pt>
    <dgm:pt modelId="{DEE6E38E-CCDF-DB43-B07D-7BF7351AF0DC}" type="pres">
      <dgm:prSet presAssocID="{BF2DED21-9888-D449-8C25-5BE291892A23}" presName="Name19" presStyleLbl="parChTrans1D4" presStyleIdx="2" presStyleCnt="11"/>
      <dgm:spPr/>
      <dgm:t>
        <a:bodyPr/>
        <a:lstStyle/>
        <a:p>
          <a:endParaRPr lang="en-US"/>
        </a:p>
      </dgm:t>
    </dgm:pt>
    <dgm:pt modelId="{27A8F6D4-6302-E847-A8B9-15E71B132C45}" type="pres">
      <dgm:prSet presAssocID="{57C7E60D-E779-D743-AF56-09DFEFADA915}" presName="Name21" presStyleCnt="0"/>
      <dgm:spPr/>
    </dgm:pt>
    <dgm:pt modelId="{DA84EE3D-977D-5544-A4EF-39D44808BDB3}" type="pres">
      <dgm:prSet presAssocID="{57C7E60D-E779-D743-AF56-09DFEFADA915}" presName="level2Shape" presStyleLbl="node4" presStyleIdx="2" presStyleCnt="11"/>
      <dgm:spPr/>
      <dgm:t>
        <a:bodyPr/>
        <a:lstStyle/>
        <a:p>
          <a:endParaRPr lang="en-US"/>
        </a:p>
      </dgm:t>
    </dgm:pt>
    <dgm:pt modelId="{C24DAD98-688B-E04D-93E8-6904ED0983B3}" type="pres">
      <dgm:prSet presAssocID="{57C7E60D-E779-D743-AF56-09DFEFADA915}" presName="hierChild3" presStyleCnt="0"/>
      <dgm:spPr/>
    </dgm:pt>
    <dgm:pt modelId="{6DCF20AD-83E8-D144-9056-42547D057CDB}" type="pres">
      <dgm:prSet presAssocID="{28C20D10-1781-0745-8AA1-2020A11A73B0}" presName="Name19" presStyleLbl="parChTrans1D3" presStyleIdx="1" presStyleCnt="4"/>
      <dgm:spPr/>
      <dgm:t>
        <a:bodyPr/>
        <a:lstStyle/>
        <a:p>
          <a:endParaRPr lang="en-US"/>
        </a:p>
      </dgm:t>
    </dgm:pt>
    <dgm:pt modelId="{8DAEA08F-1693-134C-8921-3A516B36DFDE}" type="pres">
      <dgm:prSet presAssocID="{E60641A2-6A93-9E42-A825-6593B6DCE2BE}" presName="Name21" presStyleCnt="0"/>
      <dgm:spPr/>
    </dgm:pt>
    <dgm:pt modelId="{103622E6-7CA0-AB4D-9C58-0F0917F29678}" type="pres">
      <dgm:prSet presAssocID="{E60641A2-6A93-9E42-A825-6593B6DCE2BE}" presName="level2Shape" presStyleLbl="node3" presStyleIdx="1" presStyleCnt="4"/>
      <dgm:spPr/>
      <dgm:t>
        <a:bodyPr/>
        <a:lstStyle/>
        <a:p>
          <a:endParaRPr lang="en-US"/>
        </a:p>
      </dgm:t>
    </dgm:pt>
    <dgm:pt modelId="{1B86819A-F295-5942-B85D-D5CFF49FC53C}" type="pres">
      <dgm:prSet presAssocID="{E60641A2-6A93-9E42-A825-6593B6DCE2BE}" presName="hierChild3" presStyleCnt="0"/>
      <dgm:spPr/>
    </dgm:pt>
    <dgm:pt modelId="{4F86E96E-F0EE-CD47-A526-59A0CA325405}" type="pres">
      <dgm:prSet presAssocID="{41246627-E844-334C-A516-07486920CD55}" presName="Name19" presStyleLbl="parChTrans1D2" presStyleIdx="1" presStyleCnt="2"/>
      <dgm:spPr/>
      <dgm:t>
        <a:bodyPr/>
        <a:lstStyle/>
        <a:p>
          <a:endParaRPr lang="en-US"/>
        </a:p>
      </dgm:t>
    </dgm:pt>
    <dgm:pt modelId="{8A4D5FEC-714D-8E47-AC6F-95052F7DB5B6}" type="pres">
      <dgm:prSet presAssocID="{A64CF767-A49D-7C4F-A525-77C97527326E}" presName="Name21" presStyleCnt="0"/>
      <dgm:spPr/>
    </dgm:pt>
    <dgm:pt modelId="{40AB9196-4B27-CE41-9CB1-441CF3E9BFB7}" type="pres">
      <dgm:prSet presAssocID="{A64CF767-A49D-7C4F-A525-77C97527326E}" presName="level2Shape" presStyleLbl="node2" presStyleIdx="1" presStyleCnt="2"/>
      <dgm:spPr/>
      <dgm:t>
        <a:bodyPr/>
        <a:lstStyle/>
        <a:p>
          <a:endParaRPr lang="en-US"/>
        </a:p>
      </dgm:t>
    </dgm:pt>
    <dgm:pt modelId="{A1A31EC3-5EC1-3243-9133-A368479E6A07}" type="pres">
      <dgm:prSet presAssocID="{A64CF767-A49D-7C4F-A525-77C97527326E}" presName="hierChild3" presStyleCnt="0"/>
      <dgm:spPr/>
    </dgm:pt>
    <dgm:pt modelId="{02F7B818-D26B-D94E-9490-9BA9F581DFB8}" type="pres">
      <dgm:prSet presAssocID="{CFD1F55F-A557-F745-BF66-C8B86A039D23}" presName="Name19" presStyleLbl="parChTrans1D3" presStyleIdx="2" presStyleCnt="4"/>
      <dgm:spPr/>
      <dgm:t>
        <a:bodyPr/>
        <a:lstStyle/>
        <a:p>
          <a:endParaRPr lang="en-US"/>
        </a:p>
      </dgm:t>
    </dgm:pt>
    <dgm:pt modelId="{8EF821A0-D6BB-3D46-9744-F05ABE568318}" type="pres">
      <dgm:prSet presAssocID="{0CFB4816-2BE0-2743-B244-08B46C7DC486}" presName="Name21" presStyleCnt="0"/>
      <dgm:spPr/>
    </dgm:pt>
    <dgm:pt modelId="{FDEBA06B-9296-2C42-92D5-E7DFCB393B14}" type="pres">
      <dgm:prSet presAssocID="{0CFB4816-2BE0-2743-B244-08B46C7DC486}" presName="level2Shape" presStyleLbl="node3" presStyleIdx="2" presStyleCnt="4"/>
      <dgm:spPr/>
      <dgm:t>
        <a:bodyPr/>
        <a:lstStyle/>
        <a:p>
          <a:endParaRPr lang="en-US"/>
        </a:p>
      </dgm:t>
    </dgm:pt>
    <dgm:pt modelId="{196ED255-7B69-9346-B5C8-20E8A7C441FD}" type="pres">
      <dgm:prSet presAssocID="{0CFB4816-2BE0-2743-B244-08B46C7DC486}" presName="hierChild3" presStyleCnt="0"/>
      <dgm:spPr/>
    </dgm:pt>
    <dgm:pt modelId="{F92BD89D-8EB7-8544-909A-D96670238390}" type="pres">
      <dgm:prSet presAssocID="{0583F8FE-F915-574B-A64A-ABBFE3EC00E7}" presName="Name19" presStyleLbl="parChTrans1D4" presStyleIdx="3" presStyleCnt="11"/>
      <dgm:spPr/>
      <dgm:t>
        <a:bodyPr/>
        <a:lstStyle/>
        <a:p>
          <a:endParaRPr lang="en-US"/>
        </a:p>
      </dgm:t>
    </dgm:pt>
    <dgm:pt modelId="{761938F9-1E2E-434C-856D-5D7ADC648A87}" type="pres">
      <dgm:prSet presAssocID="{80F77096-5A13-2541-953F-7E6F0243CA78}" presName="Name21" presStyleCnt="0"/>
      <dgm:spPr/>
    </dgm:pt>
    <dgm:pt modelId="{05ACEB5C-D15A-624D-8D77-F1B64EE51EF1}" type="pres">
      <dgm:prSet presAssocID="{80F77096-5A13-2541-953F-7E6F0243CA78}" presName="level2Shape" presStyleLbl="node4" presStyleIdx="3" presStyleCnt="11"/>
      <dgm:spPr/>
      <dgm:t>
        <a:bodyPr/>
        <a:lstStyle/>
        <a:p>
          <a:endParaRPr lang="en-US"/>
        </a:p>
      </dgm:t>
    </dgm:pt>
    <dgm:pt modelId="{1C8B1BB8-79C4-C045-AE2E-A5289526AABE}" type="pres">
      <dgm:prSet presAssocID="{80F77096-5A13-2541-953F-7E6F0243CA78}" presName="hierChild3" presStyleCnt="0"/>
      <dgm:spPr/>
    </dgm:pt>
    <dgm:pt modelId="{0446FF76-C841-5444-AFB2-521AE4AC338C}" type="pres">
      <dgm:prSet presAssocID="{E685F3D9-67C2-3549-86BF-363B5A50B8A4}" presName="Name19" presStyleLbl="parChTrans1D4" presStyleIdx="4" presStyleCnt="11"/>
      <dgm:spPr/>
      <dgm:t>
        <a:bodyPr/>
        <a:lstStyle/>
        <a:p>
          <a:endParaRPr lang="en-US"/>
        </a:p>
      </dgm:t>
    </dgm:pt>
    <dgm:pt modelId="{616FD7CB-69B6-0446-9106-094317736DEE}" type="pres">
      <dgm:prSet presAssocID="{5FD9DCCB-4D82-E942-B56D-FE949903D18B}" presName="Name21" presStyleCnt="0"/>
      <dgm:spPr/>
    </dgm:pt>
    <dgm:pt modelId="{C2DA4539-E179-914B-9843-9B7D86B45E29}" type="pres">
      <dgm:prSet presAssocID="{5FD9DCCB-4D82-E942-B56D-FE949903D18B}" presName="level2Shape" presStyleLbl="node4" presStyleIdx="4" presStyleCnt="11"/>
      <dgm:spPr/>
      <dgm:t>
        <a:bodyPr/>
        <a:lstStyle/>
        <a:p>
          <a:endParaRPr lang="en-US"/>
        </a:p>
      </dgm:t>
    </dgm:pt>
    <dgm:pt modelId="{1EE7ECAA-B9CE-1243-8CE7-41F169FB5813}" type="pres">
      <dgm:prSet presAssocID="{5FD9DCCB-4D82-E942-B56D-FE949903D18B}" presName="hierChild3" presStyleCnt="0"/>
      <dgm:spPr/>
    </dgm:pt>
    <dgm:pt modelId="{70CEC5A7-7FD6-3B4E-AD40-72D963BA62B1}" type="pres">
      <dgm:prSet presAssocID="{C2CB76EF-B56C-A049-8B19-B9E22B5D3C30}" presName="Name19" presStyleLbl="parChTrans1D4" presStyleIdx="5" presStyleCnt="11"/>
      <dgm:spPr/>
      <dgm:t>
        <a:bodyPr/>
        <a:lstStyle/>
        <a:p>
          <a:endParaRPr lang="en-US"/>
        </a:p>
      </dgm:t>
    </dgm:pt>
    <dgm:pt modelId="{3DEB3A1D-5DB9-BD47-8E77-CD7E9AD21577}" type="pres">
      <dgm:prSet presAssocID="{AB28A373-BCDD-3A41-8B50-BF4A85BDCF68}" presName="Name21" presStyleCnt="0"/>
      <dgm:spPr/>
    </dgm:pt>
    <dgm:pt modelId="{2709BAB3-1961-0545-B985-329E53C4D7D5}" type="pres">
      <dgm:prSet presAssocID="{AB28A373-BCDD-3A41-8B50-BF4A85BDCF68}" presName="level2Shape" presStyleLbl="node4" presStyleIdx="5" presStyleCnt="11"/>
      <dgm:spPr/>
      <dgm:t>
        <a:bodyPr/>
        <a:lstStyle/>
        <a:p>
          <a:endParaRPr lang="en-US"/>
        </a:p>
      </dgm:t>
    </dgm:pt>
    <dgm:pt modelId="{9331B66A-06CF-A643-8209-CECF3E42F9C4}" type="pres">
      <dgm:prSet presAssocID="{AB28A373-BCDD-3A41-8B50-BF4A85BDCF68}" presName="hierChild3" presStyleCnt="0"/>
      <dgm:spPr/>
    </dgm:pt>
    <dgm:pt modelId="{CDBDE39C-5646-9644-9DF5-F1B75BD16464}" type="pres">
      <dgm:prSet presAssocID="{56621032-9533-174E-9225-446FF416ED46}" presName="Name19" presStyleLbl="parChTrans1D4" presStyleIdx="6" presStyleCnt="11"/>
      <dgm:spPr/>
      <dgm:t>
        <a:bodyPr/>
        <a:lstStyle/>
        <a:p>
          <a:endParaRPr lang="en-US"/>
        </a:p>
      </dgm:t>
    </dgm:pt>
    <dgm:pt modelId="{36538054-A295-FF4B-BF05-C0C3D2EDD6D0}" type="pres">
      <dgm:prSet presAssocID="{1FEE7ADD-8FB6-1448-8242-479B6D7AE35D}" presName="Name21" presStyleCnt="0"/>
      <dgm:spPr/>
    </dgm:pt>
    <dgm:pt modelId="{28540FF0-2502-F048-80EC-A1F250BEE12B}" type="pres">
      <dgm:prSet presAssocID="{1FEE7ADD-8FB6-1448-8242-479B6D7AE35D}" presName="level2Shape" presStyleLbl="node4" presStyleIdx="6" presStyleCnt="11"/>
      <dgm:spPr/>
      <dgm:t>
        <a:bodyPr/>
        <a:lstStyle/>
        <a:p>
          <a:endParaRPr lang="en-US"/>
        </a:p>
      </dgm:t>
    </dgm:pt>
    <dgm:pt modelId="{32096499-2DF0-AB42-92F1-535E9F8B9FE4}" type="pres">
      <dgm:prSet presAssocID="{1FEE7ADD-8FB6-1448-8242-479B6D7AE35D}" presName="hierChild3" presStyleCnt="0"/>
      <dgm:spPr/>
    </dgm:pt>
    <dgm:pt modelId="{D6591B03-0533-5242-8A8A-68065747C527}" type="pres">
      <dgm:prSet presAssocID="{B8FB5606-BA49-7C4A-9E89-006932CE35AB}" presName="Name19" presStyleLbl="parChTrans1D3" presStyleIdx="3" presStyleCnt="4"/>
      <dgm:spPr/>
      <dgm:t>
        <a:bodyPr/>
        <a:lstStyle/>
        <a:p>
          <a:endParaRPr lang="en-US"/>
        </a:p>
      </dgm:t>
    </dgm:pt>
    <dgm:pt modelId="{5C02F8B1-B8CA-9444-9D49-2818AF0E6F41}" type="pres">
      <dgm:prSet presAssocID="{4BAFE77C-1D9F-3B47-9CA4-D0F8BFC5349F}" presName="Name21" presStyleCnt="0"/>
      <dgm:spPr/>
    </dgm:pt>
    <dgm:pt modelId="{C64C64C5-897D-4442-85FE-78ADA45BE0AE}" type="pres">
      <dgm:prSet presAssocID="{4BAFE77C-1D9F-3B47-9CA4-D0F8BFC5349F}" presName="level2Shape" presStyleLbl="node3" presStyleIdx="3" presStyleCnt="4"/>
      <dgm:spPr/>
      <dgm:t>
        <a:bodyPr/>
        <a:lstStyle/>
        <a:p>
          <a:endParaRPr lang="en-US"/>
        </a:p>
      </dgm:t>
    </dgm:pt>
    <dgm:pt modelId="{9C56B6B7-62CE-354D-A714-393BDBF6A6A6}" type="pres">
      <dgm:prSet presAssocID="{4BAFE77C-1D9F-3B47-9CA4-D0F8BFC5349F}" presName="hierChild3" presStyleCnt="0"/>
      <dgm:spPr/>
    </dgm:pt>
    <dgm:pt modelId="{CA5E1699-891E-884C-AFA4-5E9B679E669E}" type="pres">
      <dgm:prSet presAssocID="{F0505C2D-BE92-B549-B6D8-C34A91AF16D6}" presName="Name19" presStyleLbl="parChTrans1D4" presStyleIdx="7" presStyleCnt="11"/>
      <dgm:spPr/>
      <dgm:t>
        <a:bodyPr/>
        <a:lstStyle/>
        <a:p>
          <a:endParaRPr lang="en-US"/>
        </a:p>
      </dgm:t>
    </dgm:pt>
    <dgm:pt modelId="{A2620810-56CF-274E-A46F-FAB6E814F030}" type="pres">
      <dgm:prSet presAssocID="{7810A65C-51CF-1845-B0E6-853FA0B040AE}" presName="Name21" presStyleCnt="0"/>
      <dgm:spPr/>
    </dgm:pt>
    <dgm:pt modelId="{9CEBF470-FAEC-EF42-AD67-CA5E9D3FC749}" type="pres">
      <dgm:prSet presAssocID="{7810A65C-51CF-1845-B0E6-853FA0B040AE}" presName="level2Shape" presStyleLbl="node4" presStyleIdx="7" presStyleCnt="11"/>
      <dgm:spPr/>
      <dgm:t>
        <a:bodyPr/>
        <a:lstStyle/>
        <a:p>
          <a:endParaRPr lang="en-US"/>
        </a:p>
      </dgm:t>
    </dgm:pt>
    <dgm:pt modelId="{0D16B52F-BE19-324B-8037-AE435D49F4EE}" type="pres">
      <dgm:prSet presAssocID="{7810A65C-51CF-1845-B0E6-853FA0B040AE}" presName="hierChild3" presStyleCnt="0"/>
      <dgm:spPr/>
    </dgm:pt>
    <dgm:pt modelId="{D7DD11CA-2D30-D142-B373-978D0F2330A5}" type="pres">
      <dgm:prSet presAssocID="{EA8B92A8-A257-8040-B209-DDF3478E7300}" presName="Name19" presStyleLbl="parChTrans1D4" presStyleIdx="8" presStyleCnt="11"/>
      <dgm:spPr/>
      <dgm:t>
        <a:bodyPr/>
        <a:lstStyle/>
        <a:p>
          <a:endParaRPr lang="en-US"/>
        </a:p>
      </dgm:t>
    </dgm:pt>
    <dgm:pt modelId="{4C72D479-CBF9-5648-8260-DA95284BBC60}" type="pres">
      <dgm:prSet presAssocID="{D5354A77-8B80-7A4E-BF7B-08C9469967C8}" presName="Name21" presStyleCnt="0"/>
      <dgm:spPr/>
    </dgm:pt>
    <dgm:pt modelId="{BE391E14-7FAA-354F-8638-735449E6F46F}" type="pres">
      <dgm:prSet presAssocID="{D5354A77-8B80-7A4E-BF7B-08C9469967C8}" presName="level2Shape" presStyleLbl="node4" presStyleIdx="8" presStyleCnt="11"/>
      <dgm:spPr/>
      <dgm:t>
        <a:bodyPr/>
        <a:lstStyle/>
        <a:p>
          <a:endParaRPr lang="en-US"/>
        </a:p>
      </dgm:t>
    </dgm:pt>
    <dgm:pt modelId="{60BD2EFB-8EBD-0D46-ADB1-0531458C786C}" type="pres">
      <dgm:prSet presAssocID="{D5354A77-8B80-7A4E-BF7B-08C9469967C8}" presName="hierChild3" presStyleCnt="0"/>
      <dgm:spPr/>
    </dgm:pt>
    <dgm:pt modelId="{24A0E28D-3C65-CC4D-84D6-34D1B179A86E}" type="pres">
      <dgm:prSet presAssocID="{591A9A59-E597-6146-B68C-79FDEA6911B4}" presName="Name19" presStyleLbl="parChTrans1D4" presStyleIdx="9" presStyleCnt="11"/>
      <dgm:spPr/>
      <dgm:t>
        <a:bodyPr/>
        <a:lstStyle/>
        <a:p>
          <a:endParaRPr lang="en-US"/>
        </a:p>
      </dgm:t>
    </dgm:pt>
    <dgm:pt modelId="{A058D4D1-85CA-8D45-8EFA-58F987258F23}" type="pres">
      <dgm:prSet presAssocID="{FA4D2E5D-FA8A-124D-AF02-4F4A1F9BB0E7}" presName="Name21" presStyleCnt="0"/>
      <dgm:spPr/>
    </dgm:pt>
    <dgm:pt modelId="{8A53D24A-1382-2740-BE3C-F277D2186006}" type="pres">
      <dgm:prSet presAssocID="{FA4D2E5D-FA8A-124D-AF02-4F4A1F9BB0E7}" presName="level2Shape" presStyleLbl="node4" presStyleIdx="9" presStyleCnt="11"/>
      <dgm:spPr/>
      <dgm:t>
        <a:bodyPr/>
        <a:lstStyle/>
        <a:p>
          <a:endParaRPr lang="en-US"/>
        </a:p>
      </dgm:t>
    </dgm:pt>
    <dgm:pt modelId="{515BF2D0-EA70-164A-B39E-92E607DCE665}" type="pres">
      <dgm:prSet presAssocID="{FA4D2E5D-FA8A-124D-AF02-4F4A1F9BB0E7}" presName="hierChild3" presStyleCnt="0"/>
      <dgm:spPr/>
    </dgm:pt>
    <dgm:pt modelId="{9766C4F0-4570-AA44-9917-651FEDCD72EC}" type="pres">
      <dgm:prSet presAssocID="{6F695F30-3D7D-214D-8E89-EE6A56955219}" presName="Name19" presStyleLbl="parChTrans1D4" presStyleIdx="10" presStyleCnt="11"/>
      <dgm:spPr/>
      <dgm:t>
        <a:bodyPr/>
        <a:lstStyle/>
        <a:p>
          <a:endParaRPr lang="en-US"/>
        </a:p>
      </dgm:t>
    </dgm:pt>
    <dgm:pt modelId="{5AD02C27-3AE7-3D4D-AB78-D05FF516AF9A}" type="pres">
      <dgm:prSet presAssocID="{96064100-0ECE-A743-A56D-48F2E415C19F}" presName="Name21" presStyleCnt="0"/>
      <dgm:spPr/>
    </dgm:pt>
    <dgm:pt modelId="{9E3103DA-7851-4C4F-88EF-02F533F10ABE}" type="pres">
      <dgm:prSet presAssocID="{96064100-0ECE-A743-A56D-48F2E415C19F}" presName="level2Shape" presStyleLbl="node4" presStyleIdx="10" presStyleCnt="11"/>
      <dgm:spPr/>
      <dgm:t>
        <a:bodyPr/>
        <a:lstStyle/>
        <a:p>
          <a:endParaRPr lang="en-US"/>
        </a:p>
      </dgm:t>
    </dgm:pt>
    <dgm:pt modelId="{F9083920-9C4A-534C-A7AE-31C39F361418}" type="pres">
      <dgm:prSet presAssocID="{96064100-0ECE-A743-A56D-48F2E415C19F}" presName="hierChild3" presStyleCnt="0"/>
      <dgm:spPr/>
    </dgm:pt>
    <dgm:pt modelId="{5AB2DD6C-8846-4642-A7CA-2178039A9A39}" type="pres">
      <dgm:prSet presAssocID="{601D2B70-8553-9E49-879F-441A38DFC2C8}" presName="bgShapesFlow" presStyleCnt="0"/>
      <dgm:spPr/>
    </dgm:pt>
    <dgm:pt modelId="{36808FCC-D37D-4F4C-A2A3-B2A3C7FA04BF}" type="pres">
      <dgm:prSet presAssocID="{47239E14-DE3A-9E46-B9EA-85A3BFF2725F}" presName="rectComp" presStyleCnt="0"/>
      <dgm:spPr/>
    </dgm:pt>
    <dgm:pt modelId="{94B3BB18-5142-914F-8842-62FF05463522}" type="pres">
      <dgm:prSet presAssocID="{47239E14-DE3A-9E46-B9EA-85A3BFF2725F}" presName="bgRect" presStyleLbl="bgShp" presStyleIdx="0" presStyleCnt="4" custScaleY="47801" custLinFactNeighborX="4449" custLinFactNeighborY="83421"/>
      <dgm:spPr/>
      <dgm:t>
        <a:bodyPr/>
        <a:lstStyle/>
        <a:p>
          <a:endParaRPr lang="en-US"/>
        </a:p>
      </dgm:t>
    </dgm:pt>
    <dgm:pt modelId="{B3454598-15E6-3C4B-8056-93DCB53DC3A3}" type="pres">
      <dgm:prSet presAssocID="{47239E14-DE3A-9E46-B9EA-85A3BFF2725F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742B6-C06D-D64E-973C-7D650F9E9D5B}" type="pres">
      <dgm:prSet presAssocID="{47239E14-DE3A-9E46-B9EA-85A3BFF2725F}" presName="spComp" presStyleCnt="0"/>
      <dgm:spPr/>
    </dgm:pt>
    <dgm:pt modelId="{A6CC6BDC-A69F-DE43-9F8C-DD337225FB8E}" type="pres">
      <dgm:prSet presAssocID="{47239E14-DE3A-9E46-B9EA-85A3BFF2725F}" presName="vSp" presStyleCnt="0"/>
      <dgm:spPr/>
    </dgm:pt>
    <dgm:pt modelId="{35A0BFF7-B385-2248-8300-2AF19AE380B5}" type="pres">
      <dgm:prSet presAssocID="{9024779D-0B22-4545-A5AD-BDAB4C8863D1}" presName="rectComp" presStyleCnt="0"/>
      <dgm:spPr/>
    </dgm:pt>
    <dgm:pt modelId="{2F9FE143-58E2-D44D-A355-FA3265464B9C}" type="pres">
      <dgm:prSet presAssocID="{9024779D-0B22-4545-A5AD-BDAB4C8863D1}" presName="bgRect" presStyleLbl="bgShp" presStyleIdx="1" presStyleCnt="4" custScaleY="47801" custLinFactY="23351" custLinFactNeighborX="-774" custLinFactNeighborY="100000"/>
      <dgm:spPr/>
      <dgm:t>
        <a:bodyPr/>
        <a:lstStyle/>
        <a:p>
          <a:endParaRPr lang="en-US"/>
        </a:p>
      </dgm:t>
    </dgm:pt>
    <dgm:pt modelId="{F4F4C265-8170-534D-9C07-342F510A7508}" type="pres">
      <dgm:prSet presAssocID="{9024779D-0B22-4545-A5AD-BDAB4C8863D1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2D10C-B09C-604F-AADE-5EEDDC6CA381}" type="pres">
      <dgm:prSet presAssocID="{9024779D-0B22-4545-A5AD-BDAB4C8863D1}" presName="spComp" presStyleCnt="0"/>
      <dgm:spPr/>
    </dgm:pt>
    <dgm:pt modelId="{FB2686C9-4545-684B-B156-11890EF0E04F}" type="pres">
      <dgm:prSet presAssocID="{9024779D-0B22-4545-A5AD-BDAB4C8863D1}" presName="vSp" presStyleCnt="0"/>
      <dgm:spPr/>
    </dgm:pt>
    <dgm:pt modelId="{51539E5F-5696-FD4C-85CA-21AF410220B3}" type="pres">
      <dgm:prSet presAssocID="{EA10CCD3-E579-5144-BF0A-A7AC00F1397D}" presName="rectComp" presStyleCnt="0"/>
      <dgm:spPr/>
    </dgm:pt>
    <dgm:pt modelId="{D73C5EBA-3E15-8843-88D4-CABEB27AD75E}" type="pres">
      <dgm:prSet presAssocID="{EA10CCD3-E579-5144-BF0A-A7AC00F1397D}" presName="bgRect" presStyleLbl="bgShp" presStyleIdx="2" presStyleCnt="4" custScaleY="47800" custLinFactY="89381" custLinFactNeighborX="2708" custLinFactNeighborY="100000"/>
      <dgm:spPr/>
      <dgm:t>
        <a:bodyPr/>
        <a:lstStyle/>
        <a:p>
          <a:endParaRPr lang="en-US"/>
        </a:p>
      </dgm:t>
    </dgm:pt>
    <dgm:pt modelId="{4DCD8EAA-B006-B84C-9C78-545BCBD5F8DE}" type="pres">
      <dgm:prSet presAssocID="{EA10CCD3-E579-5144-BF0A-A7AC00F1397D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57A29-F9DE-8644-950C-87724164192A}" type="pres">
      <dgm:prSet presAssocID="{EA10CCD3-E579-5144-BF0A-A7AC00F1397D}" presName="spComp" presStyleCnt="0"/>
      <dgm:spPr/>
    </dgm:pt>
    <dgm:pt modelId="{485E2611-9B34-824F-8589-9518AA9F6E6D}" type="pres">
      <dgm:prSet presAssocID="{EA10CCD3-E579-5144-BF0A-A7AC00F1397D}" presName="vSp" presStyleCnt="0"/>
      <dgm:spPr/>
    </dgm:pt>
    <dgm:pt modelId="{59940279-6339-2E47-B5B2-2BC1FF38F280}" type="pres">
      <dgm:prSet presAssocID="{E820BBF5-6AC3-C245-850D-EC3ED818DBA8}" presName="rectComp" presStyleCnt="0"/>
      <dgm:spPr/>
    </dgm:pt>
    <dgm:pt modelId="{12ED817E-B8BB-3742-B1C7-93911D145932}" type="pres">
      <dgm:prSet presAssocID="{E820BBF5-6AC3-C245-850D-EC3ED818DBA8}" presName="bgRect" presStyleLbl="bgShp" presStyleIdx="3" presStyleCnt="4" custScaleY="47799" custLinFactY="100000" custLinFactNeighborX="967" custLinFactNeighborY="129312"/>
      <dgm:spPr/>
      <dgm:t>
        <a:bodyPr/>
        <a:lstStyle/>
        <a:p>
          <a:endParaRPr lang="en-US"/>
        </a:p>
      </dgm:t>
    </dgm:pt>
    <dgm:pt modelId="{8F8AAFA5-1BC8-A14F-8269-FB10DD9DA374}" type="pres">
      <dgm:prSet presAssocID="{E820BBF5-6AC3-C245-850D-EC3ED818DBA8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0BF825-EE1A-AE4B-9B83-41F4508DCD45}" srcId="{A64CF767-A49D-7C4F-A525-77C97527326E}" destId="{4BAFE77C-1D9F-3B47-9CA4-D0F8BFC5349F}" srcOrd="1" destOrd="0" parTransId="{B8FB5606-BA49-7C4A-9E89-006932CE35AB}" sibTransId="{5927F284-CFFA-2446-BAD9-07A827A5C238}"/>
    <dgm:cxn modelId="{2744D56B-B209-334F-943A-B1B9B94713A0}" type="presOf" srcId="{9024779D-0B22-4545-A5AD-BDAB4C8863D1}" destId="{2F9FE143-58E2-D44D-A355-FA3265464B9C}" srcOrd="0" destOrd="0" presId="urn:microsoft.com/office/officeart/2005/8/layout/hierarchy6"/>
    <dgm:cxn modelId="{EEC9BD2F-1CFA-4E4B-9F79-955289BA358E}" type="presOf" srcId="{47239E14-DE3A-9E46-B9EA-85A3BFF2725F}" destId="{94B3BB18-5142-914F-8842-62FF05463522}" srcOrd="0" destOrd="0" presId="urn:microsoft.com/office/officeart/2005/8/layout/hierarchy6"/>
    <dgm:cxn modelId="{F874E861-7EE0-2C4C-9A57-CF628F1E7658}" type="presOf" srcId="{5FD9DCCB-4D82-E942-B56D-FE949903D18B}" destId="{C2DA4539-E179-914B-9843-9B7D86B45E29}" srcOrd="0" destOrd="0" presId="urn:microsoft.com/office/officeart/2005/8/layout/hierarchy6"/>
    <dgm:cxn modelId="{F97170A3-52FC-4441-9BA6-BD7C00441DA7}" srcId="{0CFB4816-2BE0-2743-B244-08B46C7DC486}" destId="{AB28A373-BCDD-3A41-8B50-BF4A85BDCF68}" srcOrd="1" destOrd="0" parTransId="{C2CB76EF-B56C-A049-8B19-B9E22B5D3C30}" sibTransId="{A8474579-E3C0-1048-921B-D2D9DC1E58D0}"/>
    <dgm:cxn modelId="{96DC4E4B-D1C8-7E4C-8850-79D2B723548D}" type="presOf" srcId="{0583F8FE-F915-574B-A64A-ABBFE3EC00E7}" destId="{F92BD89D-8EB7-8544-909A-D96670238390}" srcOrd="0" destOrd="0" presId="urn:microsoft.com/office/officeart/2005/8/layout/hierarchy6"/>
    <dgm:cxn modelId="{1B2F241F-7181-F946-8007-6AA877596074}" type="presOf" srcId="{B8FB5606-BA49-7C4A-9E89-006932CE35AB}" destId="{D6591B03-0533-5242-8A8A-68065747C527}" srcOrd="0" destOrd="0" presId="urn:microsoft.com/office/officeart/2005/8/layout/hierarchy6"/>
    <dgm:cxn modelId="{72AC6241-5A04-BC48-9CF0-82628ECFC1E3}" srcId="{A64CF767-A49D-7C4F-A525-77C97527326E}" destId="{0CFB4816-2BE0-2743-B244-08B46C7DC486}" srcOrd="0" destOrd="0" parTransId="{CFD1F55F-A557-F745-BF66-C8B86A039D23}" sibTransId="{DD33C3F7-D8F2-354B-8534-A7241C07E51D}"/>
    <dgm:cxn modelId="{E3D96E7D-60C3-5344-BA6D-A01AA41BBC10}" srcId="{0CFB4816-2BE0-2743-B244-08B46C7DC486}" destId="{80F77096-5A13-2541-953F-7E6F0243CA78}" srcOrd="0" destOrd="0" parTransId="{0583F8FE-F915-574B-A64A-ABBFE3EC00E7}" sibTransId="{4638BC6D-4CE9-1D4E-9913-79D3AC875D78}"/>
    <dgm:cxn modelId="{3FB0054A-B8B6-4E49-9814-3F30A454AF60}" srcId="{7E02A5DF-97D2-0644-91C3-1006EC0EE676}" destId="{E60641A2-6A93-9E42-A825-6593B6DCE2BE}" srcOrd="1" destOrd="0" parTransId="{28C20D10-1781-0745-8AA1-2020A11A73B0}" sibTransId="{58A2080C-329B-0E4A-98A8-30C99D67534D}"/>
    <dgm:cxn modelId="{9F36EFBE-85EB-F846-8AF8-0484048DA6D8}" type="presOf" srcId="{CFD1F55F-A557-F745-BF66-C8B86A039D23}" destId="{02F7B818-D26B-D94E-9490-9BA9F581DFB8}" srcOrd="0" destOrd="0" presId="urn:microsoft.com/office/officeart/2005/8/layout/hierarchy6"/>
    <dgm:cxn modelId="{25616171-0080-DB4E-95AD-DCEB58450BA7}" type="presOf" srcId="{4BAFE77C-1D9F-3B47-9CA4-D0F8BFC5349F}" destId="{C64C64C5-897D-4442-85FE-78ADA45BE0AE}" srcOrd="0" destOrd="0" presId="urn:microsoft.com/office/officeart/2005/8/layout/hierarchy6"/>
    <dgm:cxn modelId="{4D3146B8-0477-A94D-B8D0-2018E4EF97D9}" type="presOf" srcId="{F0505C2D-BE92-B549-B6D8-C34A91AF16D6}" destId="{CA5E1699-891E-884C-AFA4-5E9B679E669E}" srcOrd="0" destOrd="0" presId="urn:microsoft.com/office/officeart/2005/8/layout/hierarchy6"/>
    <dgm:cxn modelId="{F9F60DE6-F968-084C-9FA0-BA66A6F66A8F}" type="presOf" srcId="{47239E14-DE3A-9E46-B9EA-85A3BFF2725F}" destId="{B3454598-15E6-3C4B-8056-93DCB53DC3A3}" srcOrd="1" destOrd="0" presId="urn:microsoft.com/office/officeart/2005/8/layout/hierarchy6"/>
    <dgm:cxn modelId="{14C6ACB8-6D27-3342-98D7-4347C0F7D407}" srcId="{7E02A5DF-97D2-0644-91C3-1006EC0EE676}" destId="{4A3C4E1C-079E-FD47-B752-CA30283B0D4B}" srcOrd="0" destOrd="0" parTransId="{ED92CC5A-17B1-944B-AAF6-83AEBFA783E9}" sibTransId="{18E7CFC1-BEE4-4F40-87D5-EF92A2D90D25}"/>
    <dgm:cxn modelId="{EEB176FF-8996-BD46-A917-2EC89D382BD7}" type="presOf" srcId="{9024779D-0B22-4545-A5AD-BDAB4C8863D1}" destId="{F4F4C265-8170-534D-9C07-342F510A7508}" srcOrd="1" destOrd="0" presId="urn:microsoft.com/office/officeart/2005/8/layout/hierarchy6"/>
    <dgm:cxn modelId="{799A2DF6-C6F7-9140-BC8A-110590973B91}" srcId="{FA4D2E5D-FA8A-124D-AF02-4F4A1F9BB0E7}" destId="{96064100-0ECE-A743-A56D-48F2E415C19F}" srcOrd="0" destOrd="0" parTransId="{6F695F30-3D7D-214D-8E89-EE6A56955219}" sibTransId="{770F14DD-D10E-4549-B6E2-330F7B993CE8}"/>
    <dgm:cxn modelId="{212DADC3-E206-6B40-ABC7-6D7CB70D12DA}" srcId="{601D2B70-8553-9E49-879F-441A38DFC2C8}" destId="{9024779D-0B22-4545-A5AD-BDAB4C8863D1}" srcOrd="2" destOrd="0" parTransId="{6FB0E635-7D26-5F48-A3FC-004C45744465}" sibTransId="{02AD6C1E-9D44-784F-A95E-070B0A2E8374}"/>
    <dgm:cxn modelId="{F4633689-27AF-5E47-8CEE-3CC1644E5287}" srcId="{4BAFE77C-1D9F-3B47-9CA4-D0F8BFC5349F}" destId="{7810A65C-51CF-1845-B0E6-853FA0B040AE}" srcOrd="0" destOrd="0" parTransId="{F0505C2D-BE92-B549-B6D8-C34A91AF16D6}" sibTransId="{09BE2066-4453-9E42-9E3A-BF80B8489882}"/>
    <dgm:cxn modelId="{B970565B-4A9A-7348-8E51-8F1FF25872E7}" type="presOf" srcId="{6F695F30-3D7D-214D-8E89-EE6A56955219}" destId="{9766C4F0-4570-AA44-9917-651FEDCD72EC}" srcOrd="0" destOrd="0" presId="urn:microsoft.com/office/officeart/2005/8/layout/hierarchy6"/>
    <dgm:cxn modelId="{AFD2715B-03F3-7243-A304-CA1F7C96FF34}" type="presOf" srcId="{EA10CCD3-E579-5144-BF0A-A7AC00F1397D}" destId="{D73C5EBA-3E15-8843-88D4-CABEB27AD75E}" srcOrd="0" destOrd="0" presId="urn:microsoft.com/office/officeart/2005/8/layout/hierarchy6"/>
    <dgm:cxn modelId="{6DE9EB19-29A7-FF49-922C-06E62571B99D}" type="presOf" srcId="{D5354A77-8B80-7A4E-BF7B-08C9469967C8}" destId="{BE391E14-7FAA-354F-8638-735449E6F46F}" srcOrd="0" destOrd="0" presId="urn:microsoft.com/office/officeart/2005/8/layout/hierarchy6"/>
    <dgm:cxn modelId="{6987EC25-A9EA-7A4E-AED4-AF83985F9C54}" type="presOf" srcId="{56621032-9533-174E-9225-446FF416ED46}" destId="{CDBDE39C-5646-9644-9DF5-F1B75BD16464}" srcOrd="0" destOrd="0" presId="urn:microsoft.com/office/officeart/2005/8/layout/hierarchy6"/>
    <dgm:cxn modelId="{FF374D6F-85F5-F24B-9918-F93759A71BC1}" srcId="{4BAFE77C-1D9F-3B47-9CA4-D0F8BFC5349F}" destId="{FA4D2E5D-FA8A-124D-AF02-4F4A1F9BB0E7}" srcOrd="1" destOrd="0" parTransId="{591A9A59-E597-6146-B68C-79FDEA6911B4}" sibTransId="{D23C73F4-1D90-C047-BF81-A0EE69C0D4A3}"/>
    <dgm:cxn modelId="{3229903D-9287-0F45-9106-845B8344FCB2}" srcId="{601D2B70-8553-9E49-879F-441A38DFC2C8}" destId="{47239E14-DE3A-9E46-B9EA-85A3BFF2725F}" srcOrd="1" destOrd="0" parTransId="{756344C6-F731-3D4B-A25C-7EE999EC1691}" sibTransId="{C5D456B9-3F00-3543-BDB3-E308F9155515}"/>
    <dgm:cxn modelId="{9DFDFA02-5BDA-9543-976A-E426EFA801B2}" srcId="{1B04B922-21FE-1949-9D1E-1F830944DAF6}" destId="{29DEE58D-D157-054A-B5A7-3F25561EA234}" srcOrd="0" destOrd="0" parTransId="{6842F3DE-3378-C24F-AE95-B3F959A97EB4}" sibTransId="{A9AE7E2F-6F28-A745-81C5-C19CE3F17BF6}"/>
    <dgm:cxn modelId="{C829F48E-E204-3445-9BA5-6E9B30F79079}" type="presOf" srcId="{28C20D10-1781-0745-8AA1-2020A11A73B0}" destId="{6DCF20AD-83E8-D144-9056-42547D057CDB}" srcOrd="0" destOrd="0" presId="urn:microsoft.com/office/officeart/2005/8/layout/hierarchy6"/>
    <dgm:cxn modelId="{FFA572D4-40E5-DF4B-A2BF-AE788D9C08CD}" type="presOf" srcId="{1B04B922-21FE-1949-9D1E-1F830944DAF6}" destId="{77E40B9E-8713-A240-8085-E35794BE0891}" srcOrd="0" destOrd="0" presId="urn:microsoft.com/office/officeart/2005/8/layout/hierarchy6"/>
    <dgm:cxn modelId="{99B741C0-EAAA-F940-A590-0C3E44E054B1}" type="presOf" srcId="{601D2B70-8553-9E49-879F-441A38DFC2C8}" destId="{A60F09C0-5EE5-224D-ADB9-4C8202DE9824}" srcOrd="0" destOrd="0" presId="urn:microsoft.com/office/officeart/2005/8/layout/hierarchy6"/>
    <dgm:cxn modelId="{81EA1BF8-5ADB-AB49-BC75-46BBE615B516}" srcId="{80F77096-5A13-2541-953F-7E6F0243CA78}" destId="{5FD9DCCB-4D82-E942-B56D-FE949903D18B}" srcOrd="0" destOrd="0" parTransId="{E685F3D9-67C2-3549-86BF-363B5A50B8A4}" sibTransId="{28216514-8808-FB4C-A127-64CAF3736347}"/>
    <dgm:cxn modelId="{0916E771-7851-C940-A351-D41617F1457C}" srcId="{38C2F6DB-F575-2B44-95DA-6F41F87E60F1}" destId="{A64CF767-A49D-7C4F-A525-77C97527326E}" srcOrd="1" destOrd="0" parTransId="{41246627-E844-334C-A516-07486920CD55}" sibTransId="{98F69157-2714-E44F-8765-3AEBEBB02639}"/>
    <dgm:cxn modelId="{650A74F9-07BF-784C-80F5-B6272FD6D896}" type="presOf" srcId="{ED92CC5A-17B1-944B-AAF6-83AEBFA783E9}" destId="{A0E90886-8862-9B4B-89BC-692FCC5B2DD7}" srcOrd="0" destOrd="0" presId="urn:microsoft.com/office/officeart/2005/8/layout/hierarchy6"/>
    <dgm:cxn modelId="{CE5C57D8-D28A-FA41-A764-0140C1B5242C}" srcId="{601D2B70-8553-9E49-879F-441A38DFC2C8}" destId="{E820BBF5-6AC3-C245-850D-EC3ED818DBA8}" srcOrd="4" destOrd="0" parTransId="{3E38626F-23E3-A342-B6A9-47AC0B433638}" sibTransId="{D73A9EF0-0BD0-8D42-A299-7B9145865FD5}"/>
    <dgm:cxn modelId="{3A6D1384-2A33-FF42-91F4-531E6A0A888E}" type="presOf" srcId="{E685F3D9-67C2-3549-86BF-363B5A50B8A4}" destId="{0446FF76-C841-5444-AFB2-521AE4AC338C}" srcOrd="0" destOrd="0" presId="urn:microsoft.com/office/officeart/2005/8/layout/hierarchy6"/>
    <dgm:cxn modelId="{D9FACE1D-1A91-7E4C-A8C8-ECE648EB5F50}" type="presOf" srcId="{80F77096-5A13-2541-953F-7E6F0243CA78}" destId="{05ACEB5C-D15A-624D-8D77-F1B64EE51EF1}" srcOrd="0" destOrd="0" presId="urn:microsoft.com/office/officeart/2005/8/layout/hierarchy6"/>
    <dgm:cxn modelId="{02E54843-BC51-AC4F-BB0F-6B80B6BB6F29}" type="presOf" srcId="{38C2F6DB-F575-2B44-95DA-6F41F87E60F1}" destId="{1F47EC5A-2502-2245-8EF2-34AEB6DF195B}" srcOrd="0" destOrd="0" presId="urn:microsoft.com/office/officeart/2005/8/layout/hierarchy6"/>
    <dgm:cxn modelId="{22450063-8365-8C40-8F5A-F5F0098F04D2}" type="presOf" srcId="{A64CF767-A49D-7C4F-A525-77C97527326E}" destId="{40AB9196-4B27-CE41-9CB1-441CF3E9BFB7}" srcOrd="0" destOrd="0" presId="urn:microsoft.com/office/officeart/2005/8/layout/hierarchy6"/>
    <dgm:cxn modelId="{6C69145D-3CF7-2D40-8A12-A4190F05CC56}" srcId="{4A3C4E1C-079E-FD47-B752-CA30283B0D4B}" destId="{1B04B922-21FE-1949-9D1E-1F830944DAF6}" srcOrd="0" destOrd="0" parTransId="{28C66A23-DA7E-2E45-9890-0B6439D22CDB}" sibTransId="{5E95CDAB-6262-604C-83C3-652F93206698}"/>
    <dgm:cxn modelId="{A861049E-39C4-FA4C-92C3-4A1E81609153}" type="presOf" srcId="{6842F3DE-3378-C24F-AE95-B3F959A97EB4}" destId="{8401C7EC-B568-CE42-ADF1-E39E708E777D}" srcOrd="0" destOrd="0" presId="urn:microsoft.com/office/officeart/2005/8/layout/hierarchy6"/>
    <dgm:cxn modelId="{893EBDDE-DEEA-DB46-9F36-0D4BC854AC20}" type="presOf" srcId="{E820BBF5-6AC3-C245-850D-EC3ED818DBA8}" destId="{12ED817E-B8BB-3742-B1C7-93911D145932}" srcOrd="0" destOrd="0" presId="urn:microsoft.com/office/officeart/2005/8/layout/hierarchy6"/>
    <dgm:cxn modelId="{F365B81E-4A60-454E-BD32-2FB0AAB1492D}" srcId="{601D2B70-8553-9E49-879F-441A38DFC2C8}" destId="{EA10CCD3-E579-5144-BF0A-A7AC00F1397D}" srcOrd="3" destOrd="0" parTransId="{0940BB0B-3169-1D41-9D3E-8EE29A7C3851}" sibTransId="{D457BE05-E9BB-8C4B-BED2-DE71E170DBCA}"/>
    <dgm:cxn modelId="{70E1A1DA-D60A-6049-81C3-C5A2221C1AE0}" type="presOf" srcId="{EA10CCD3-E579-5144-BF0A-A7AC00F1397D}" destId="{4DCD8EAA-B006-B84C-9C78-545BCBD5F8DE}" srcOrd="1" destOrd="0" presId="urn:microsoft.com/office/officeart/2005/8/layout/hierarchy6"/>
    <dgm:cxn modelId="{D6B88235-F284-0A47-BCA1-9D8C025B8212}" type="presOf" srcId="{7E02A5DF-97D2-0644-91C3-1006EC0EE676}" destId="{82F7F1CB-D5E0-3E44-A570-C751B38A3A3F}" srcOrd="0" destOrd="0" presId="urn:microsoft.com/office/officeart/2005/8/layout/hierarchy6"/>
    <dgm:cxn modelId="{FBC3810A-E4B8-D04B-A0B8-3D171F4B7A5D}" type="presOf" srcId="{1FEE7ADD-8FB6-1448-8242-479B6D7AE35D}" destId="{28540FF0-2502-F048-80EC-A1F250BEE12B}" srcOrd="0" destOrd="0" presId="urn:microsoft.com/office/officeart/2005/8/layout/hierarchy6"/>
    <dgm:cxn modelId="{0F9B40DD-FDEB-6A40-8031-DFD9DAA398A8}" type="presOf" srcId="{28C66A23-DA7E-2E45-9890-0B6439D22CDB}" destId="{0ABE3049-82E4-1A4E-A0A1-DCDD6B221400}" srcOrd="0" destOrd="0" presId="urn:microsoft.com/office/officeart/2005/8/layout/hierarchy6"/>
    <dgm:cxn modelId="{E307D1D7-279F-D44F-8EB4-7E744AD5058D}" type="presOf" srcId="{EA8B92A8-A257-8040-B209-DDF3478E7300}" destId="{D7DD11CA-2D30-D142-B373-978D0F2330A5}" srcOrd="0" destOrd="0" presId="urn:microsoft.com/office/officeart/2005/8/layout/hierarchy6"/>
    <dgm:cxn modelId="{52431332-D21B-4D42-BEB0-62910EF4FB0B}" type="presOf" srcId="{C2CB76EF-B56C-A049-8B19-B9E22B5D3C30}" destId="{70CEC5A7-7FD6-3B4E-AD40-72D963BA62B1}" srcOrd="0" destOrd="0" presId="urn:microsoft.com/office/officeart/2005/8/layout/hierarchy6"/>
    <dgm:cxn modelId="{0CE95D44-BAFD-C649-A020-FC9281C18771}" type="presOf" srcId="{BF2DED21-9888-D449-8C25-5BE291892A23}" destId="{DEE6E38E-CCDF-DB43-B07D-7BF7351AF0DC}" srcOrd="0" destOrd="0" presId="urn:microsoft.com/office/officeart/2005/8/layout/hierarchy6"/>
    <dgm:cxn modelId="{A3991BA3-B680-7A4E-9172-D3346D4190A5}" type="presOf" srcId="{41246627-E844-334C-A516-07486920CD55}" destId="{4F86E96E-F0EE-CD47-A526-59A0CA325405}" srcOrd="0" destOrd="0" presId="urn:microsoft.com/office/officeart/2005/8/layout/hierarchy6"/>
    <dgm:cxn modelId="{599B2152-7C60-6447-8AAB-21BA02D0800E}" srcId="{601D2B70-8553-9E49-879F-441A38DFC2C8}" destId="{38C2F6DB-F575-2B44-95DA-6F41F87E60F1}" srcOrd="0" destOrd="0" parTransId="{F0647A7B-02E2-534A-865B-CD80436B9F27}" sibTransId="{F25BF413-BF97-8F49-A75F-FC14260CEDC5}"/>
    <dgm:cxn modelId="{668EAFBF-EDA9-4A4B-9FEC-1F4C44B53739}" srcId="{38C2F6DB-F575-2B44-95DA-6F41F87E60F1}" destId="{7E02A5DF-97D2-0644-91C3-1006EC0EE676}" srcOrd="0" destOrd="0" parTransId="{6D264F25-22FE-D04A-95AE-F575ECE9345E}" sibTransId="{5B1C9D7B-53EB-7246-92EE-B562CF053F59}"/>
    <dgm:cxn modelId="{6A63DBA2-EA45-704B-B62B-61172E4982E1}" type="presOf" srcId="{57C7E60D-E779-D743-AF56-09DFEFADA915}" destId="{DA84EE3D-977D-5544-A4EF-39D44808BDB3}" srcOrd="0" destOrd="0" presId="urn:microsoft.com/office/officeart/2005/8/layout/hierarchy6"/>
    <dgm:cxn modelId="{36A6036B-9E90-1842-9F9C-6B3DB1E70E2B}" srcId="{1B04B922-21FE-1949-9D1E-1F830944DAF6}" destId="{57C7E60D-E779-D743-AF56-09DFEFADA915}" srcOrd="1" destOrd="0" parTransId="{BF2DED21-9888-D449-8C25-5BE291892A23}" sibTransId="{9B276008-C4C1-284B-9B9C-EA8EC104D3B6}"/>
    <dgm:cxn modelId="{C468CB01-D010-F248-84E8-C00937304432}" type="presOf" srcId="{7810A65C-51CF-1845-B0E6-853FA0B040AE}" destId="{9CEBF470-FAEC-EF42-AD67-CA5E9D3FC749}" srcOrd="0" destOrd="0" presId="urn:microsoft.com/office/officeart/2005/8/layout/hierarchy6"/>
    <dgm:cxn modelId="{A5798CE9-EB89-644F-B633-5634C83F6125}" type="presOf" srcId="{6D264F25-22FE-D04A-95AE-F575ECE9345E}" destId="{A4714856-E07F-1B48-A308-54766AE1DBB0}" srcOrd="0" destOrd="0" presId="urn:microsoft.com/office/officeart/2005/8/layout/hierarchy6"/>
    <dgm:cxn modelId="{93F3921F-2A66-5549-98DB-98FA42F08E6F}" type="presOf" srcId="{FA4D2E5D-FA8A-124D-AF02-4F4A1F9BB0E7}" destId="{8A53D24A-1382-2740-BE3C-F277D2186006}" srcOrd="0" destOrd="0" presId="urn:microsoft.com/office/officeart/2005/8/layout/hierarchy6"/>
    <dgm:cxn modelId="{6DD6E54B-E696-A841-BD6D-0D54EBCB9E08}" type="presOf" srcId="{AB28A373-BCDD-3A41-8B50-BF4A85BDCF68}" destId="{2709BAB3-1961-0545-B985-329E53C4D7D5}" srcOrd="0" destOrd="0" presId="urn:microsoft.com/office/officeart/2005/8/layout/hierarchy6"/>
    <dgm:cxn modelId="{EC1B5E22-771C-DD41-BC3F-B16C12924B13}" type="presOf" srcId="{96064100-0ECE-A743-A56D-48F2E415C19F}" destId="{9E3103DA-7851-4C4F-88EF-02F533F10ABE}" srcOrd="0" destOrd="0" presId="urn:microsoft.com/office/officeart/2005/8/layout/hierarchy6"/>
    <dgm:cxn modelId="{02820266-965F-3144-B0E3-247AF02927C6}" srcId="{AB28A373-BCDD-3A41-8B50-BF4A85BDCF68}" destId="{1FEE7ADD-8FB6-1448-8242-479B6D7AE35D}" srcOrd="0" destOrd="0" parTransId="{56621032-9533-174E-9225-446FF416ED46}" sibTransId="{6D869EEA-4201-7A45-9B11-CC84D4DBFB50}"/>
    <dgm:cxn modelId="{5E4D8A1D-6EF8-3E4A-A197-867E22376650}" type="presOf" srcId="{4A3C4E1C-079E-FD47-B752-CA30283B0D4B}" destId="{2B224B9E-C795-0E42-BDE6-FD4A0D066941}" srcOrd="0" destOrd="0" presId="urn:microsoft.com/office/officeart/2005/8/layout/hierarchy6"/>
    <dgm:cxn modelId="{DFA40D18-D501-2943-BFF2-12519C7E7B97}" type="presOf" srcId="{0CFB4816-2BE0-2743-B244-08B46C7DC486}" destId="{FDEBA06B-9296-2C42-92D5-E7DFCB393B14}" srcOrd="0" destOrd="0" presId="urn:microsoft.com/office/officeart/2005/8/layout/hierarchy6"/>
    <dgm:cxn modelId="{BF311D2F-F9A8-374A-995A-B8360B486D07}" type="presOf" srcId="{E60641A2-6A93-9E42-A825-6593B6DCE2BE}" destId="{103622E6-7CA0-AB4D-9C58-0F0917F29678}" srcOrd="0" destOrd="0" presId="urn:microsoft.com/office/officeart/2005/8/layout/hierarchy6"/>
    <dgm:cxn modelId="{88652C64-8AB7-1A49-B55D-ED63028E34B9}" type="presOf" srcId="{591A9A59-E597-6146-B68C-79FDEA6911B4}" destId="{24A0E28D-3C65-CC4D-84D6-34D1B179A86E}" srcOrd="0" destOrd="0" presId="urn:microsoft.com/office/officeart/2005/8/layout/hierarchy6"/>
    <dgm:cxn modelId="{6915BD59-E157-E143-A1D3-8D316D6A9EF8}" type="presOf" srcId="{29DEE58D-D157-054A-B5A7-3F25561EA234}" destId="{7764CAEC-C326-1047-94BE-537166F441A6}" srcOrd="0" destOrd="0" presId="urn:microsoft.com/office/officeart/2005/8/layout/hierarchy6"/>
    <dgm:cxn modelId="{38A79CAE-9DE3-FA41-A2C8-E2EF63897294}" srcId="{7810A65C-51CF-1845-B0E6-853FA0B040AE}" destId="{D5354A77-8B80-7A4E-BF7B-08C9469967C8}" srcOrd="0" destOrd="0" parTransId="{EA8B92A8-A257-8040-B209-DDF3478E7300}" sibTransId="{11A98F0A-4A2E-E440-BD80-304239DDCCC1}"/>
    <dgm:cxn modelId="{7FD182A6-ADD5-D341-9DF1-CB26D69F1092}" type="presOf" srcId="{E820BBF5-6AC3-C245-850D-EC3ED818DBA8}" destId="{8F8AAFA5-1BC8-A14F-8269-FB10DD9DA374}" srcOrd="1" destOrd="0" presId="urn:microsoft.com/office/officeart/2005/8/layout/hierarchy6"/>
    <dgm:cxn modelId="{4CDBE255-E4A8-E045-A091-8930DD0B74AF}" type="presParOf" srcId="{A60F09C0-5EE5-224D-ADB9-4C8202DE9824}" destId="{346CCCE4-C859-B148-B097-06385D7D26F7}" srcOrd="0" destOrd="0" presId="urn:microsoft.com/office/officeart/2005/8/layout/hierarchy6"/>
    <dgm:cxn modelId="{2BC32D57-2016-5D46-AE4F-B22BC77ECBB2}" type="presParOf" srcId="{346CCCE4-C859-B148-B097-06385D7D26F7}" destId="{A84A0245-85BB-F34E-988C-9671F5A9B7C5}" srcOrd="0" destOrd="0" presId="urn:microsoft.com/office/officeart/2005/8/layout/hierarchy6"/>
    <dgm:cxn modelId="{FBD5FFFF-5F16-8C42-A7F7-4629A5164AFF}" type="presParOf" srcId="{346CCCE4-C859-B148-B097-06385D7D26F7}" destId="{D858BFF4-4431-C943-ACE8-EDD40E372574}" srcOrd="1" destOrd="0" presId="urn:microsoft.com/office/officeart/2005/8/layout/hierarchy6"/>
    <dgm:cxn modelId="{3066FFF7-B560-7D42-8786-38BE289B0EE5}" type="presParOf" srcId="{D858BFF4-4431-C943-ACE8-EDD40E372574}" destId="{059CFA9B-F970-DB4E-88AF-2A74BCEAF914}" srcOrd="0" destOrd="0" presId="urn:microsoft.com/office/officeart/2005/8/layout/hierarchy6"/>
    <dgm:cxn modelId="{75EEC479-C16B-F04E-9018-FE98EA564221}" type="presParOf" srcId="{059CFA9B-F970-DB4E-88AF-2A74BCEAF914}" destId="{1F47EC5A-2502-2245-8EF2-34AEB6DF195B}" srcOrd="0" destOrd="0" presId="urn:microsoft.com/office/officeart/2005/8/layout/hierarchy6"/>
    <dgm:cxn modelId="{C2C67BC3-A943-9E4C-9A80-D5245D4DBD92}" type="presParOf" srcId="{059CFA9B-F970-DB4E-88AF-2A74BCEAF914}" destId="{16B7AA6D-BAF4-1341-B061-C25A7A674A07}" srcOrd="1" destOrd="0" presId="urn:microsoft.com/office/officeart/2005/8/layout/hierarchy6"/>
    <dgm:cxn modelId="{C58C2F03-25A4-CE43-A029-F5EC282E9DF9}" type="presParOf" srcId="{16B7AA6D-BAF4-1341-B061-C25A7A674A07}" destId="{A4714856-E07F-1B48-A308-54766AE1DBB0}" srcOrd="0" destOrd="0" presId="urn:microsoft.com/office/officeart/2005/8/layout/hierarchy6"/>
    <dgm:cxn modelId="{782FAE09-C1D8-964E-9D27-79E3789BED59}" type="presParOf" srcId="{16B7AA6D-BAF4-1341-B061-C25A7A674A07}" destId="{E20FFF9D-C5DE-D441-AF10-7B77ACF59A7A}" srcOrd="1" destOrd="0" presId="urn:microsoft.com/office/officeart/2005/8/layout/hierarchy6"/>
    <dgm:cxn modelId="{BA258594-1A18-1344-B477-DD9E3DDD28B2}" type="presParOf" srcId="{E20FFF9D-C5DE-D441-AF10-7B77ACF59A7A}" destId="{82F7F1CB-D5E0-3E44-A570-C751B38A3A3F}" srcOrd="0" destOrd="0" presId="urn:microsoft.com/office/officeart/2005/8/layout/hierarchy6"/>
    <dgm:cxn modelId="{EF69ABD1-0077-2E44-A098-7CC2C53AE968}" type="presParOf" srcId="{E20FFF9D-C5DE-D441-AF10-7B77ACF59A7A}" destId="{338DBF09-E9ED-634A-BF62-166067266B6D}" srcOrd="1" destOrd="0" presId="urn:microsoft.com/office/officeart/2005/8/layout/hierarchy6"/>
    <dgm:cxn modelId="{C23FE3CC-0A13-DA44-AB99-FF262ED91233}" type="presParOf" srcId="{338DBF09-E9ED-634A-BF62-166067266B6D}" destId="{A0E90886-8862-9B4B-89BC-692FCC5B2DD7}" srcOrd="0" destOrd="0" presId="urn:microsoft.com/office/officeart/2005/8/layout/hierarchy6"/>
    <dgm:cxn modelId="{FF69E12B-0151-984D-A770-BC0ABDD77B9F}" type="presParOf" srcId="{338DBF09-E9ED-634A-BF62-166067266B6D}" destId="{EA60831A-A158-6B4E-899B-5640030C4D3F}" srcOrd="1" destOrd="0" presId="urn:microsoft.com/office/officeart/2005/8/layout/hierarchy6"/>
    <dgm:cxn modelId="{EB59FE2C-197A-5245-ADB6-AEAB44E800A6}" type="presParOf" srcId="{EA60831A-A158-6B4E-899B-5640030C4D3F}" destId="{2B224B9E-C795-0E42-BDE6-FD4A0D066941}" srcOrd="0" destOrd="0" presId="urn:microsoft.com/office/officeart/2005/8/layout/hierarchy6"/>
    <dgm:cxn modelId="{CC250CC3-6555-EA4E-A78B-B85F0F93C673}" type="presParOf" srcId="{EA60831A-A158-6B4E-899B-5640030C4D3F}" destId="{2A3E680B-638F-AD43-83CD-BCCA1E408BEC}" srcOrd="1" destOrd="0" presId="urn:microsoft.com/office/officeart/2005/8/layout/hierarchy6"/>
    <dgm:cxn modelId="{4B95E934-FD12-7444-99E2-2FCFB0291E60}" type="presParOf" srcId="{2A3E680B-638F-AD43-83CD-BCCA1E408BEC}" destId="{0ABE3049-82E4-1A4E-A0A1-DCDD6B221400}" srcOrd="0" destOrd="0" presId="urn:microsoft.com/office/officeart/2005/8/layout/hierarchy6"/>
    <dgm:cxn modelId="{627292C6-2F2E-3F47-89E9-25E69D77C970}" type="presParOf" srcId="{2A3E680B-638F-AD43-83CD-BCCA1E408BEC}" destId="{CE1777A2-40A5-534C-8691-20CD2FF21797}" srcOrd="1" destOrd="0" presId="urn:microsoft.com/office/officeart/2005/8/layout/hierarchy6"/>
    <dgm:cxn modelId="{563C3553-C49A-7345-96FB-BAB9DD6CF05D}" type="presParOf" srcId="{CE1777A2-40A5-534C-8691-20CD2FF21797}" destId="{77E40B9E-8713-A240-8085-E35794BE0891}" srcOrd="0" destOrd="0" presId="urn:microsoft.com/office/officeart/2005/8/layout/hierarchy6"/>
    <dgm:cxn modelId="{BDAEC81A-D181-F342-AF26-1708978D9097}" type="presParOf" srcId="{CE1777A2-40A5-534C-8691-20CD2FF21797}" destId="{DC3AF210-1585-C74E-9A61-2321751C76BE}" srcOrd="1" destOrd="0" presId="urn:microsoft.com/office/officeart/2005/8/layout/hierarchy6"/>
    <dgm:cxn modelId="{F215D77C-AB72-F54D-827D-7FC125C1FB0D}" type="presParOf" srcId="{DC3AF210-1585-C74E-9A61-2321751C76BE}" destId="{8401C7EC-B568-CE42-ADF1-E39E708E777D}" srcOrd="0" destOrd="0" presId="urn:microsoft.com/office/officeart/2005/8/layout/hierarchy6"/>
    <dgm:cxn modelId="{F1B7A228-19DA-2343-A155-0E2BAE553A89}" type="presParOf" srcId="{DC3AF210-1585-C74E-9A61-2321751C76BE}" destId="{32525C39-22D6-5F4A-B9BC-58278164C959}" srcOrd="1" destOrd="0" presId="urn:microsoft.com/office/officeart/2005/8/layout/hierarchy6"/>
    <dgm:cxn modelId="{7CC9A509-DE9A-8C46-8339-0DAA57A6FDD7}" type="presParOf" srcId="{32525C39-22D6-5F4A-B9BC-58278164C959}" destId="{7764CAEC-C326-1047-94BE-537166F441A6}" srcOrd="0" destOrd="0" presId="urn:microsoft.com/office/officeart/2005/8/layout/hierarchy6"/>
    <dgm:cxn modelId="{0FF32F05-273C-A44C-88DD-54CEEB8DD140}" type="presParOf" srcId="{32525C39-22D6-5F4A-B9BC-58278164C959}" destId="{49020CF4-9026-B446-AB49-E058F2626D55}" srcOrd="1" destOrd="0" presId="urn:microsoft.com/office/officeart/2005/8/layout/hierarchy6"/>
    <dgm:cxn modelId="{33C6F2E2-0FB9-974F-B7D7-F8122BBC29C9}" type="presParOf" srcId="{DC3AF210-1585-C74E-9A61-2321751C76BE}" destId="{DEE6E38E-CCDF-DB43-B07D-7BF7351AF0DC}" srcOrd="2" destOrd="0" presId="urn:microsoft.com/office/officeart/2005/8/layout/hierarchy6"/>
    <dgm:cxn modelId="{5FE8EDAB-971F-FD47-935F-7EF4EC2CD6B6}" type="presParOf" srcId="{DC3AF210-1585-C74E-9A61-2321751C76BE}" destId="{27A8F6D4-6302-E847-A8B9-15E71B132C45}" srcOrd="3" destOrd="0" presId="urn:microsoft.com/office/officeart/2005/8/layout/hierarchy6"/>
    <dgm:cxn modelId="{D93696C9-7E6D-934C-9BC1-A199FAD5BA71}" type="presParOf" srcId="{27A8F6D4-6302-E847-A8B9-15E71B132C45}" destId="{DA84EE3D-977D-5544-A4EF-39D44808BDB3}" srcOrd="0" destOrd="0" presId="urn:microsoft.com/office/officeart/2005/8/layout/hierarchy6"/>
    <dgm:cxn modelId="{ABED8623-5428-804D-81BA-FA9669202840}" type="presParOf" srcId="{27A8F6D4-6302-E847-A8B9-15E71B132C45}" destId="{C24DAD98-688B-E04D-93E8-6904ED0983B3}" srcOrd="1" destOrd="0" presId="urn:microsoft.com/office/officeart/2005/8/layout/hierarchy6"/>
    <dgm:cxn modelId="{BF59B152-B4D2-F04D-B5DF-35BD14A4FE91}" type="presParOf" srcId="{338DBF09-E9ED-634A-BF62-166067266B6D}" destId="{6DCF20AD-83E8-D144-9056-42547D057CDB}" srcOrd="2" destOrd="0" presId="urn:microsoft.com/office/officeart/2005/8/layout/hierarchy6"/>
    <dgm:cxn modelId="{CD8A5D13-3934-424E-BB99-B8664B85A5BE}" type="presParOf" srcId="{338DBF09-E9ED-634A-BF62-166067266B6D}" destId="{8DAEA08F-1693-134C-8921-3A516B36DFDE}" srcOrd="3" destOrd="0" presId="urn:microsoft.com/office/officeart/2005/8/layout/hierarchy6"/>
    <dgm:cxn modelId="{966DF8CB-8B80-FE49-87A7-A139CD4937C7}" type="presParOf" srcId="{8DAEA08F-1693-134C-8921-3A516B36DFDE}" destId="{103622E6-7CA0-AB4D-9C58-0F0917F29678}" srcOrd="0" destOrd="0" presId="urn:microsoft.com/office/officeart/2005/8/layout/hierarchy6"/>
    <dgm:cxn modelId="{25346302-8FC1-A948-80BF-434FC2939B9F}" type="presParOf" srcId="{8DAEA08F-1693-134C-8921-3A516B36DFDE}" destId="{1B86819A-F295-5942-B85D-D5CFF49FC53C}" srcOrd="1" destOrd="0" presId="urn:microsoft.com/office/officeart/2005/8/layout/hierarchy6"/>
    <dgm:cxn modelId="{8CE28368-AB72-C444-98C8-424575C20950}" type="presParOf" srcId="{16B7AA6D-BAF4-1341-B061-C25A7A674A07}" destId="{4F86E96E-F0EE-CD47-A526-59A0CA325405}" srcOrd="2" destOrd="0" presId="urn:microsoft.com/office/officeart/2005/8/layout/hierarchy6"/>
    <dgm:cxn modelId="{3A91C6C1-6A51-4847-9A8C-7634BB200706}" type="presParOf" srcId="{16B7AA6D-BAF4-1341-B061-C25A7A674A07}" destId="{8A4D5FEC-714D-8E47-AC6F-95052F7DB5B6}" srcOrd="3" destOrd="0" presId="urn:microsoft.com/office/officeart/2005/8/layout/hierarchy6"/>
    <dgm:cxn modelId="{6260E7E6-9FBC-0B4D-A96B-13FFA0E3E43D}" type="presParOf" srcId="{8A4D5FEC-714D-8E47-AC6F-95052F7DB5B6}" destId="{40AB9196-4B27-CE41-9CB1-441CF3E9BFB7}" srcOrd="0" destOrd="0" presId="urn:microsoft.com/office/officeart/2005/8/layout/hierarchy6"/>
    <dgm:cxn modelId="{F43B832C-3719-174F-8283-541B0CB2623D}" type="presParOf" srcId="{8A4D5FEC-714D-8E47-AC6F-95052F7DB5B6}" destId="{A1A31EC3-5EC1-3243-9133-A368479E6A07}" srcOrd="1" destOrd="0" presId="urn:microsoft.com/office/officeart/2005/8/layout/hierarchy6"/>
    <dgm:cxn modelId="{8318AD0A-FC98-6641-93DB-6518F4E235E4}" type="presParOf" srcId="{A1A31EC3-5EC1-3243-9133-A368479E6A07}" destId="{02F7B818-D26B-D94E-9490-9BA9F581DFB8}" srcOrd="0" destOrd="0" presId="urn:microsoft.com/office/officeart/2005/8/layout/hierarchy6"/>
    <dgm:cxn modelId="{52B78422-20ED-5849-9A8F-9BFDBE40CD79}" type="presParOf" srcId="{A1A31EC3-5EC1-3243-9133-A368479E6A07}" destId="{8EF821A0-D6BB-3D46-9744-F05ABE568318}" srcOrd="1" destOrd="0" presId="urn:microsoft.com/office/officeart/2005/8/layout/hierarchy6"/>
    <dgm:cxn modelId="{B4ECC0E2-4B76-A94B-971C-D6DFCC870A66}" type="presParOf" srcId="{8EF821A0-D6BB-3D46-9744-F05ABE568318}" destId="{FDEBA06B-9296-2C42-92D5-E7DFCB393B14}" srcOrd="0" destOrd="0" presId="urn:microsoft.com/office/officeart/2005/8/layout/hierarchy6"/>
    <dgm:cxn modelId="{ED1A9EB9-5DEA-D44D-91FE-BD6F298A3B60}" type="presParOf" srcId="{8EF821A0-D6BB-3D46-9744-F05ABE568318}" destId="{196ED255-7B69-9346-B5C8-20E8A7C441FD}" srcOrd="1" destOrd="0" presId="urn:microsoft.com/office/officeart/2005/8/layout/hierarchy6"/>
    <dgm:cxn modelId="{0103058B-FA38-3444-88DB-E360DC861D3F}" type="presParOf" srcId="{196ED255-7B69-9346-B5C8-20E8A7C441FD}" destId="{F92BD89D-8EB7-8544-909A-D96670238390}" srcOrd="0" destOrd="0" presId="urn:microsoft.com/office/officeart/2005/8/layout/hierarchy6"/>
    <dgm:cxn modelId="{CEF56F83-D90F-494F-9775-D00BB4769ED8}" type="presParOf" srcId="{196ED255-7B69-9346-B5C8-20E8A7C441FD}" destId="{761938F9-1E2E-434C-856D-5D7ADC648A87}" srcOrd="1" destOrd="0" presId="urn:microsoft.com/office/officeart/2005/8/layout/hierarchy6"/>
    <dgm:cxn modelId="{EB08881E-777E-CA4C-8A54-FA23683382C4}" type="presParOf" srcId="{761938F9-1E2E-434C-856D-5D7ADC648A87}" destId="{05ACEB5C-D15A-624D-8D77-F1B64EE51EF1}" srcOrd="0" destOrd="0" presId="urn:microsoft.com/office/officeart/2005/8/layout/hierarchy6"/>
    <dgm:cxn modelId="{5A6A7B0B-78B6-C441-B68B-407F7A6C7A34}" type="presParOf" srcId="{761938F9-1E2E-434C-856D-5D7ADC648A87}" destId="{1C8B1BB8-79C4-C045-AE2E-A5289526AABE}" srcOrd="1" destOrd="0" presId="urn:microsoft.com/office/officeart/2005/8/layout/hierarchy6"/>
    <dgm:cxn modelId="{AA6F8387-2F08-254A-B700-13E2DEB8EE4A}" type="presParOf" srcId="{1C8B1BB8-79C4-C045-AE2E-A5289526AABE}" destId="{0446FF76-C841-5444-AFB2-521AE4AC338C}" srcOrd="0" destOrd="0" presId="urn:microsoft.com/office/officeart/2005/8/layout/hierarchy6"/>
    <dgm:cxn modelId="{30F7DAEE-BACF-524D-BB9A-63F552E952E3}" type="presParOf" srcId="{1C8B1BB8-79C4-C045-AE2E-A5289526AABE}" destId="{616FD7CB-69B6-0446-9106-094317736DEE}" srcOrd="1" destOrd="0" presId="urn:microsoft.com/office/officeart/2005/8/layout/hierarchy6"/>
    <dgm:cxn modelId="{14E60873-1AAA-C54A-8FA2-0F5D52A27CCC}" type="presParOf" srcId="{616FD7CB-69B6-0446-9106-094317736DEE}" destId="{C2DA4539-E179-914B-9843-9B7D86B45E29}" srcOrd="0" destOrd="0" presId="urn:microsoft.com/office/officeart/2005/8/layout/hierarchy6"/>
    <dgm:cxn modelId="{2E9F3624-F6FF-2C4D-9503-80560F65D323}" type="presParOf" srcId="{616FD7CB-69B6-0446-9106-094317736DEE}" destId="{1EE7ECAA-B9CE-1243-8CE7-41F169FB5813}" srcOrd="1" destOrd="0" presId="urn:microsoft.com/office/officeart/2005/8/layout/hierarchy6"/>
    <dgm:cxn modelId="{DE67F062-5F0B-3F46-9B12-571548E9F9DF}" type="presParOf" srcId="{196ED255-7B69-9346-B5C8-20E8A7C441FD}" destId="{70CEC5A7-7FD6-3B4E-AD40-72D963BA62B1}" srcOrd="2" destOrd="0" presId="urn:microsoft.com/office/officeart/2005/8/layout/hierarchy6"/>
    <dgm:cxn modelId="{7CD5E504-C118-824F-B6AE-29D7921EDA1E}" type="presParOf" srcId="{196ED255-7B69-9346-B5C8-20E8A7C441FD}" destId="{3DEB3A1D-5DB9-BD47-8E77-CD7E9AD21577}" srcOrd="3" destOrd="0" presId="urn:microsoft.com/office/officeart/2005/8/layout/hierarchy6"/>
    <dgm:cxn modelId="{743289A7-A873-2249-AAF7-FBE7BC3E31D7}" type="presParOf" srcId="{3DEB3A1D-5DB9-BD47-8E77-CD7E9AD21577}" destId="{2709BAB3-1961-0545-B985-329E53C4D7D5}" srcOrd="0" destOrd="0" presId="urn:microsoft.com/office/officeart/2005/8/layout/hierarchy6"/>
    <dgm:cxn modelId="{35512375-90BA-4147-A98E-B69E2502C59F}" type="presParOf" srcId="{3DEB3A1D-5DB9-BD47-8E77-CD7E9AD21577}" destId="{9331B66A-06CF-A643-8209-CECF3E42F9C4}" srcOrd="1" destOrd="0" presId="urn:microsoft.com/office/officeart/2005/8/layout/hierarchy6"/>
    <dgm:cxn modelId="{91642B7D-303C-8B4D-9ED8-E0738ED4AB74}" type="presParOf" srcId="{9331B66A-06CF-A643-8209-CECF3E42F9C4}" destId="{CDBDE39C-5646-9644-9DF5-F1B75BD16464}" srcOrd="0" destOrd="0" presId="urn:microsoft.com/office/officeart/2005/8/layout/hierarchy6"/>
    <dgm:cxn modelId="{9850EB07-5B6B-234C-88FB-F2312C06B335}" type="presParOf" srcId="{9331B66A-06CF-A643-8209-CECF3E42F9C4}" destId="{36538054-A295-FF4B-BF05-C0C3D2EDD6D0}" srcOrd="1" destOrd="0" presId="urn:microsoft.com/office/officeart/2005/8/layout/hierarchy6"/>
    <dgm:cxn modelId="{314DC9A8-7E17-DF40-B513-FEFCDC1C0260}" type="presParOf" srcId="{36538054-A295-FF4B-BF05-C0C3D2EDD6D0}" destId="{28540FF0-2502-F048-80EC-A1F250BEE12B}" srcOrd="0" destOrd="0" presId="urn:microsoft.com/office/officeart/2005/8/layout/hierarchy6"/>
    <dgm:cxn modelId="{0C9B1E26-65E0-5844-B15F-1615C22F40CC}" type="presParOf" srcId="{36538054-A295-FF4B-BF05-C0C3D2EDD6D0}" destId="{32096499-2DF0-AB42-92F1-535E9F8B9FE4}" srcOrd="1" destOrd="0" presId="urn:microsoft.com/office/officeart/2005/8/layout/hierarchy6"/>
    <dgm:cxn modelId="{5FC53ED8-2713-3449-8FFA-C5AC8E229C15}" type="presParOf" srcId="{A1A31EC3-5EC1-3243-9133-A368479E6A07}" destId="{D6591B03-0533-5242-8A8A-68065747C527}" srcOrd="2" destOrd="0" presId="urn:microsoft.com/office/officeart/2005/8/layout/hierarchy6"/>
    <dgm:cxn modelId="{52B8F253-AAD8-6B42-8FD7-FB3CFC7590F6}" type="presParOf" srcId="{A1A31EC3-5EC1-3243-9133-A368479E6A07}" destId="{5C02F8B1-B8CA-9444-9D49-2818AF0E6F41}" srcOrd="3" destOrd="0" presId="urn:microsoft.com/office/officeart/2005/8/layout/hierarchy6"/>
    <dgm:cxn modelId="{5B90D46A-20F6-C448-B19E-123D9DCD47FE}" type="presParOf" srcId="{5C02F8B1-B8CA-9444-9D49-2818AF0E6F41}" destId="{C64C64C5-897D-4442-85FE-78ADA45BE0AE}" srcOrd="0" destOrd="0" presId="urn:microsoft.com/office/officeart/2005/8/layout/hierarchy6"/>
    <dgm:cxn modelId="{01D36D9E-50F3-A549-81F2-EF8713D089C4}" type="presParOf" srcId="{5C02F8B1-B8CA-9444-9D49-2818AF0E6F41}" destId="{9C56B6B7-62CE-354D-A714-393BDBF6A6A6}" srcOrd="1" destOrd="0" presId="urn:microsoft.com/office/officeart/2005/8/layout/hierarchy6"/>
    <dgm:cxn modelId="{FBEA1076-30D8-524F-ADC4-E9087A96C822}" type="presParOf" srcId="{9C56B6B7-62CE-354D-A714-393BDBF6A6A6}" destId="{CA5E1699-891E-884C-AFA4-5E9B679E669E}" srcOrd="0" destOrd="0" presId="urn:microsoft.com/office/officeart/2005/8/layout/hierarchy6"/>
    <dgm:cxn modelId="{F722CB38-98DC-3042-AB49-005C72C31D4C}" type="presParOf" srcId="{9C56B6B7-62CE-354D-A714-393BDBF6A6A6}" destId="{A2620810-56CF-274E-A46F-FAB6E814F030}" srcOrd="1" destOrd="0" presId="urn:microsoft.com/office/officeart/2005/8/layout/hierarchy6"/>
    <dgm:cxn modelId="{70A246D9-4C8F-F149-8986-78F9031D6466}" type="presParOf" srcId="{A2620810-56CF-274E-A46F-FAB6E814F030}" destId="{9CEBF470-FAEC-EF42-AD67-CA5E9D3FC749}" srcOrd="0" destOrd="0" presId="urn:microsoft.com/office/officeart/2005/8/layout/hierarchy6"/>
    <dgm:cxn modelId="{20CA5734-5C0F-3C4C-97B4-CE1E1A47790E}" type="presParOf" srcId="{A2620810-56CF-274E-A46F-FAB6E814F030}" destId="{0D16B52F-BE19-324B-8037-AE435D49F4EE}" srcOrd="1" destOrd="0" presId="urn:microsoft.com/office/officeart/2005/8/layout/hierarchy6"/>
    <dgm:cxn modelId="{B1DD616F-A9C3-0144-8DAC-FE6B96330711}" type="presParOf" srcId="{0D16B52F-BE19-324B-8037-AE435D49F4EE}" destId="{D7DD11CA-2D30-D142-B373-978D0F2330A5}" srcOrd="0" destOrd="0" presId="urn:microsoft.com/office/officeart/2005/8/layout/hierarchy6"/>
    <dgm:cxn modelId="{41E76EAA-D8D0-1545-9C55-78DE848AB7D6}" type="presParOf" srcId="{0D16B52F-BE19-324B-8037-AE435D49F4EE}" destId="{4C72D479-CBF9-5648-8260-DA95284BBC60}" srcOrd="1" destOrd="0" presId="urn:microsoft.com/office/officeart/2005/8/layout/hierarchy6"/>
    <dgm:cxn modelId="{A5E4F9B8-C403-D740-88A3-0212BE3AF1FC}" type="presParOf" srcId="{4C72D479-CBF9-5648-8260-DA95284BBC60}" destId="{BE391E14-7FAA-354F-8638-735449E6F46F}" srcOrd="0" destOrd="0" presId="urn:microsoft.com/office/officeart/2005/8/layout/hierarchy6"/>
    <dgm:cxn modelId="{6DF5E80A-6ADE-934B-A939-2DD1FCE89A02}" type="presParOf" srcId="{4C72D479-CBF9-5648-8260-DA95284BBC60}" destId="{60BD2EFB-8EBD-0D46-ADB1-0531458C786C}" srcOrd="1" destOrd="0" presId="urn:microsoft.com/office/officeart/2005/8/layout/hierarchy6"/>
    <dgm:cxn modelId="{A665FCBB-8E49-684C-8F65-375AEA2B6852}" type="presParOf" srcId="{9C56B6B7-62CE-354D-A714-393BDBF6A6A6}" destId="{24A0E28D-3C65-CC4D-84D6-34D1B179A86E}" srcOrd="2" destOrd="0" presId="urn:microsoft.com/office/officeart/2005/8/layout/hierarchy6"/>
    <dgm:cxn modelId="{0BD83BD1-339D-ED47-BB80-43EA178D3BF3}" type="presParOf" srcId="{9C56B6B7-62CE-354D-A714-393BDBF6A6A6}" destId="{A058D4D1-85CA-8D45-8EFA-58F987258F23}" srcOrd="3" destOrd="0" presId="urn:microsoft.com/office/officeart/2005/8/layout/hierarchy6"/>
    <dgm:cxn modelId="{72BE54DE-F063-FE43-97ED-3F05DA5DDDBD}" type="presParOf" srcId="{A058D4D1-85CA-8D45-8EFA-58F987258F23}" destId="{8A53D24A-1382-2740-BE3C-F277D2186006}" srcOrd="0" destOrd="0" presId="urn:microsoft.com/office/officeart/2005/8/layout/hierarchy6"/>
    <dgm:cxn modelId="{01BF3939-254A-C742-846E-163BE9A3C2F4}" type="presParOf" srcId="{A058D4D1-85CA-8D45-8EFA-58F987258F23}" destId="{515BF2D0-EA70-164A-B39E-92E607DCE665}" srcOrd="1" destOrd="0" presId="urn:microsoft.com/office/officeart/2005/8/layout/hierarchy6"/>
    <dgm:cxn modelId="{1DB7C200-124D-004D-84BE-5438479A2916}" type="presParOf" srcId="{515BF2D0-EA70-164A-B39E-92E607DCE665}" destId="{9766C4F0-4570-AA44-9917-651FEDCD72EC}" srcOrd="0" destOrd="0" presId="urn:microsoft.com/office/officeart/2005/8/layout/hierarchy6"/>
    <dgm:cxn modelId="{FA539CAC-6CB7-8A41-ABA5-6CD79B79F8F3}" type="presParOf" srcId="{515BF2D0-EA70-164A-B39E-92E607DCE665}" destId="{5AD02C27-3AE7-3D4D-AB78-D05FF516AF9A}" srcOrd="1" destOrd="0" presId="urn:microsoft.com/office/officeart/2005/8/layout/hierarchy6"/>
    <dgm:cxn modelId="{56D5E854-7242-354B-B9F7-FAA7ED61CBD9}" type="presParOf" srcId="{5AD02C27-3AE7-3D4D-AB78-D05FF516AF9A}" destId="{9E3103DA-7851-4C4F-88EF-02F533F10ABE}" srcOrd="0" destOrd="0" presId="urn:microsoft.com/office/officeart/2005/8/layout/hierarchy6"/>
    <dgm:cxn modelId="{2463AB47-71FE-9645-B268-305320A8F412}" type="presParOf" srcId="{5AD02C27-3AE7-3D4D-AB78-D05FF516AF9A}" destId="{F9083920-9C4A-534C-A7AE-31C39F361418}" srcOrd="1" destOrd="0" presId="urn:microsoft.com/office/officeart/2005/8/layout/hierarchy6"/>
    <dgm:cxn modelId="{808EC396-C2F6-3248-B02E-2698003F815E}" type="presParOf" srcId="{A60F09C0-5EE5-224D-ADB9-4C8202DE9824}" destId="{5AB2DD6C-8846-4642-A7CA-2178039A9A39}" srcOrd="1" destOrd="0" presId="urn:microsoft.com/office/officeart/2005/8/layout/hierarchy6"/>
    <dgm:cxn modelId="{FD6CA34A-B930-D841-A6F0-53A9BF5FF274}" type="presParOf" srcId="{5AB2DD6C-8846-4642-A7CA-2178039A9A39}" destId="{36808FCC-D37D-4F4C-A2A3-B2A3C7FA04BF}" srcOrd="0" destOrd="0" presId="urn:microsoft.com/office/officeart/2005/8/layout/hierarchy6"/>
    <dgm:cxn modelId="{AF34BA06-41F3-794A-9F1B-BB89B47C347D}" type="presParOf" srcId="{36808FCC-D37D-4F4C-A2A3-B2A3C7FA04BF}" destId="{94B3BB18-5142-914F-8842-62FF05463522}" srcOrd="0" destOrd="0" presId="urn:microsoft.com/office/officeart/2005/8/layout/hierarchy6"/>
    <dgm:cxn modelId="{7C26B4A4-2E08-7F46-8CDC-5EDE4DC464DC}" type="presParOf" srcId="{36808FCC-D37D-4F4C-A2A3-B2A3C7FA04BF}" destId="{B3454598-15E6-3C4B-8056-93DCB53DC3A3}" srcOrd="1" destOrd="0" presId="urn:microsoft.com/office/officeart/2005/8/layout/hierarchy6"/>
    <dgm:cxn modelId="{F7F2BB9E-E097-1241-85C3-A83BCF0CAA8A}" type="presParOf" srcId="{5AB2DD6C-8846-4642-A7CA-2178039A9A39}" destId="{BD7742B6-C06D-D64E-973C-7D650F9E9D5B}" srcOrd="1" destOrd="0" presId="urn:microsoft.com/office/officeart/2005/8/layout/hierarchy6"/>
    <dgm:cxn modelId="{9DAB988C-2556-5D4C-B359-F3C5B6B5C061}" type="presParOf" srcId="{BD7742B6-C06D-D64E-973C-7D650F9E9D5B}" destId="{A6CC6BDC-A69F-DE43-9F8C-DD337225FB8E}" srcOrd="0" destOrd="0" presId="urn:microsoft.com/office/officeart/2005/8/layout/hierarchy6"/>
    <dgm:cxn modelId="{5092BAD9-F56E-0141-96DB-B9A8C990AF80}" type="presParOf" srcId="{5AB2DD6C-8846-4642-A7CA-2178039A9A39}" destId="{35A0BFF7-B385-2248-8300-2AF19AE380B5}" srcOrd="2" destOrd="0" presId="urn:microsoft.com/office/officeart/2005/8/layout/hierarchy6"/>
    <dgm:cxn modelId="{A20D2BD6-4C47-BC43-9E28-EBDC46A33167}" type="presParOf" srcId="{35A0BFF7-B385-2248-8300-2AF19AE380B5}" destId="{2F9FE143-58E2-D44D-A355-FA3265464B9C}" srcOrd="0" destOrd="0" presId="urn:microsoft.com/office/officeart/2005/8/layout/hierarchy6"/>
    <dgm:cxn modelId="{BC614970-50C8-5847-A6D6-8392D7DDAD9B}" type="presParOf" srcId="{35A0BFF7-B385-2248-8300-2AF19AE380B5}" destId="{F4F4C265-8170-534D-9C07-342F510A7508}" srcOrd="1" destOrd="0" presId="urn:microsoft.com/office/officeart/2005/8/layout/hierarchy6"/>
    <dgm:cxn modelId="{A55978B2-9E57-954F-A5D8-C0A8B1C303B8}" type="presParOf" srcId="{5AB2DD6C-8846-4642-A7CA-2178039A9A39}" destId="{0732D10C-B09C-604F-AADE-5EEDDC6CA381}" srcOrd="3" destOrd="0" presId="urn:microsoft.com/office/officeart/2005/8/layout/hierarchy6"/>
    <dgm:cxn modelId="{B91018F7-EE23-CF46-AEFF-2D45E842172C}" type="presParOf" srcId="{0732D10C-B09C-604F-AADE-5EEDDC6CA381}" destId="{FB2686C9-4545-684B-B156-11890EF0E04F}" srcOrd="0" destOrd="0" presId="urn:microsoft.com/office/officeart/2005/8/layout/hierarchy6"/>
    <dgm:cxn modelId="{0EBBC436-DD14-C044-BE7C-0F3ABE149FD9}" type="presParOf" srcId="{5AB2DD6C-8846-4642-A7CA-2178039A9A39}" destId="{51539E5F-5696-FD4C-85CA-21AF410220B3}" srcOrd="4" destOrd="0" presId="urn:microsoft.com/office/officeart/2005/8/layout/hierarchy6"/>
    <dgm:cxn modelId="{02E15194-C33D-9047-A508-A4506D7714D4}" type="presParOf" srcId="{51539E5F-5696-FD4C-85CA-21AF410220B3}" destId="{D73C5EBA-3E15-8843-88D4-CABEB27AD75E}" srcOrd="0" destOrd="0" presId="urn:microsoft.com/office/officeart/2005/8/layout/hierarchy6"/>
    <dgm:cxn modelId="{25ECA37C-96C1-174B-9B50-2A72B5EC6A73}" type="presParOf" srcId="{51539E5F-5696-FD4C-85CA-21AF410220B3}" destId="{4DCD8EAA-B006-B84C-9C78-545BCBD5F8DE}" srcOrd="1" destOrd="0" presId="urn:microsoft.com/office/officeart/2005/8/layout/hierarchy6"/>
    <dgm:cxn modelId="{A97C09E6-2105-3E48-9253-FFFDE478118A}" type="presParOf" srcId="{5AB2DD6C-8846-4642-A7CA-2178039A9A39}" destId="{B0957A29-F9DE-8644-950C-87724164192A}" srcOrd="5" destOrd="0" presId="urn:microsoft.com/office/officeart/2005/8/layout/hierarchy6"/>
    <dgm:cxn modelId="{BF9D7C60-D227-DA4B-BBFA-F292F028B748}" type="presParOf" srcId="{B0957A29-F9DE-8644-950C-87724164192A}" destId="{485E2611-9B34-824F-8589-9518AA9F6E6D}" srcOrd="0" destOrd="0" presId="urn:microsoft.com/office/officeart/2005/8/layout/hierarchy6"/>
    <dgm:cxn modelId="{BEF48B30-8490-D94C-9DCF-C7AAEA7C67E1}" type="presParOf" srcId="{5AB2DD6C-8846-4642-A7CA-2178039A9A39}" destId="{59940279-6339-2E47-B5B2-2BC1FF38F280}" srcOrd="6" destOrd="0" presId="urn:microsoft.com/office/officeart/2005/8/layout/hierarchy6"/>
    <dgm:cxn modelId="{6328E892-FD0B-BB46-BAE7-90E6506F1662}" type="presParOf" srcId="{59940279-6339-2E47-B5B2-2BC1FF38F280}" destId="{12ED817E-B8BB-3742-B1C7-93911D145932}" srcOrd="0" destOrd="0" presId="urn:microsoft.com/office/officeart/2005/8/layout/hierarchy6"/>
    <dgm:cxn modelId="{5F81FF4C-7E07-BC47-BC5B-F5CEEBF43CA1}" type="presParOf" srcId="{59940279-6339-2E47-B5B2-2BC1FF38F280}" destId="{8F8AAFA5-1BC8-A14F-8269-FB10DD9DA37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D817E-B8BB-3742-B1C7-93911D145932}">
      <dsp:nvSpPr>
        <dsp:cNvPr id="0" name=""/>
        <dsp:cNvSpPr/>
      </dsp:nvSpPr>
      <dsp:spPr>
        <a:xfrm>
          <a:off x="0" y="3050924"/>
          <a:ext cx="8229600" cy="262372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/>
            <a:t>top_field_first_flag</a:t>
          </a:r>
          <a:endParaRPr lang="en-US" sz="1600" b="1" kern="1200" dirty="0"/>
        </a:p>
      </dsp:txBody>
      <dsp:txXfrm>
        <a:off x="0" y="3050924"/>
        <a:ext cx="2468880" cy="262372"/>
      </dsp:txXfrm>
    </dsp:sp>
    <dsp:sp modelId="{D73C5EBA-3E15-8843-88D4-CABEB27AD75E}">
      <dsp:nvSpPr>
        <dsp:cNvPr id="0" name=""/>
        <dsp:cNvSpPr/>
      </dsp:nvSpPr>
      <dsp:spPr>
        <a:xfrm>
          <a:off x="0" y="2477877"/>
          <a:ext cx="8229600" cy="262377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/>
            <a:t>bottom_field_flag</a:t>
          </a:r>
          <a:endParaRPr lang="en-US" sz="1600" b="1" kern="1200" dirty="0"/>
        </a:p>
      </dsp:txBody>
      <dsp:txXfrm>
        <a:off x="0" y="2477877"/>
        <a:ext cx="2468880" cy="262377"/>
      </dsp:txXfrm>
    </dsp:sp>
    <dsp:sp modelId="{2F9FE143-58E2-D44D-A355-FA3265464B9C}">
      <dsp:nvSpPr>
        <dsp:cNvPr id="0" name=""/>
        <dsp:cNvSpPr/>
      </dsp:nvSpPr>
      <dsp:spPr>
        <a:xfrm>
          <a:off x="0" y="1761565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progressive_source_flag</a:t>
          </a:r>
          <a:endParaRPr lang="en-US" sz="1600" kern="1200" dirty="0"/>
        </a:p>
      </dsp:txBody>
      <dsp:txXfrm>
        <a:off x="0" y="1761565"/>
        <a:ext cx="2468880" cy="262383"/>
      </dsp:txXfrm>
    </dsp:sp>
    <dsp:sp modelId="{94B3BB18-5142-914F-8842-62FF05463522}">
      <dsp:nvSpPr>
        <dsp:cNvPr id="0" name=""/>
        <dsp:cNvSpPr/>
      </dsp:nvSpPr>
      <dsp:spPr>
        <a:xfrm>
          <a:off x="0" y="1188518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field_sequence_flag</a:t>
          </a:r>
          <a:endParaRPr lang="en-US" sz="1600" kern="1200" dirty="0"/>
        </a:p>
      </dsp:txBody>
      <dsp:txXfrm>
        <a:off x="0" y="1188518"/>
        <a:ext cx="2468880" cy="262383"/>
      </dsp:txXfrm>
    </dsp:sp>
    <dsp:sp modelId="{1F47EC5A-2502-2245-8EF2-34AEB6DF195B}">
      <dsp:nvSpPr>
        <dsp:cNvPr id="0" name=""/>
        <dsp:cNvSpPr/>
      </dsp:nvSpPr>
      <dsp:spPr>
        <a:xfrm>
          <a:off x="4700882" y="776355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sequence</a:t>
          </a:r>
        </a:p>
      </dsp:txBody>
      <dsp:txXfrm>
        <a:off x="4714279" y="789752"/>
        <a:ext cx="659340" cy="430629"/>
      </dsp:txXfrm>
    </dsp:sp>
    <dsp:sp modelId="{A4714856-E07F-1B48-A308-54766AE1DBB0}">
      <dsp:nvSpPr>
        <dsp:cNvPr id="0" name=""/>
        <dsp:cNvSpPr/>
      </dsp:nvSpPr>
      <dsp:spPr>
        <a:xfrm>
          <a:off x="3705987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1337962" y="0"/>
              </a:moveTo>
              <a:lnTo>
                <a:pt x="1337962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7F1CB-D5E0-3E44-A570-C751B38A3A3F}">
      <dsp:nvSpPr>
        <dsp:cNvPr id="0" name=""/>
        <dsp:cNvSpPr/>
      </dsp:nvSpPr>
      <dsp:spPr>
        <a:xfrm>
          <a:off x="3362919" y="1416748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frame </a:t>
          </a:r>
          <a:r>
            <a:rPr lang="en-US" sz="1200" kern="1200" dirty="0" err="1" smtClean="0"/>
            <a:t>seq</a:t>
          </a:r>
          <a:endParaRPr lang="en-US" sz="1200" kern="1200" dirty="0"/>
        </a:p>
      </dsp:txBody>
      <dsp:txXfrm>
        <a:off x="3376316" y="1430145"/>
        <a:ext cx="659340" cy="430629"/>
      </dsp:txXfrm>
    </dsp:sp>
    <dsp:sp modelId="{A0E90886-8862-9B4B-89BC-692FCC5B2DD7}">
      <dsp:nvSpPr>
        <dsp:cNvPr id="0" name=""/>
        <dsp:cNvSpPr/>
      </dsp:nvSpPr>
      <dsp:spPr>
        <a:xfrm>
          <a:off x="3259999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24B9E-C795-0E42-BDE6-FD4A0D066941}">
      <dsp:nvSpPr>
        <dsp:cNvPr id="0" name=""/>
        <dsp:cNvSpPr/>
      </dsp:nvSpPr>
      <dsp:spPr>
        <a:xfrm>
          <a:off x="2916932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inter-leaved</a:t>
          </a:r>
        </a:p>
      </dsp:txBody>
      <dsp:txXfrm>
        <a:off x="2930329" y="2070538"/>
        <a:ext cx="659340" cy="430629"/>
      </dsp:txXfrm>
    </dsp:sp>
    <dsp:sp modelId="{0ABE3049-82E4-1A4E-A0A1-DCDD6B221400}">
      <dsp:nvSpPr>
        <dsp:cNvPr id="0" name=""/>
        <dsp:cNvSpPr/>
      </dsp:nvSpPr>
      <dsp:spPr>
        <a:xfrm>
          <a:off x="3214279" y="2514564"/>
          <a:ext cx="91440" cy="182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40B9E-8713-A240-8085-E35794BE0891}">
      <dsp:nvSpPr>
        <dsp:cNvPr id="0" name=""/>
        <dsp:cNvSpPr/>
      </dsp:nvSpPr>
      <dsp:spPr>
        <a:xfrm>
          <a:off x="2916932" y="2697533"/>
          <a:ext cx="686134" cy="457423"/>
        </a:xfrm>
        <a:prstGeom prst="roundRect">
          <a:avLst>
            <a:gd name="adj" fmla="val 10000"/>
          </a:avLst>
        </a:prstGeom>
        <a:noFill/>
        <a:ln w="3175" cmpd="sng">
          <a:solidFill>
            <a:schemeClr val="tx1"/>
          </a:solidFill>
          <a:prstDash val="dash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rgbClr val="FF0000"/>
              </a:solidFill>
            </a:rPr>
            <a:t>X</a:t>
          </a:r>
        </a:p>
      </dsp:txBody>
      <dsp:txXfrm>
        <a:off x="2930329" y="2710930"/>
        <a:ext cx="659340" cy="430629"/>
      </dsp:txXfrm>
    </dsp:sp>
    <dsp:sp modelId="{8401C7EC-B568-CE42-ADF1-E39E708E777D}">
      <dsp:nvSpPr>
        <dsp:cNvPr id="0" name=""/>
        <dsp:cNvSpPr/>
      </dsp:nvSpPr>
      <dsp:spPr>
        <a:xfrm>
          <a:off x="2814011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4CAEC-C326-1047-94BE-537166F441A6}">
      <dsp:nvSpPr>
        <dsp:cNvPr id="0" name=""/>
        <dsp:cNvSpPr/>
      </dsp:nvSpPr>
      <dsp:spPr>
        <a:xfrm>
          <a:off x="2470944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bottom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first</a:t>
          </a:r>
        </a:p>
      </dsp:txBody>
      <dsp:txXfrm>
        <a:off x="2484341" y="3351323"/>
        <a:ext cx="659340" cy="430629"/>
      </dsp:txXfrm>
    </dsp:sp>
    <dsp:sp modelId="{DEE6E38E-CCDF-DB43-B07D-7BF7351AF0DC}">
      <dsp:nvSpPr>
        <dsp:cNvPr id="0" name=""/>
        <dsp:cNvSpPr/>
      </dsp:nvSpPr>
      <dsp:spPr>
        <a:xfrm>
          <a:off x="3259999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4EE3D-977D-5544-A4EF-39D44808BDB3}">
      <dsp:nvSpPr>
        <dsp:cNvPr id="0" name=""/>
        <dsp:cNvSpPr/>
      </dsp:nvSpPr>
      <dsp:spPr>
        <a:xfrm>
          <a:off x="3362919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top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first</a:t>
          </a:r>
        </a:p>
      </dsp:txBody>
      <dsp:txXfrm>
        <a:off x="3376316" y="3351323"/>
        <a:ext cx="659340" cy="430629"/>
      </dsp:txXfrm>
    </dsp:sp>
    <dsp:sp modelId="{6DCF20AD-83E8-D144-9056-42547D057CDB}">
      <dsp:nvSpPr>
        <dsp:cNvPr id="0" name=""/>
        <dsp:cNvSpPr/>
      </dsp:nvSpPr>
      <dsp:spPr>
        <a:xfrm>
          <a:off x="3705987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622E6-7CA0-AB4D-9C58-0F0917F29678}">
      <dsp:nvSpPr>
        <dsp:cNvPr id="0" name=""/>
        <dsp:cNvSpPr/>
      </dsp:nvSpPr>
      <dsp:spPr>
        <a:xfrm>
          <a:off x="3808907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prog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frame</a:t>
          </a:r>
        </a:p>
      </dsp:txBody>
      <dsp:txXfrm>
        <a:off x="3822304" y="2070538"/>
        <a:ext cx="659340" cy="430629"/>
      </dsp:txXfrm>
    </dsp:sp>
    <dsp:sp modelId="{4F86E96E-F0EE-CD47-A526-59A0CA325405}">
      <dsp:nvSpPr>
        <dsp:cNvPr id="0" name=""/>
        <dsp:cNvSpPr/>
      </dsp:nvSpPr>
      <dsp:spPr>
        <a:xfrm>
          <a:off x="5043950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1337962" y="91484"/>
              </a:lnTo>
              <a:lnTo>
                <a:pt x="1337962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B9196-4B27-CE41-9CB1-441CF3E9BFB7}">
      <dsp:nvSpPr>
        <dsp:cNvPr id="0" name=""/>
        <dsp:cNvSpPr/>
      </dsp:nvSpPr>
      <dsp:spPr>
        <a:xfrm>
          <a:off x="6038845" y="1416748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field </a:t>
          </a:r>
          <a:r>
            <a:rPr lang="en-US" sz="1200" kern="1200" dirty="0" err="1" smtClean="0"/>
            <a:t>seq</a:t>
          </a:r>
          <a:endParaRPr lang="en-US" sz="1200" kern="1200" dirty="0"/>
        </a:p>
      </dsp:txBody>
      <dsp:txXfrm>
        <a:off x="6052242" y="1430145"/>
        <a:ext cx="659340" cy="430629"/>
      </dsp:txXfrm>
    </dsp:sp>
    <dsp:sp modelId="{02F7B818-D26B-D94E-9490-9BA9F581DFB8}">
      <dsp:nvSpPr>
        <dsp:cNvPr id="0" name=""/>
        <dsp:cNvSpPr/>
      </dsp:nvSpPr>
      <dsp:spPr>
        <a:xfrm>
          <a:off x="5489937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891975" y="0"/>
              </a:moveTo>
              <a:lnTo>
                <a:pt x="891975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BA06B-9296-2C42-92D5-E7DFCB393B14}">
      <dsp:nvSpPr>
        <dsp:cNvPr id="0" name=""/>
        <dsp:cNvSpPr/>
      </dsp:nvSpPr>
      <dsp:spPr>
        <a:xfrm>
          <a:off x="5146870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field picture</a:t>
          </a:r>
        </a:p>
      </dsp:txBody>
      <dsp:txXfrm>
        <a:off x="5160267" y="2070538"/>
        <a:ext cx="659340" cy="430629"/>
      </dsp:txXfrm>
    </dsp:sp>
    <dsp:sp modelId="{F92BD89D-8EB7-8544-909A-D96670238390}">
      <dsp:nvSpPr>
        <dsp:cNvPr id="0" name=""/>
        <dsp:cNvSpPr/>
      </dsp:nvSpPr>
      <dsp:spPr>
        <a:xfrm>
          <a:off x="504395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CEB5C-D15A-624D-8D77-F1B64EE51EF1}">
      <dsp:nvSpPr>
        <dsp:cNvPr id="0" name=""/>
        <dsp:cNvSpPr/>
      </dsp:nvSpPr>
      <dsp:spPr>
        <a:xfrm>
          <a:off x="4700882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Top</a:t>
          </a:r>
          <a:endParaRPr lang="en-US" sz="1200" kern="1200" dirty="0"/>
        </a:p>
      </dsp:txBody>
      <dsp:txXfrm>
        <a:off x="4714279" y="2710930"/>
        <a:ext cx="659340" cy="430629"/>
      </dsp:txXfrm>
    </dsp:sp>
    <dsp:sp modelId="{0446FF76-C841-5444-AFB2-521AE4AC338C}">
      <dsp:nvSpPr>
        <dsp:cNvPr id="0" name=""/>
        <dsp:cNvSpPr/>
      </dsp:nvSpPr>
      <dsp:spPr>
        <a:xfrm>
          <a:off x="4998230" y="3154956"/>
          <a:ext cx="91440" cy="182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96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A4539-E179-914B-9843-9B7D86B45E29}">
      <dsp:nvSpPr>
        <dsp:cNvPr id="0" name=""/>
        <dsp:cNvSpPr/>
      </dsp:nvSpPr>
      <dsp:spPr>
        <a:xfrm>
          <a:off x="4700882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FF0000"/>
              </a:solidFill>
            </a:rPr>
            <a:t>X</a:t>
          </a:r>
          <a:endParaRPr lang="en-US" sz="1200" kern="1200" dirty="0">
            <a:solidFill>
              <a:srgbClr val="FF0000"/>
            </a:solidFill>
          </a:endParaRPr>
        </a:p>
      </dsp:txBody>
      <dsp:txXfrm>
        <a:off x="4714279" y="3351323"/>
        <a:ext cx="659340" cy="430629"/>
      </dsp:txXfrm>
    </dsp:sp>
    <dsp:sp modelId="{70CEC5A7-7FD6-3B4E-AD40-72D963BA62B1}">
      <dsp:nvSpPr>
        <dsp:cNvPr id="0" name=""/>
        <dsp:cNvSpPr/>
      </dsp:nvSpPr>
      <dsp:spPr>
        <a:xfrm>
          <a:off x="5489937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9BAB3-1961-0545-B985-329E53C4D7D5}">
      <dsp:nvSpPr>
        <dsp:cNvPr id="0" name=""/>
        <dsp:cNvSpPr/>
      </dsp:nvSpPr>
      <dsp:spPr>
        <a:xfrm>
          <a:off x="5592858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Bottom</a:t>
          </a:r>
          <a:endParaRPr lang="en-US" sz="1200" kern="1200" dirty="0"/>
        </a:p>
      </dsp:txBody>
      <dsp:txXfrm>
        <a:off x="5606255" y="2710930"/>
        <a:ext cx="659340" cy="430629"/>
      </dsp:txXfrm>
    </dsp:sp>
    <dsp:sp modelId="{CDBDE39C-5646-9644-9DF5-F1B75BD16464}">
      <dsp:nvSpPr>
        <dsp:cNvPr id="0" name=""/>
        <dsp:cNvSpPr/>
      </dsp:nvSpPr>
      <dsp:spPr>
        <a:xfrm>
          <a:off x="5890205" y="3154956"/>
          <a:ext cx="91440" cy="182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96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540FF0-2502-F048-80EC-A1F250BEE12B}">
      <dsp:nvSpPr>
        <dsp:cNvPr id="0" name=""/>
        <dsp:cNvSpPr/>
      </dsp:nvSpPr>
      <dsp:spPr>
        <a:xfrm>
          <a:off x="5592858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FF0000"/>
              </a:solidFill>
            </a:rPr>
            <a:t>X</a:t>
          </a:r>
          <a:endParaRPr lang="en-US" sz="1200" kern="1200" dirty="0">
            <a:solidFill>
              <a:srgbClr val="FF0000"/>
            </a:solidFill>
          </a:endParaRPr>
        </a:p>
      </dsp:txBody>
      <dsp:txXfrm>
        <a:off x="5606255" y="3351323"/>
        <a:ext cx="659340" cy="430629"/>
      </dsp:txXfrm>
    </dsp:sp>
    <dsp:sp modelId="{D6591B03-0533-5242-8A8A-68065747C527}">
      <dsp:nvSpPr>
        <dsp:cNvPr id="0" name=""/>
        <dsp:cNvSpPr/>
      </dsp:nvSpPr>
      <dsp:spPr>
        <a:xfrm>
          <a:off x="6381913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891975" y="91484"/>
              </a:lnTo>
              <a:lnTo>
                <a:pt x="891975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C64C5-897D-4442-85FE-78ADA45BE0AE}">
      <dsp:nvSpPr>
        <dsp:cNvPr id="0" name=""/>
        <dsp:cNvSpPr/>
      </dsp:nvSpPr>
      <dsp:spPr>
        <a:xfrm>
          <a:off x="6930821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extracted field</a:t>
          </a:r>
        </a:p>
      </dsp:txBody>
      <dsp:txXfrm>
        <a:off x="6944218" y="2070538"/>
        <a:ext cx="659340" cy="430629"/>
      </dsp:txXfrm>
    </dsp:sp>
    <dsp:sp modelId="{CA5E1699-891E-884C-AFA4-5E9B679E669E}">
      <dsp:nvSpPr>
        <dsp:cNvPr id="0" name=""/>
        <dsp:cNvSpPr/>
      </dsp:nvSpPr>
      <dsp:spPr>
        <a:xfrm>
          <a:off x="682790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EBF470-FAEC-EF42-AD67-CA5E9D3FC749}">
      <dsp:nvSpPr>
        <dsp:cNvPr id="0" name=""/>
        <dsp:cNvSpPr/>
      </dsp:nvSpPr>
      <dsp:spPr>
        <a:xfrm>
          <a:off x="6484833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Top</a:t>
          </a:r>
          <a:endParaRPr lang="en-US" sz="1200" kern="1200" dirty="0"/>
        </a:p>
      </dsp:txBody>
      <dsp:txXfrm>
        <a:off x="6498230" y="2710930"/>
        <a:ext cx="659340" cy="430629"/>
      </dsp:txXfrm>
    </dsp:sp>
    <dsp:sp modelId="{D7DD11CA-2D30-D142-B373-978D0F2330A5}">
      <dsp:nvSpPr>
        <dsp:cNvPr id="0" name=""/>
        <dsp:cNvSpPr/>
      </dsp:nvSpPr>
      <dsp:spPr>
        <a:xfrm>
          <a:off x="6782180" y="3154956"/>
          <a:ext cx="91440" cy="182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96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91E14-7FAA-354F-8638-735449E6F46F}">
      <dsp:nvSpPr>
        <dsp:cNvPr id="0" name=""/>
        <dsp:cNvSpPr/>
      </dsp:nvSpPr>
      <dsp:spPr>
        <a:xfrm>
          <a:off x="6484833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FF0000"/>
              </a:solidFill>
            </a:rPr>
            <a:t>X</a:t>
          </a:r>
          <a:endParaRPr lang="en-US" sz="1200" kern="1200" dirty="0">
            <a:solidFill>
              <a:srgbClr val="FF0000"/>
            </a:solidFill>
          </a:endParaRPr>
        </a:p>
      </dsp:txBody>
      <dsp:txXfrm>
        <a:off x="6498230" y="3351323"/>
        <a:ext cx="659340" cy="430629"/>
      </dsp:txXfrm>
    </dsp:sp>
    <dsp:sp modelId="{24A0E28D-3C65-CC4D-84D6-34D1B179A86E}">
      <dsp:nvSpPr>
        <dsp:cNvPr id="0" name=""/>
        <dsp:cNvSpPr/>
      </dsp:nvSpPr>
      <dsp:spPr>
        <a:xfrm>
          <a:off x="7273888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3D24A-1382-2740-BE3C-F277D2186006}">
      <dsp:nvSpPr>
        <dsp:cNvPr id="0" name=""/>
        <dsp:cNvSpPr/>
      </dsp:nvSpPr>
      <dsp:spPr>
        <a:xfrm>
          <a:off x="7376808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Bottom</a:t>
          </a:r>
          <a:endParaRPr lang="en-US" sz="1200" kern="1200" dirty="0"/>
        </a:p>
      </dsp:txBody>
      <dsp:txXfrm>
        <a:off x="7390205" y="2710930"/>
        <a:ext cx="659340" cy="430629"/>
      </dsp:txXfrm>
    </dsp:sp>
    <dsp:sp modelId="{9766C4F0-4570-AA44-9917-651FEDCD72EC}">
      <dsp:nvSpPr>
        <dsp:cNvPr id="0" name=""/>
        <dsp:cNvSpPr/>
      </dsp:nvSpPr>
      <dsp:spPr>
        <a:xfrm>
          <a:off x="7674156" y="3154956"/>
          <a:ext cx="91440" cy="182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96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103DA-7851-4C4F-88EF-02F533F10ABE}">
      <dsp:nvSpPr>
        <dsp:cNvPr id="0" name=""/>
        <dsp:cNvSpPr/>
      </dsp:nvSpPr>
      <dsp:spPr>
        <a:xfrm>
          <a:off x="7376808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>
              <a:solidFill>
                <a:srgbClr val="FF0000"/>
              </a:solidFill>
            </a:rPr>
            <a:t>X</a:t>
          </a:r>
          <a:endParaRPr lang="en-US" sz="1200" kern="1200">
            <a:solidFill>
              <a:srgbClr val="FF0000"/>
            </a:solidFill>
          </a:endParaRPr>
        </a:p>
      </dsp:txBody>
      <dsp:txXfrm>
        <a:off x="7390205" y="3351323"/>
        <a:ext cx="659340" cy="430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4A34-7297-1B40-9AE1-9BE91CC1EE88}" type="datetimeFigureOut">
              <a:rPr lang="en-US" smtClean="0"/>
              <a:t>5/7/12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042E5-5E39-4644-8403-9C78AB235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761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2CB9E-BD2F-9945-9032-DC9A21F4C6CB}" type="datetimeFigureOut">
              <a:rPr lang="en-US" smtClean="0"/>
              <a:t>5/7/12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4A469-E398-AD46-A726-340B3EEC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65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5825-2362-9C4C-9E0C-16649412E3F4}" type="datetime1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70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7C4A-C7BE-AB4B-AA84-CFA45FC5B530}" type="datetime1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4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9B53-2D91-B448-9E27-3B787B10C1DF}" type="datetime1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E6A02-F1CF-CC49-BDAC-0A6172CF039D}" type="datetime1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2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E618-6EE9-FE46-8C4B-D1D06FAE1674}" type="datetime1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46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0B56-1216-0E46-AB20-7B9F6F1CFC27}" type="datetime1">
              <a:rPr lang="en-US" smtClean="0"/>
              <a:t>5/7/12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48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0C3AD-2C30-5443-A460-47EB321F9350}" type="datetime1">
              <a:rPr lang="en-US" smtClean="0"/>
              <a:t>5/7/12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59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000FA-A7BC-324D-B9D4-F37964F9EE99}" type="datetime1">
              <a:rPr lang="en-US" smtClean="0"/>
              <a:t>5/7/12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30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96D2-1EC9-2D43-932C-D8442932417C}" type="datetime1">
              <a:rPr lang="en-US" smtClean="0"/>
              <a:t>5/7/12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6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847-E855-D846-9231-C0A3B1B96F61}" type="datetime1">
              <a:rPr lang="en-US" smtClean="0"/>
              <a:t>5/7/12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48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6D6E-58F7-DC44-A424-8F93F1BA9226}" type="datetime1">
              <a:rPr lang="en-US" smtClean="0"/>
              <a:t>5/7/12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27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DBFA3-FBFB-DC48-B887-F901A8BF4FF3}" type="datetime1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B7AC2-D0A4-AD4F-BC41-8E48FB0D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4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Tree syntax for field sequence SEI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Geneva</a:t>
            </a:r>
          </a:p>
          <a:p>
            <a:r>
              <a:rPr lang="en-US" dirty="0" smtClean="0"/>
              <a:t>April 2012</a:t>
            </a:r>
          </a:p>
          <a:p>
            <a:r>
              <a:rPr lang="en-US" dirty="0" smtClean="0"/>
              <a:t>JCTVC I-393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26076" y="6356350"/>
            <a:ext cx="5746324" cy="365125"/>
          </a:xfrm>
        </p:spPr>
        <p:txBody>
          <a:bodyPr/>
          <a:lstStyle/>
          <a:p>
            <a:r>
              <a:rPr lang="en-US" dirty="0" smtClean="0"/>
              <a:t>JCTVC I-393 Geneva April 27 - May 7, 2012 (</a:t>
            </a:r>
            <a:r>
              <a:rPr lang="en-US" dirty="0" err="1" smtClean="0"/>
              <a:t>chadfogg@gmail.com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981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1600"/>
            <a:ext cx="8229600" cy="1143000"/>
          </a:xfrm>
        </p:spPr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40" y="843280"/>
            <a:ext cx="8950960" cy="5709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err="1" smtClean="0"/>
              <a:t>top_field_first</a:t>
            </a:r>
            <a:r>
              <a:rPr lang="en-US" sz="2000" dirty="0" smtClean="0"/>
              <a:t> and </a:t>
            </a:r>
            <a:r>
              <a:rPr lang="en-US" sz="2000" dirty="0" err="1" smtClean="0"/>
              <a:t>bottom_field</a:t>
            </a:r>
            <a:r>
              <a:rPr lang="en-US" sz="2000" dirty="0" smtClean="0"/>
              <a:t> are mutually exclusive:</a:t>
            </a:r>
            <a:br>
              <a:rPr lang="en-US" sz="2000" dirty="0" smtClean="0"/>
            </a:br>
            <a:endParaRPr lang="en-US" sz="2000" dirty="0" smtClean="0"/>
          </a:p>
          <a:p>
            <a:pPr lvl="1"/>
            <a:r>
              <a:rPr lang="en-US" sz="2000" i="1" dirty="0" err="1"/>
              <a:t>b</a:t>
            </a:r>
            <a:r>
              <a:rPr lang="en-US" sz="2000" i="1" dirty="0" err="1" smtClean="0"/>
              <a:t>ottom_field</a:t>
            </a:r>
            <a:r>
              <a:rPr lang="en-US" sz="2000" dirty="0" smtClean="0"/>
              <a:t> (field parity) always needed in field sequences (</a:t>
            </a:r>
            <a:r>
              <a:rPr lang="en-US" sz="2000" dirty="0" err="1" smtClean="0"/>
              <a:t>field_sequence_flag</a:t>
            </a:r>
            <a:r>
              <a:rPr lang="en-US" sz="2000" dirty="0" smtClean="0"/>
              <a:t>==1) to signal field parity; </a:t>
            </a:r>
            <a:r>
              <a:rPr lang="en-US" sz="2000" dirty="0" err="1" smtClean="0"/>
              <a:t>bottom_field</a:t>
            </a:r>
            <a:r>
              <a:rPr lang="en-US" sz="2000" dirty="0" smtClean="0"/>
              <a:t> is not meaningful in frame sequences (</a:t>
            </a:r>
            <a:r>
              <a:rPr lang="en-US" sz="2000" dirty="0" err="1" smtClean="0"/>
              <a:t>field_sequence_flag</a:t>
            </a:r>
            <a:r>
              <a:rPr lang="en-US" sz="2000" dirty="0" smtClean="0"/>
              <a:t>==0).</a:t>
            </a:r>
            <a:br>
              <a:rPr lang="en-US" sz="2000" dirty="0" smtClean="0"/>
            </a:br>
            <a:endParaRPr lang="en-US" sz="2000" dirty="0" smtClean="0"/>
          </a:p>
          <a:p>
            <a:pPr lvl="1"/>
            <a:r>
              <a:rPr lang="en-US" sz="2000" i="1" dirty="0" err="1" smtClean="0"/>
              <a:t>top_field_first</a:t>
            </a:r>
            <a:r>
              <a:rPr lang="en-US" sz="2000" dirty="0" smtClean="0"/>
              <a:t> only needs to be </a:t>
            </a:r>
            <a:r>
              <a:rPr lang="en-US" sz="2000" dirty="0" err="1" smtClean="0"/>
              <a:t>signalled</a:t>
            </a:r>
            <a:r>
              <a:rPr lang="en-US" sz="2000" dirty="0" smtClean="0"/>
              <a:t> in frame sequences containing interlaced content (</a:t>
            </a:r>
            <a:r>
              <a:rPr lang="en-US" sz="2000" dirty="0" err="1" smtClean="0"/>
              <a:t>field_sequence_flag</a:t>
            </a:r>
            <a:r>
              <a:rPr lang="en-US" sz="2000" dirty="0" smtClean="0"/>
              <a:t>==0 </a:t>
            </a:r>
            <a:r>
              <a:rPr lang="en-US" sz="2000" dirty="0"/>
              <a:t>&amp;&amp; </a:t>
            </a:r>
            <a:r>
              <a:rPr lang="en-US" sz="2000" dirty="0" err="1" smtClean="0"/>
              <a:t>progressive_source_flag</a:t>
            </a:r>
            <a:r>
              <a:rPr lang="en-US" sz="2000" dirty="0" smtClean="0"/>
              <a:t>==0), the so-called “interleaved fields,”  to know which interleaved field (top or bottom) should be output first </a:t>
            </a:r>
            <a:br>
              <a:rPr lang="en-US" sz="2000" dirty="0" smtClean="0"/>
            </a:br>
            <a:endParaRPr lang="en-US" sz="2000" dirty="0" smtClean="0"/>
          </a:p>
          <a:p>
            <a:pPr lvl="1"/>
            <a:r>
              <a:rPr lang="en-US" sz="2000" dirty="0" smtClean="0"/>
              <a:t>Neither </a:t>
            </a:r>
            <a:r>
              <a:rPr lang="en-US" sz="2000" i="1" dirty="0" err="1" smtClean="0"/>
              <a:t>top_field_first</a:t>
            </a:r>
            <a:r>
              <a:rPr lang="en-US" sz="2000" dirty="0" smtClean="0"/>
              <a:t> nor </a:t>
            </a:r>
            <a:r>
              <a:rPr lang="en-US" sz="2000" i="1" dirty="0" err="1" smtClean="0"/>
              <a:t>bottom_field</a:t>
            </a:r>
            <a:r>
              <a:rPr lang="en-US" sz="2000" dirty="0" smtClean="0"/>
              <a:t> needed in pure progressive frame sequences (</a:t>
            </a:r>
            <a:r>
              <a:rPr lang="en-US" sz="2000" dirty="0" err="1" smtClean="0"/>
              <a:t>field_sequence_flag</a:t>
            </a:r>
            <a:r>
              <a:rPr lang="en-US" sz="2000" dirty="0" smtClean="0"/>
              <a:t>==0 &amp;&amp; </a:t>
            </a:r>
            <a:r>
              <a:rPr lang="en-US" sz="2000" dirty="0" err="1" smtClean="0"/>
              <a:t>progressive_source_flag</a:t>
            </a:r>
            <a:r>
              <a:rPr lang="en-US" sz="2000" dirty="0" smtClean="0"/>
              <a:t>==1)</a:t>
            </a:r>
            <a:br>
              <a:rPr lang="en-US" sz="2000" dirty="0" smtClean="0"/>
            </a:b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Possible solution</a:t>
            </a:r>
            <a:r>
              <a:rPr lang="en-US" sz="2000" dirty="0" smtClean="0"/>
              <a:t>: eliminate combinations that are not meaningful by making them impossible to signal via a conditional tree syntax, thus helping HEVC specification readers from harming themselves.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72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rminator 39"/>
          <p:cNvSpPr/>
          <p:nvPr/>
        </p:nvSpPr>
        <p:spPr>
          <a:xfrm>
            <a:off x="5166359" y="218370"/>
            <a:ext cx="914401" cy="518160"/>
          </a:xfrm>
          <a:prstGeom prst="flowChartTermina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" y="15680"/>
            <a:ext cx="6080761" cy="1068829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Tree version syntax</a:t>
            </a:r>
            <a:br>
              <a:rPr lang="en-US" dirty="0" smtClean="0"/>
            </a:br>
            <a:r>
              <a:rPr lang="en-US" sz="1200" dirty="0" smtClean="0"/>
              <a:t>(no functional changes to current SEI)</a:t>
            </a:r>
            <a:endParaRPr lang="en-US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2117" y="6492875"/>
            <a:ext cx="2895600" cy="365125"/>
          </a:xfrm>
        </p:spPr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41114" y="1084509"/>
            <a:ext cx="50590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field_sequence_flag</a:t>
            </a:r>
            <a:endParaRPr lang="en-US" sz="3200" dirty="0" smtClean="0"/>
          </a:p>
          <a:p>
            <a:r>
              <a:rPr lang="en-US" sz="3200" dirty="0" err="1"/>
              <a:t>p</a:t>
            </a:r>
            <a:r>
              <a:rPr lang="en-US" sz="3200" dirty="0" err="1" smtClean="0"/>
              <a:t>rogressive_source_flag</a:t>
            </a:r>
            <a:endParaRPr lang="en-US" sz="3200" dirty="0" smtClean="0"/>
          </a:p>
          <a:p>
            <a:r>
              <a:rPr lang="en-US" sz="3200" dirty="0" err="1"/>
              <a:t>d</a:t>
            </a:r>
            <a:r>
              <a:rPr lang="en-US" sz="3200" dirty="0" err="1" smtClean="0"/>
              <a:t>uplicate_flag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933211" y="5813541"/>
            <a:ext cx="264191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/>
              <a:t>t</a:t>
            </a:r>
            <a:r>
              <a:rPr lang="en-US" sz="3200" dirty="0" err="1" smtClean="0"/>
              <a:t>op_field_first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550818" y="4377164"/>
            <a:ext cx="346725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bottom_field</a:t>
            </a:r>
            <a:endParaRPr lang="en-US" sz="3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568630" y="838706"/>
            <a:ext cx="0" cy="464602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495799" y="3844878"/>
            <a:ext cx="670560" cy="592217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79620" y="5286177"/>
            <a:ext cx="673100" cy="624483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52720" y="151754"/>
            <a:ext cx="8280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SEI</a:t>
            </a:r>
            <a:endParaRPr lang="en-US" sz="32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457257" y="5226218"/>
            <a:ext cx="688974" cy="624483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4296964" y="3184074"/>
            <a:ext cx="3141505" cy="629603"/>
            <a:chOff x="3229132" y="3693000"/>
            <a:chExt cx="3141505" cy="629603"/>
          </a:xfrm>
        </p:grpSpPr>
        <p:sp>
          <p:nvSpPr>
            <p:cNvPr id="24" name="Decision 23"/>
            <p:cNvSpPr/>
            <p:nvPr/>
          </p:nvSpPr>
          <p:spPr>
            <a:xfrm>
              <a:off x="4019549" y="3693000"/>
              <a:ext cx="952500" cy="629603"/>
            </a:xfrm>
            <a:prstGeom prst="flowChartDecisi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29132" y="3831053"/>
              <a:ext cx="31415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err="1" smtClean="0"/>
                <a:t>field_sequence_flag</a:t>
              </a:r>
              <a:r>
                <a:rPr lang="en-US" sz="2000" i="1" dirty="0" smtClean="0"/>
                <a:t>?</a:t>
              </a:r>
              <a:endParaRPr lang="en-US" sz="2000" i="1" dirty="0"/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>
            <a:off x="5994399" y="3839011"/>
            <a:ext cx="731521" cy="592217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910452" y="3938935"/>
            <a:ext cx="511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No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5868344" y="3952772"/>
            <a:ext cx="682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Yes</a:t>
            </a:r>
            <a:endParaRPr 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3785151" y="5396584"/>
            <a:ext cx="511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No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4381753" y="5399236"/>
            <a:ext cx="62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Yes</a:t>
            </a:r>
            <a:endParaRPr lang="en-US" sz="20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559420" y="2654169"/>
            <a:ext cx="0" cy="529638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 rot="19226163">
            <a:off x="2543561" y="5298505"/>
            <a:ext cx="1666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Interleaved fields</a:t>
            </a:r>
            <a:endParaRPr lang="en-US" sz="1200" i="1" dirty="0"/>
          </a:p>
        </p:txBody>
      </p:sp>
      <p:grpSp>
        <p:nvGrpSpPr>
          <p:cNvPr id="50" name="Group 49"/>
          <p:cNvGrpSpPr/>
          <p:nvPr/>
        </p:nvGrpSpPr>
        <p:grpSpPr>
          <a:xfrm>
            <a:off x="3087291" y="4533250"/>
            <a:ext cx="3141505" cy="629603"/>
            <a:chOff x="3229132" y="3693000"/>
            <a:chExt cx="3141505" cy="629603"/>
          </a:xfrm>
        </p:grpSpPr>
        <p:sp>
          <p:nvSpPr>
            <p:cNvPr id="51" name="Decision 50"/>
            <p:cNvSpPr/>
            <p:nvPr/>
          </p:nvSpPr>
          <p:spPr>
            <a:xfrm>
              <a:off x="4019549" y="3693000"/>
              <a:ext cx="952500" cy="629603"/>
            </a:xfrm>
            <a:prstGeom prst="flowChartDecisi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229132" y="3831053"/>
              <a:ext cx="31415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err="1"/>
                <a:t>p</a:t>
              </a:r>
              <a:r>
                <a:rPr lang="en-US" sz="2000" i="1" dirty="0" err="1" smtClean="0"/>
                <a:t>rogressive_source_flag</a:t>
              </a:r>
              <a:r>
                <a:rPr lang="en-US" sz="2000" i="1" dirty="0" smtClean="0"/>
                <a:t>?</a:t>
              </a:r>
              <a:endParaRPr lang="en-US" sz="2000" i="1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009834" y="5850701"/>
            <a:ext cx="35349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</a:t>
            </a:r>
            <a:r>
              <a:rPr lang="en-US" sz="3200" dirty="0" smtClean="0"/>
              <a:t>eserved_zero_1bit</a:t>
            </a:r>
            <a:endParaRPr lang="en-US" sz="3200" dirty="0"/>
          </a:p>
        </p:txBody>
      </p:sp>
      <p:sp>
        <p:nvSpPr>
          <p:cNvPr id="54" name="TextBox 53"/>
          <p:cNvSpPr txBox="1"/>
          <p:nvPr/>
        </p:nvSpPr>
        <p:spPr>
          <a:xfrm rot="19189159">
            <a:off x="3709533" y="3857225"/>
            <a:ext cx="1840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Frame sequences</a:t>
            </a:r>
            <a:endParaRPr lang="en-US" sz="1200" i="1" dirty="0"/>
          </a:p>
        </p:txBody>
      </p:sp>
      <p:sp>
        <p:nvSpPr>
          <p:cNvPr id="55" name="TextBox 54"/>
          <p:cNvSpPr txBox="1"/>
          <p:nvPr/>
        </p:nvSpPr>
        <p:spPr>
          <a:xfrm rot="2441013">
            <a:off x="6096671" y="4190023"/>
            <a:ext cx="1840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Field sequences</a:t>
            </a:r>
            <a:endParaRPr lang="en-US" sz="1200" i="1" dirty="0"/>
          </a:p>
        </p:txBody>
      </p:sp>
      <p:sp>
        <p:nvSpPr>
          <p:cNvPr id="56" name="TextBox 55"/>
          <p:cNvSpPr txBox="1"/>
          <p:nvPr/>
        </p:nvSpPr>
        <p:spPr>
          <a:xfrm rot="2525182">
            <a:off x="4774034" y="5532335"/>
            <a:ext cx="1666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Pure progressive </a:t>
            </a:r>
          </a:p>
          <a:p>
            <a:r>
              <a:rPr lang="en-US" sz="1200" i="1" dirty="0" smtClean="0"/>
              <a:t>frames</a:t>
            </a:r>
            <a:endParaRPr lang="en-US" sz="1200" i="1" dirty="0"/>
          </a:p>
        </p:txBody>
      </p:sp>
      <p:sp>
        <p:nvSpPr>
          <p:cNvPr id="3" name="Freeform 2"/>
          <p:cNvSpPr/>
          <p:nvPr/>
        </p:nvSpPr>
        <p:spPr>
          <a:xfrm>
            <a:off x="2128490" y="1977780"/>
            <a:ext cx="1778249" cy="2869720"/>
          </a:xfrm>
          <a:custGeom>
            <a:avLst/>
            <a:gdLst>
              <a:gd name="connsiteX0" fmla="*/ 1778249 w 1778249"/>
              <a:gd name="connsiteY0" fmla="*/ 0 h 2869720"/>
              <a:gd name="connsiteX1" fmla="*/ 682811 w 1778249"/>
              <a:gd name="connsiteY1" fmla="*/ 261765 h 2869720"/>
              <a:gd name="connsiteX2" fmla="*/ 4221 w 1778249"/>
              <a:gd name="connsiteY2" fmla="*/ 1182790 h 2869720"/>
              <a:gd name="connsiteX3" fmla="*/ 993024 w 1778249"/>
              <a:gd name="connsiteY3" fmla="*/ 2869720 h 286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249" h="2869720">
                <a:moveTo>
                  <a:pt x="1778249" y="0"/>
                </a:moveTo>
                <a:cubicBezTo>
                  <a:pt x="1378365" y="32316"/>
                  <a:pt x="978482" y="64633"/>
                  <a:pt x="682811" y="261765"/>
                </a:cubicBezTo>
                <a:cubicBezTo>
                  <a:pt x="387140" y="458897"/>
                  <a:pt x="-47481" y="748131"/>
                  <a:pt x="4221" y="1182790"/>
                </a:cubicBezTo>
                <a:cubicBezTo>
                  <a:pt x="55923" y="1617449"/>
                  <a:pt x="813682" y="2635424"/>
                  <a:pt x="993024" y="2869720"/>
                </a:cubicBezTo>
              </a:path>
            </a:pathLst>
          </a:custGeom>
          <a:ln w="3175" cmpd="sng"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6640488" y="1438797"/>
            <a:ext cx="1955794" cy="2032013"/>
          </a:xfrm>
          <a:custGeom>
            <a:avLst/>
            <a:gdLst>
              <a:gd name="connsiteX0" fmla="*/ 727060 w 1955794"/>
              <a:gd name="connsiteY0" fmla="*/ 15453 h 2032013"/>
              <a:gd name="connsiteX1" fmla="*/ 1812804 w 1955794"/>
              <a:gd name="connsiteY1" fmla="*/ 141488 h 2032013"/>
              <a:gd name="connsiteX2" fmla="*/ 1744945 w 1955794"/>
              <a:gd name="connsiteY2" fmla="*/ 1043123 h 2032013"/>
              <a:gd name="connsiteX3" fmla="*/ 0 w 1955794"/>
              <a:gd name="connsiteY3" fmla="*/ 2032013 h 2032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794" h="2032013">
                <a:moveTo>
                  <a:pt x="727060" y="15453"/>
                </a:moveTo>
                <a:cubicBezTo>
                  <a:pt x="1185108" y="-7169"/>
                  <a:pt x="1643157" y="-29790"/>
                  <a:pt x="1812804" y="141488"/>
                </a:cubicBezTo>
                <a:cubicBezTo>
                  <a:pt x="1982451" y="312766"/>
                  <a:pt x="2047079" y="728036"/>
                  <a:pt x="1744945" y="1043123"/>
                </a:cubicBezTo>
                <a:cubicBezTo>
                  <a:pt x="1442811" y="1358210"/>
                  <a:pt x="197114" y="2006160"/>
                  <a:pt x="0" y="2032013"/>
                </a:cubicBezTo>
              </a:path>
            </a:pathLst>
          </a:custGeom>
          <a:ln w="3175" cmpd="sng"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064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517"/>
            <a:ext cx="8229600" cy="869372"/>
          </a:xfrm>
        </p:spPr>
        <p:txBody>
          <a:bodyPr/>
          <a:lstStyle/>
          <a:p>
            <a:r>
              <a:rPr lang="en-US" dirty="0" smtClean="0"/>
              <a:t>Proposed syntax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797664"/>
              </p:ext>
            </p:extLst>
          </p:nvPr>
        </p:nvGraphicFramePr>
        <p:xfrm>
          <a:off x="552566" y="998585"/>
          <a:ext cx="8134234" cy="574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55063"/>
                <a:gridCol w="2179171"/>
              </a:tblGrid>
              <a:tr h="42876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400" dirty="0" err="1">
                          <a:effectLst/>
                          <a:latin typeface="+mn-lt"/>
                        </a:rPr>
                        <a:t>field_indication</a:t>
                      </a:r>
                      <a:r>
                        <a:rPr lang="en-GB" sz="2400" dirty="0">
                          <a:effectLst/>
                          <a:latin typeface="+mn-lt"/>
                        </a:rPr>
                        <a:t>( </a:t>
                      </a:r>
                      <a:r>
                        <a:rPr lang="en-GB" sz="2400" dirty="0" err="1">
                          <a:effectLst/>
                          <a:latin typeface="+mn-lt"/>
                        </a:rPr>
                        <a:t>payloadSize</a:t>
                      </a:r>
                      <a:r>
                        <a:rPr lang="en-GB" sz="2400" dirty="0">
                          <a:effectLst/>
                          <a:latin typeface="+mn-lt"/>
                        </a:rPr>
                        <a:t> ) {</a:t>
                      </a: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Descriptor</a:t>
                      </a:r>
                      <a:endParaRPr lang="en-US" sz="2400" b="1" dirty="0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	</a:t>
                      </a:r>
                      <a:r>
                        <a:rPr lang="en-GB" sz="2400" dirty="0" err="1" smtClean="0">
                          <a:effectLst/>
                          <a:latin typeface="+mn-lt"/>
                        </a:rPr>
                        <a:t>field_sequence_flag</a:t>
                      </a: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400">
                          <a:effectLst/>
                          <a:latin typeface="+mn-lt"/>
                        </a:rPr>
                        <a:t>u(1)</a:t>
                      </a:r>
                      <a:endParaRPr lang="en-US" sz="2400" b="1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	</a:t>
                      </a:r>
                      <a:r>
                        <a:rPr lang="en-GB" sz="2400" dirty="0" err="1">
                          <a:effectLst/>
                          <a:latin typeface="+mn-lt"/>
                        </a:rPr>
                        <a:t>progressive_source_flag</a:t>
                      </a: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400">
                          <a:effectLst/>
                          <a:latin typeface="+mn-lt"/>
                        </a:rPr>
                        <a:t>u(1)</a:t>
                      </a:r>
                      <a:endParaRPr lang="en-US" sz="2400" b="1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	</a:t>
                      </a:r>
                      <a:r>
                        <a:rPr lang="en-GB" sz="2400" dirty="0" err="1">
                          <a:effectLst/>
                          <a:latin typeface="+mn-lt"/>
                        </a:rPr>
                        <a:t>duplicate_flag</a:t>
                      </a: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400">
                          <a:effectLst/>
                          <a:latin typeface="+mn-lt"/>
                        </a:rPr>
                        <a:t>u(1)</a:t>
                      </a:r>
                      <a:endParaRPr lang="en-US" sz="2400" b="1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2400" b="1" dirty="0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400" baseline="0" dirty="0" smtClean="0">
                          <a:effectLst/>
                          <a:latin typeface="+mn-lt"/>
                          <a:ea typeface="Malgun Gothic"/>
                          <a:cs typeface="Times New Roman"/>
                        </a:rPr>
                        <a:t>  if( </a:t>
                      </a:r>
                      <a:r>
                        <a:rPr lang="en-GB" sz="2400" dirty="0" err="1" smtClean="0">
                          <a:effectLst/>
                          <a:latin typeface="+mn-lt"/>
                        </a:rPr>
                        <a:t>field_sequence_flag</a:t>
                      </a:r>
                      <a:r>
                        <a:rPr lang="en-GB" sz="2400" dirty="0" smtClean="0">
                          <a:effectLst/>
                          <a:latin typeface="+mn-lt"/>
                        </a:rPr>
                        <a:t>==1 )</a:t>
                      </a: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2400" b="1" dirty="0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lvl="1"/>
                      <a:r>
                        <a:rPr lang="en-GB" sz="2400" dirty="0" err="1" smtClean="0">
                          <a:effectLst/>
                          <a:latin typeface="+mn-lt"/>
                        </a:rPr>
                        <a:t>bottom_field_flag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400">
                          <a:effectLst/>
                          <a:latin typeface="+mn-lt"/>
                        </a:rPr>
                        <a:t>u(1)</a:t>
                      </a:r>
                      <a:endParaRPr lang="en-US" sz="2400" b="1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  else if( </a:t>
                      </a:r>
                      <a:r>
                        <a:rPr lang="en-US" sz="2400" dirty="0" err="1" smtClean="0">
                          <a:latin typeface="+mn-lt"/>
                        </a:rPr>
                        <a:t>progressive_source</a:t>
                      </a:r>
                      <a:r>
                        <a:rPr lang="en-US" sz="2400" dirty="0" smtClean="0">
                          <a:latin typeface="+mn-lt"/>
                        </a:rPr>
                        <a:t>==0)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2400" b="1" dirty="0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	</a:t>
                      </a:r>
                      <a:r>
                        <a:rPr lang="en-GB" sz="2400" dirty="0" smtClean="0">
                          <a:effectLst/>
                          <a:latin typeface="+mn-lt"/>
                        </a:rPr>
                        <a:t>    </a:t>
                      </a:r>
                      <a:r>
                        <a:rPr lang="en-GB" sz="2400" dirty="0" err="1" smtClean="0">
                          <a:effectLst/>
                          <a:latin typeface="+mn-lt"/>
                        </a:rPr>
                        <a:t>top_field_first_flag</a:t>
                      </a: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effectLst/>
                          <a:latin typeface="+mn-lt"/>
                        </a:rPr>
                        <a:t>u(1)</a:t>
                      </a:r>
                      <a:endParaRPr lang="en-US" sz="2400" b="1" dirty="0" smtClean="0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	</a:t>
                      </a:r>
                      <a:r>
                        <a:rPr lang="en-GB" sz="2400" dirty="0" smtClean="0">
                          <a:effectLst/>
                          <a:latin typeface="+mn-lt"/>
                        </a:rPr>
                        <a:t>else</a:t>
                      </a: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2400" b="1" dirty="0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400" dirty="0" smtClean="0">
                          <a:effectLst/>
                          <a:latin typeface="+mn-lt"/>
                          <a:ea typeface="Malgun Gothic"/>
                          <a:cs typeface="Times New Roman"/>
                        </a:rPr>
                        <a:t>      reserve_zero_1bit</a:t>
                      </a: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effectLst/>
                          <a:latin typeface="+mn-lt"/>
                        </a:rPr>
                        <a:t>u(1)</a:t>
                      </a:r>
                      <a:endParaRPr lang="en-US" sz="2400" b="1" dirty="0" smtClean="0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2400" b="1" dirty="0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	</a:t>
                      </a:r>
                      <a:r>
                        <a:rPr lang="en-GB" sz="2400" dirty="0" smtClean="0">
                          <a:effectLst/>
                          <a:latin typeface="+mn-lt"/>
                        </a:rPr>
                        <a:t>reserved_zero_4bits  </a:t>
                      </a:r>
                      <a:r>
                        <a:rPr lang="en-GB" sz="2400" dirty="0">
                          <a:effectLst/>
                          <a:latin typeface="+mn-lt"/>
                        </a:rPr>
                        <a:t>/* equal to 0 */</a:t>
                      </a: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u</a:t>
                      </a:r>
                      <a:r>
                        <a:rPr lang="en-GB" sz="2400" dirty="0" smtClean="0">
                          <a:effectLst/>
                          <a:latin typeface="+mn-lt"/>
                        </a:rPr>
                        <a:t>(4)</a:t>
                      </a:r>
                      <a:endParaRPr lang="en-US" sz="2400" b="1" dirty="0"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04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}</a:t>
                      </a:r>
                      <a:endParaRPr lang="en-US" sz="2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6929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First, to clear the air..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 one in their right mind would use interlace for new captures, transport, display formats.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fact, interlace “sucks” so bad, light cannot escape</a:t>
            </a:r>
            <a:br>
              <a:rPr lang="en-US" dirty="0" smtClean="0"/>
            </a:br>
            <a:r>
              <a:rPr lang="en-US" dirty="0" smtClean="0"/>
              <a:t>             ..or at least every other line…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..but, it </a:t>
            </a:r>
            <a:r>
              <a:rPr lang="en-US" dirty="0"/>
              <a:t>is needed for legacy </a:t>
            </a:r>
            <a:r>
              <a:rPr lang="en-US" dirty="0" smtClean="0"/>
              <a:t>sources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7105380" y="3723176"/>
            <a:ext cx="1609779" cy="1565217"/>
            <a:chOff x="6812372" y="3450934"/>
            <a:chExt cx="1609779" cy="1565217"/>
          </a:xfrm>
        </p:grpSpPr>
        <p:sp>
          <p:nvSpPr>
            <p:cNvPr id="12" name="Oval 11"/>
            <p:cNvSpPr/>
            <p:nvPr/>
          </p:nvSpPr>
          <p:spPr>
            <a:xfrm>
              <a:off x="7522657" y="4497259"/>
              <a:ext cx="224213" cy="2505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 rot="19366001">
              <a:off x="6812372" y="4448599"/>
              <a:ext cx="1609779" cy="2909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RingOutside">
                <a:avLst>
                  <a:gd name="adj" fmla="val 61353"/>
                </a:avLst>
              </a:prstTxWarp>
              <a:spAutoFit/>
            </a:bodyPr>
            <a:lstStyle/>
            <a:p>
              <a:pPr algn="ctr"/>
              <a:r>
                <a:rPr lang="en-US" sz="1000" dirty="0" smtClean="0">
                  <a:ln w="12700">
                    <a:noFill/>
                    <a:prstDash val="solid"/>
                  </a:ln>
                </a:rPr>
                <a:t>interlace sucks – interlace sucks – interlace sucks --  interlace sucks – interlace sucks – interlace sucks –interlace sucks</a:t>
              </a:r>
              <a:endParaRPr lang="en-US" sz="1000" cap="none" spc="0" dirty="0">
                <a:ln w="12700">
                  <a:noFill/>
                  <a:prstDash val="solid"/>
                </a:ln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3169512">
              <a:off x="6686587" y="3764804"/>
              <a:ext cx="9047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progressive</a:t>
              </a:r>
              <a:endParaRPr lang="en-US" sz="1200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7337748" y="4231867"/>
              <a:ext cx="174494" cy="2423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7746869" y="4749662"/>
              <a:ext cx="215703" cy="2664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 rot="3169512">
            <a:off x="8064085" y="5543529"/>
            <a:ext cx="998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60" dirty="0" smtClean="0"/>
              <a:t>interlaced</a:t>
            </a:r>
            <a:endParaRPr lang="en-US" sz="1200" spc="160" dirty="0"/>
          </a:p>
        </p:txBody>
      </p:sp>
      <p:cxnSp>
        <p:nvCxnSpPr>
          <p:cNvPr id="20" name="Straight Connector 19"/>
          <p:cNvCxnSpPr>
            <a:stCxn id="18" idx="1"/>
            <a:endCxn id="18" idx="3"/>
          </p:cNvCxnSpPr>
          <p:nvPr/>
        </p:nvCxnSpPr>
        <p:spPr>
          <a:xfrm>
            <a:off x="8261720" y="5284115"/>
            <a:ext cx="603514" cy="795828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285758" y="5372832"/>
            <a:ext cx="491931" cy="648687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524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3" y="-100726"/>
            <a:ext cx="8767964" cy="6592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Core concept example: PAFF -&gt; field seq.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JCTVC I-393 Geneva April 27 - May 7, 2012 (</a:t>
            </a:r>
            <a:r>
              <a:rPr lang="en-US" dirty="0" err="1" smtClean="0"/>
              <a:t>chadfogg@gmail.com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365839" y="1740336"/>
            <a:ext cx="767610" cy="878379"/>
            <a:chOff x="1662301" y="1859722"/>
            <a:chExt cx="2055230" cy="1887379"/>
          </a:xfrm>
        </p:grpSpPr>
        <p:grpSp>
          <p:nvGrpSpPr>
            <p:cNvPr id="6" name="Group 5"/>
            <p:cNvGrpSpPr/>
            <p:nvPr/>
          </p:nvGrpSpPr>
          <p:grpSpPr>
            <a:xfrm>
              <a:off x="2016907" y="1859722"/>
              <a:ext cx="971081" cy="1358323"/>
              <a:chOff x="2016907" y="1859722"/>
              <a:chExt cx="971081" cy="1358323"/>
            </a:xfrm>
          </p:grpSpPr>
          <p:sp>
            <p:nvSpPr>
              <p:cNvPr id="8" name="Trapezoid 7"/>
              <p:cNvSpPr/>
              <p:nvPr/>
            </p:nvSpPr>
            <p:spPr>
              <a:xfrm rot="5400000">
                <a:off x="1817818" y="2058811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rapezoid 8"/>
              <p:cNvSpPr/>
              <p:nvPr/>
            </p:nvSpPr>
            <p:spPr>
              <a:xfrm rot="5400000">
                <a:off x="2079694" y="2309750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662301" y="3218044"/>
              <a:ext cx="2055230" cy="529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Top    Bot</a:t>
              </a:r>
              <a:endParaRPr lang="en-US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50272" y="1751568"/>
            <a:ext cx="1024071" cy="864540"/>
            <a:chOff x="3814924" y="3012538"/>
            <a:chExt cx="2741888" cy="1857644"/>
          </a:xfrm>
        </p:grpSpPr>
        <p:sp>
          <p:nvSpPr>
            <p:cNvPr id="11" name="TextBox 10"/>
            <p:cNvSpPr txBox="1"/>
            <p:nvPr/>
          </p:nvSpPr>
          <p:spPr>
            <a:xfrm>
              <a:off x="3814924" y="4341125"/>
              <a:ext cx="2741888" cy="529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Top   Bot  Top</a:t>
              </a:r>
              <a:endParaRPr lang="en-US" sz="1000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4305370" y="3012538"/>
              <a:ext cx="1418410" cy="1366364"/>
              <a:chOff x="4305370" y="3012538"/>
              <a:chExt cx="1418410" cy="1366364"/>
            </a:xfrm>
          </p:grpSpPr>
          <p:sp>
            <p:nvSpPr>
              <p:cNvPr id="13" name="Trapezoid 12"/>
              <p:cNvSpPr/>
              <p:nvPr/>
            </p:nvSpPr>
            <p:spPr>
              <a:xfrm rot="5400000">
                <a:off x="4106281" y="3219668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rapezoid 13"/>
              <p:cNvSpPr/>
              <p:nvPr/>
            </p:nvSpPr>
            <p:spPr>
              <a:xfrm rot="5400000">
                <a:off x="4368157" y="3470607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rapezoid 14"/>
              <p:cNvSpPr/>
              <p:nvPr/>
            </p:nvSpPr>
            <p:spPr>
              <a:xfrm rot="5400000">
                <a:off x="4815486" y="3211627"/>
                <a:ext cx="1107384" cy="709205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2947761" y="1712788"/>
            <a:ext cx="683304" cy="920901"/>
            <a:chOff x="4194610" y="135303"/>
            <a:chExt cx="1829505" cy="1978747"/>
          </a:xfrm>
        </p:grpSpPr>
        <p:sp>
          <p:nvSpPr>
            <p:cNvPr id="17" name="Trapezoid 16"/>
            <p:cNvSpPr/>
            <p:nvPr/>
          </p:nvSpPr>
          <p:spPr>
            <a:xfrm rot="5400000">
              <a:off x="4066690" y="562515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94610" y="1584993"/>
              <a:ext cx="1829505" cy="529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Bot  Top</a:t>
              </a:r>
              <a:endParaRPr lang="en-US" sz="1000" dirty="0"/>
            </a:p>
          </p:txBody>
        </p:sp>
        <p:sp>
          <p:nvSpPr>
            <p:cNvPr id="19" name="Trapezoid 18"/>
            <p:cNvSpPr/>
            <p:nvPr/>
          </p:nvSpPr>
          <p:spPr>
            <a:xfrm rot="5400000">
              <a:off x="4464407" y="334392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73749" y="1711878"/>
            <a:ext cx="596924" cy="622449"/>
            <a:chOff x="7261084" y="3012538"/>
            <a:chExt cx="1598227" cy="1337461"/>
          </a:xfrm>
        </p:grpSpPr>
        <p:sp>
          <p:nvSpPr>
            <p:cNvPr id="20" name="Trapezoid 19"/>
            <p:cNvSpPr/>
            <p:nvPr/>
          </p:nvSpPr>
          <p:spPr>
            <a:xfrm rot="5400000">
              <a:off x="7061995" y="3441703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oid 20"/>
            <p:cNvSpPr/>
            <p:nvPr/>
          </p:nvSpPr>
          <p:spPr>
            <a:xfrm rot="5400000">
              <a:off x="7490052" y="3211627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oid 21"/>
            <p:cNvSpPr/>
            <p:nvPr/>
          </p:nvSpPr>
          <p:spPr>
            <a:xfrm rot="5400000">
              <a:off x="7951017" y="3441704"/>
              <a:ext cx="1107384" cy="70920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50293" y="2399176"/>
            <a:ext cx="503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frame</a:t>
            </a:r>
            <a:endParaRPr lang="en-US" sz="1000" dirty="0"/>
          </a:p>
        </p:txBody>
      </p:sp>
      <p:sp>
        <p:nvSpPr>
          <p:cNvPr id="25" name="Trapezoid 24"/>
          <p:cNvSpPr/>
          <p:nvPr/>
        </p:nvSpPr>
        <p:spPr>
          <a:xfrm rot="5400000">
            <a:off x="489424" y="1828949"/>
            <a:ext cx="719389" cy="39765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586471" y="2399176"/>
            <a:ext cx="1024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Bot Top Bot</a:t>
            </a:r>
            <a:endParaRPr lang="en-US" sz="1000" dirty="0"/>
          </a:p>
        </p:txBody>
      </p:sp>
      <p:sp>
        <p:nvSpPr>
          <p:cNvPr id="27" name="Trapezoid 26"/>
          <p:cNvSpPr/>
          <p:nvPr/>
        </p:nvSpPr>
        <p:spPr>
          <a:xfrm rot="5400000">
            <a:off x="518513" y="3855776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rapezoid 27"/>
          <p:cNvSpPr/>
          <p:nvPr/>
        </p:nvSpPr>
        <p:spPr>
          <a:xfrm rot="5400000">
            <a:off x="889574" y="3855776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rapezoid 28"/>
          <p:cNvSpPr/>
          <p:nvPr/>
        </p:nvSpPr>
        <p:spPr>
          <a:xfrm rot="5400000">
            <a:off x="1234060" y="3867919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rapezoid 29"/>
          <p:cNvSpPr/>
          <p:nvPr/>
        </p:nvSpPr>
        <p:spPr>
          <a:xfrm rot="5400000">
            <a:off x="1577140" y="3855776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rapezoid 30"/>
          <p:cNvSpPr/>
          <p:nvPr/>
        </p:nvSpPr>
        <p:spPr>
          <a:xfrm rot="5400000">
            <a:off x="1869228" y="3855776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rapezoid 31"/>
          <p:cNvSpPr/>
          <p:nvPr/>
        </p:nvSpPr>
        <p:spPr>
          <a:xfrm rot="5400000">
            <a:off x="2231919" y="3855776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apezoid 32"/>
          <p:cNvSpPr/>
          <p:nvPr/>
        </p:nvSpPr>
        <p:spPr>
          <a:xfrm rot="5400000">
            <a:off x="2531433" y="3855776"/>
            <a:ext cx="515372" cy="264882"/>
          </a:xfrm>
          <a:prstGeom prst="trapezoid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rapezoid 34"/>
          <p:cNvSpPr/>
          <p:nvPr/>
        </p:nvSpPr>
        <p:spPr>
          <a:xfrm rot="5400000">
            <a:off x="2860575" y="3867919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rapezoid 35"/>
          <p:cNvSpPr/>
          <p:nvPr/>
        </p:nvSpPr>
        <p:spPr>
          <a:xfrm rot="5400000">
            <a:off x="3189809" y="3855776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rapezoid 36"/>
          <p:cNvSpPr/>
          <p:nvPr/>
        </p:nvSpPr>
        <p:spPr>
          <a:xfrm rot="5400000">
            <a:off x="3534636" y="3867919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rapezoid 37"/>
          <p:cNvSpPr/>
          <p:nvPr/>
        </p:nvSpPr>
        <p:spPr>
          <a:xfrm rot="5400000">
            <a:off x="3834286" y="3855776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rapezoid 38"/>
          <p:cNvSpPr/>
          <p:nvPr/>
        </p:nvSpPr>
        <p:spPr>
          <a:xfrm rot="5400000">
            <a:off x="4138893" y="3867919"/>
            <a:ext cx="515372" cy="264882"/>
          </a:xfrm>
          <a:prstGeom prst="trapezoid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5832241" y="1226836"/>
            <a:ext cx="295697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Source</a:t>
            </a:r>
          </a:p>
          <a:p>
            <a:r>
              <a:rPr lang="en-US" dirty="0" smtClean="0"/>
              <a:t>(example: mixed content.. An extreme case)</a:t>
            </a:r>
          </a:p>
          <a:p>
            <a:endParaRPr lang="en-US" dirty="0" smtClean="0"/>
          </a:p>
          <a:p>
            <a:r>
              <a:rPr lang="en-US" sz="1200" i="1" dirty="0" smtClean="0"/>
              <a:t>Picture numbers are to show mapping from source to field input to encoder.. It is not POC, </a:t>
            </a:r>
            <a:r>
              <a:rPr lang="en-US" sz="1200" i="1" dirty="0" err="1" smtClean="0"/>
              <a:t>frame_num</a:t>
            </a:r>
            <a:r>
              <a:rPr lang="en-US" sz="1200" i="1" dirty="0" smtClean="0"/>
              <a:t>, etc.</a:t>
            </a:r>
            <a:endParaRPr lang="en-US" sz="12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5863407" y="3628657"/>
            <a:ext cx="3044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Transport &amp; encoding</a:t>
            </a:r>
          </a:p>
          <a:p>
            <a:r>
              <a:rPr lang="en-US" dirty="0" smtClean="0"/>
              <a:t>(all fields in a field sequence)</a:t>
            </a:r>
          </a:p>
          <a:p>
            <a:r>
              <a:rPr lang="en-US" i="1" dirty="0" err="1"/>
              <a:t>f</a:t>
            </a:r>
            <a:r>
              <a:rPr lang="en-US" i="1" dirty="0" err="1" smtClean="0"/>
              <a:t>ield_sequence_flag</a:t>
            </a:r>
            <a:r>
              <a:rPr lang="en-US" i="1" dirty="0" smtClean="0"/>
              <a:t>=1</a:t>
            </a:r>
            <a:endParaRPr lang="en-US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676868" y="1843011"/>
            <a:ext cx="34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286236" y="1901350"/>
            <a:ext cx="34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90921" y="1996467"/>
            <a:ext cx="34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961206" y="1811801"/>
            <a:ext cx="34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133449" y="2003162"/>
            <a:ext cx="34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419266" y="1854696"/>
            <a:ext cx="34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884991" y="1969203"/>
            <a:ext cx="34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149346" y="1818955"/>
            <a:ext cx="34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86471" y="1890263"/>
            <a:ext cx="34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58713" y="1599871"/>
            <a:ext cx="511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966066" y="1882389"/>
            <a:ext cx="511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56" name="Trapezoid 55"/>
          <p:cNvSpPr/>
          <p:nvPr/>
        </p:nvSpPr>
        <p:spPr>
          <a:xfrm rot="5400000">
            <a:off x="4440101" y="1951562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rapezoid 56"/>
          <p:cNvSpPr/>
          <p:nvPr/>
        </p:nvSpPr>
        <p:spPr>
          <a:xfrm rot="5400000">
            <a:off x="4857383" y="1948408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4583800" y="2416757"/>
            <a:ext cx="9083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Top      Bot</a:t>
            </a:r>
            <a:endParaRPr lang="en-US" sz="1000" dirty="0"/>
          </a:p>
        </p:txBody>
      </p:sp>
      <p:sp>
        <p:nvSpPr>
          <p:cNvPr id="63" name="TextBox 62"/>
          <p:cNvSpPr txBox="1"/>
          <p:nvPr/>
        </p:nvSpPr>
        <p:spPr>
          <a:xfrm>
            <a:off x="4470669" y="1964994"/>
            <a:ext cx="511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958515" y="1901350"/>
            <a:ext cx="511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65" name="Left Brace 64"/>
          <p:cNvSpPr/>
          <p:nvPr/>
        </p:nvSpPr>
        <p:spPr>
          <a:xfrm rot="5400000">
            <a:off x="651165" y="1067758"/>
            <a:ext cx="429058" cy="635168"/>
          </a:xfrm>
          <a:prstGeom prst="leftBrace">
            <a:avLst>
              <a:gd name="adj1" fmla="val 1737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Left Brace 65"/>
          <p:cNvSpPr/>
          <p:nvPr/>
        </p:nvSpPr>
        <p:spPr>
          <a:xfrm rot="5400000">
            <a:off x="2643597" y="-27205"/>
            <a:ext cx="429058" cy="2825093"/>
          </a:xfrm>
          <a:prstGeom prst="leftBrace">
            <a:avLst>
              <a:gd name="adj1" fmla="val 1737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rapezoid 66"/>
          <p:cNvSpPr/>
          <p:nvPr/>
        </p:nvSpPr>
        <p:spPr>
          <a:xfrm rot="5400000">
            <a:off x="4552349" y="3858930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rapezoid 67"/>
          <p:cNvSpPr/>
          <p:nvPr/>
        </p:nvSpPr>
        <p:spPr>
          <a:xfrm rot="5400000">
            <a:off x="4969631" y="3855776"/>
            <a:ext cx="515372" cy="264882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617589" y="3755200"/>
            <a:ext cx="5129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1     1     2    3    4    5    6    7    8     9   10  11 12    13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420754" y="558534"/>
            <a:ext cx="1342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Progressive frame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2178459" y="743200"/>
            <a:ext cx="1315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3:2 epoch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4327712" y="558534"/>
            <a:ext cx="1839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pure field pictures</a:t>
            </a:r>
            <a:endParaRPr lang="en-US" dirty="0"/>
          </a:p>
        </p:txBody>
      </p:sp>
      <p:sp>
        <p:nvSpPr>
          <p:cNvPr id="73" name="Left Brace 72"/>
          <p:cNvSpPr/>
          <p:nvPr/>
        </p:nvSpPr>
        <p:spPr>
          <a:xfrm rot="5400000">
            <a:off x="4707022" y="1067758"/>
            <a:ext cx="429058" cy="635168"/>
          </a:xfrm>
          <a:prstGeom prst="leftBrace">
            <a:avLst>
              <a:gd name="adj1" fmla="val 1737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Left Brace 73"/>
          <p:cNvSpPr/>
          <p:nvPr/>
        </p:nvSpPr>
        <p:spPr>
          <a:xfrm rot="16200000">
            <a:off x="2356384" y="2734863"/>
            <a:ext cx="429058" cy="3801159"/>
          </a:xfrm>
          <a:prstGeom prst="leftBrace">
            <a:avLst>
              <a:gd name="adj1" fmla="val 1737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769187" y="4665306"/>
            <a:ext cx="3009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</a:t>
            </a:r>
            <a:r>
              <a:rPr lang="en-US" dirty="0" err="1" smtClean="0"/>
              <a:t>rogressive_source_flag</a:t>
            </a:r>
            <a:r>
              <a:rPr lang="en-US" dirty="0" smtClean="0"/>
              <a:t>=1</a:t>
            </a:r>
            <a:endParaRPr lang="en-US" dirty="0"/>
          </a:p>
        </p:txBody>
      </p:sp>
      <p:sp>
        <p:nvSpPr>
          <p:cNvPr id="76" name="Left Brace 75"/>
          <p:cNvSpPr/>
          <p:nvPr/>
        </p:nvSpPr>
        <p:spPr>
          <a:xfrm rot="16200000">
            <a:off x="4780649" y="4317858"/>
            <a:ext cx="429058" cy="635168"/>
          </a:xfrm>
          <a:prstGeom prst="leftBrace">
            <a:avLst>
              <a:gd name="adj1" fmla="val 1737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907929" y="4667777"/>
            <a:ext cx="3141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</a:t>
            </a:r>
            <a:r>
              <a:rPr lang="en-US" dirty="0" err="1" smtClean="0"/>
              <a:t>rogressive_source_flag</a:t>
            </a:r>
            <a:r>
              <a:rPr lang="en-US" dirty="0" smtClean="0"/>
              <a:t>=0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1321264" y="3024456"/>
            <a:ext cx="3565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Pre-mux prior to HEVC encode</a:t>
            </a:r>
            <a:endParaRPr lang="en-US" dirty="0"/>
          </a:p>
        </p:txBody>
      </p:sp>
      <p:sp>
        <p:nvSpPr>
          <p:cNvPr id="79" name="Down Arrow 78"/>
          <p:cNvSpPr/>
          <p:nvPr/>
        </p:nvSpPr>
        <p:spPr>
          <a:xfrm>
            <a:off x="2759547" y="2847282"/>
            <a:ext cx="344486" cy="28420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2224079" y="4295612"/>
            <a:ext cx="1050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d</a:t>
            </a:r>
            <a:r>
              <a:rPr lang="en-US" sz="1000" dirty="0" err="1" smtClean="0"/>
              <a:t>uplicate_flag</a:t>
            </a:r>
            <a:r>
              <a:rPr lang="en-US" sz="1000" dirty="0" smtClean="0"/>
              <a:t>=1</a:t>
            </a:r>
            <a:endParaRPr lang="en-US" sz="1000" dirty="0"/>
          </a:p>
        </p:txBody>
      </p:sp>
      <p:cxnSp>
        <p:nvCxnSpPr>
          <p:cNvPr id="83" name="Straight Arrow Connector 82"/>
          <p:cNvCxnSpPr>
            <a:endCxn id="33" idx="3"/>
          </p:cNvCxnSpPr>
          <p:nvPr/>
        </p:nvCxnSpPr>
        <p:spPr>
          <a:xfrm flipV="1">
            <a:off x="2599639" y="4212793"/>
            <a:ext cx="189480" cy="2081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81" idx="3"/>
          </p:cNvCxnSpPr>
          <p:nvPr/>
        </p:nvCxnSpPr>
        <p:spPr>
          <a:xfrm flipV="1">
            <a:off x="3274554" y="4124532"/>
            <a:ext cx="1132541" cy="294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91695" y="3503236"/>
            <a:ext cx="51367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Top    Bot      Top     Bot    Top      Bot    Top     Bot     Top     Bot     Top    Bot        Top        Bot</a:t>
            </a:r>
            <a:endParaRPr lang="en-US" sz="1000" dirty="0"/>
          </a:p>
        </p:txBody>
      </p:sp>
      <p:sp>
        <p:nvSpPr>
          <p:cNvPr id="87" name="TextBox 86"/>
          <p:cNvSpPr txBox="1"/>
          <p:nvPr/>
        </p:nvSpPr>
        <p:spPr>
          <a:xfrm>
            <a:off x="5747340" y="3295168"/>
            <a:ext cx="17680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b</a:t>
            </a:r>
            <a:r>
              <a:rPr lang="en-US" sz="1000" dirty="0" err="1" smtClean="0"/>
              <a:t>ottom_field_flag</a:t>
            </a:r>
            <a:endParaRPr lang="en-US" sz="1000" dirty="0"/>
          </a:p>
        </p:txBody>
      </p:sp>
      <p:cxnSp>
        <p:nvCxnSpPr>
          <p:cNvPr id="88" name="Straight Arrow Connector 87"/>
          <p:cNvCxnSpPr/>
          <p:nvPr/>
        </p:nvCxnSpPr>
        <p:spPr>
          <a:xfrm flipH="1">
            <a:off x="5312762" y="3418280"/>
            <a:ext cx="455905" cy="2103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rapezoid 89"/>
          <p:cNvSpPr/>
          <p:nvPr/>
        </p:nvSpPr>
        <p:spPr>
          <a:xfrm rot="5400000">
            <a:off x="606212" y="5785419"/>
            <a:ext cx="719389" cy="39765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rapezoid 90"/>
          <p:cNvSpPr/>
          <p:nvPr/>
        </p:nvSpPr>
        <p:spPr>
          <a:xfrm rot="5400000">
            <a:off x="1341072" y="5785420"/>
            <a:ext cx="719389" cy="39765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rapezoid 91"/>
          <p:cNvSpPr/>
          <p:nvPr/>
        </p:nvSpPr>
        <p:spPr>
          <a:xfrm rot="5400000">
            <a:off x="2012375" y="5785421"/>
            <a:ext cx="719389" cy="39765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rapezoid 92"/>
          <p:cNvSpPr/>
          <p:nvPr/>
        </p:nvSpPr>
        <p:spPr>
          <a:xfrm rot="5400000">
            <a:off x="2683377" y="5805039"/>
            <a:ext cx="719389" cy="39765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rapezoid 93"/>
          <p:cNvSpPr/>
          <p:nvPr/>
        </p:nvSpPr>
        <p:spPr>
          <a:xfrm rot="5400000">
            <a:off x="3352675" y="5805039"/>
            <a:ext cx="719389" cy="39765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rapezoid 94"/>
          <p:cNvSpPr/>
          <p:nvPr/>
        </p:nvSpPr>
        <p:spPr>
          <a:xfrm rot="5400000">
            <a:off x="4244272" y="5784998"/>
            <a:ext cx="719389" cy="39765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rapezoid 95"/>
          <p:cNvSpPr/>
          <p:nvPr/>
        </p:nvSpPr>
        <p:spPr>
          <a:xfrm rot="5400000">
            <a:off x="4889170" y="5785649"/>
            <a:ext cx="719389" cy="39765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733656" y="5762616"/>
            <a:ext cx="5129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1           2&amp;3     4&amp;5      7&amp;8     9&amp;10         12        13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5863407" y="5644169"/>
            <a:ext cx="2438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Progressive display</a:t>
            </a:r>
            <a:endParaRPr lang="en-US" b="1" dirty="0"/>
          </a:p>
        </p:txBody>
      </p:sp>
      <p:cxnSp>
        <p:nvCxnSpPr>
          <p:cNvPr id="100" name="Straight Arrow Connector 99"/>
          <p:cNvCxnSpPr/>
          <p:nvPr/>
        </p:nvCxnSpPr>
        <p:spPr>
          <a:xfrm flipH="1">
            <a:off x="4583801" y="5516454"/>
            <a:ext cx="218991" cy="3180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5129639" y="5516454"/>
            <a:ext cx="1" cy="3180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4610542" y="5270233"/>
            <a:ext cx="1077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deinterlaced</a:t>
            </a:r>
            <a:endParaRPr lang="en-US" sz="1000" dirty="0"/>
          </a:p>
        </p:txBody>
      </p:sp>
      <p:sp>
        <p:nvSpPr>
          <p:cNvPr id="105" name="TextBox 104"/>
          <p:cNvSpPr txBox="1"/>
          <p:nvPr/>
        </p:nvSpPr>
        <p:spPr>
          <a:xfrm>
            <a:off x="476075" y="5397948"/>
            <a:ext cx="1077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Re-interleaved</a:t>
            </a:r>
            <a:endParaRPr lang="en-US" sz="1000" dirty="0"/>
          </a:p>
        </p:txBody>
      </p:sp>
      <p:sp>
        <p:nvSpPr>
          <p:cNvPr id="106" name="TextBox 105"/>
          <p:cNvSpPr txBox="1"/>
          <p:nvPr/>
        </p:nvSpPr>
        <p:spPr>
          <a:xfrm>
            <a:off x="1365839" y="5393343"/>
            <a:ext cx="1077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Re-interleaved</a:t>
            </a:r>
            <a:endParaRPr lang="en-US" sz="1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1904583" y="6218941"/>
            <a:ext cx="1077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Re-interleaved,</a:t>
            </a:r>
          </a:p>
          <a:p>
            <a:r>
              <a:rPr lang="en-US" sz="1000" dirty="0" smtClean="0"/>
              <a:t>#6 duplicate dropped</a:t>
            </a:r>
            <a:endParaRPr lang="en-US" sz="1000" dirty="0"/>
          </a:p>
        </p:txBody>
      </p:sp>
      <p:sp>
        <p:nvSpPr>
          <p:cNvPr id="108" name="TextBox 107"/>
          <p:cNvSpPr txBox="1"/>
          <p:nvPr/>
        </p:nvSpPr>
        <p:spPr>
          <a:xfrm>
            <a:off x="3511685" y="5270233"/>
            <a:ext cx="1077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Re-interleaved,</a:t>
            </a:r>
          </a:p>
          <a:p>
            <a:r>
              <a:rPr lang="en-US" sz="1000" dirty="0" smtClean="0"/>
              <a:t>#11 duplicate dropped</a:t>
            </a:r>
            <a:endParaRPr lang="en-US" sz="1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2538701" y="5422632"/>
            <a:ext cx="1077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Re-interleaved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17701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Key, independent flags in field SEI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f</a:t>
            </a:r>
            <a:r>
              <a:rPr lang="en-US" b="1" dirty="0" err="1" smtClean="0"/>
              <a:t>ield_sequence_flag</a:t>
            </a:r>
            <a:r>
              <a:rPr lang="en-US" dirty="0" smtClean="0"/>
              <a:t>:   how fields/frames are packed for transport through HEVC codec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</a:t>
            </a:r>
            <a:r>
              <a:rPr lang="en-US" b="1" dirty="0" err="1" smtClean="0"/>
              <a:t>rogressive_source_flag</a:t>
            </a:r>
            <a:r>
              <a:rPr lang="en-US" dirty="0" smtClean="0"/>
              <a:t>:  indicates whether content is progressive or interlaced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d</a:t>
            </a:r>
            <a:r>
              <a:rPr lang="en-US" b="1" dirty="0" err="1" smtClean="0"/>
              <a:t>uplicate_flag</a:t>
            </a:r>
            <a:r>
              <a:rPr lang="en-US" dirty="0" smtClean="0"/>
              <a:t>: indicates coded picture is duplicated / can be dropped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50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160"/>
            <a:ext cx="8229600" cy="1143000"/>
          </a:xfrm>
        </p:spPr>
        <p:txBody>
          <a:bodyPr/>
          <a:lstStyle/>
          <a:p>
            <a:r>
              <a:rPr lang="en-US" dirty="0" smtClean="0"/>
              <a:t>Benefits of the current SEI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693" y="931186"/>
            <a:ext cx="8229600" cy="5690498"/>
          </a:xfrm>
        </p:spPr>
        <p:txBody>
          <a:bodyPr>
            <a:noAutofit/>
          </a:bodyPr>
          <a:lstStyle/>
          <a:p>
            <a:r>
              <a:rPr lang="en-US" sz="2000" dirty="0" smtClean="0"/>
              <a:t>Pass-through concept that allows mixed progressive &amp; interlace content to tunnel through HEVC without changes to Video Coding Layer (VCL), </a:t>
            </a:r>
            <a:r>
              <a:rPr lang="en-US" sz="2000" u="sng" dirty="0" smtClean="0"/>
              <a:t>including HRD</a:t>
            </a:r>
            <a:r>
              <a:rPr lang="en-US" sz="2000" dirty="0" smtClean="0"/>
              <a:t> (no phantom/non-existent pictures in HRD!)</a:t>
            </a:r>
            <a:br>
              <a:rPr lang="en-US" sz="2000" dirty="0" smtClean="0"/>
            </a:br>
            <a:endParaRPr lang="en-US" sz="2000" u="sng" dirty="0" smtClean="0"/>
          </a:p>
          <a:p>
            <a:r>
              <a:rPr lang="en-US" sz="2000" dirty="0" smtClean="0"/>
              <a:t>Signals content type (interlaced or progressive via </a:t>
            </a:r>
            <a:r>
              <a:rPr lang="en-US" sz="2000" i="1" dirty="0" err="1" smtClean="0"/>
              <a:t>progressive_source_flag</a:t>
            </a:r>
            <a:r>
              <a:rPr lang="en-US" sz="2000" dirty="0" smtClean="0"/>
              <a:t>) separately from picture structure transport (field or frame pictures via </a:t>
            </a:r>
            <a:r>
              <a:rPr lang="en-US" sz="2000" i="1" dirty="0" err="1" smtClean="0"/>
              <a:t>field_sequence_flag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Pure interlaced can be sent cleanly as field sequences. 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For fixed equipment, such as those linked by SDI (e.g. HD-D5), fields can be encapsulated (interleaved) in frames, or progressive frames can be encapsulated (extracted) in fields, then re-assembled back into source format according to the SEI flags.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err="1" smtClean="0"/>
              <a:t>Duplicate_flag</a:t>
            </a:r>
            <a:r>
              <a:rPr lang="en-US" sz="2000" dirty="0" smtClean="0"/>
              <a:t> identifies </a:t>
            </a:r>
            <a:r>
              <a:rPr lang="en-US" sz="2000" u="sng" dirty="0" smtClean="0"/>
              <a:t>coded</a:t>
            </a:r>
            <a:r>
              <a:rPr lang="en-US" sz="2000" dirty="0" smtClean="0"/>
              <a:t> pictures that were</a:t>
            </a:r>
            <a:br>
              <a:rPr lang="en-US" sz="2000" dirty="0" smtClean="0"/>
            </a:br>
            <a:r>
              <a:rPr lang="en-US" sz="2000" dirty="0" smtClean="0"/>
              <a:t> synthesized by, for example, stream splicing, editing, </a:t>
            </a:r>
            <a:br>
              <a:rPr lang="en-US" sz="2000" dirty="0" smtClean="0"/>
            </a:br>
            <a:r>
              <a:rPr lang="en-US" sz="2000" dirty="0" smtClean="0"/>
              <a:t>or 3:2 </a:t>
            </a:r>
            <a:r>
              <a:rPr lang="en-US" sz="2000" dirty="0" err="1" smtClean="0"/>
              <a:t>pulldown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6111664" y="5073188"/>
            <a:ext cx="2956961" cy="1422155"/>
            <a:chOff x="5600247" y="1404104"/>
            <a:chExt cx="2956961" cy="1422155"/>
          </a:xfrm>
        </p:grpSpPr>
        <p:sp>
          <p:nvSpPr>
            <p:cNvPr id="14" name="Can 13"/>
            <p:cNvSpPr/>
            <p:nvPr/>
          </p:nvSpPr>
          <p:spPr>
            <a:xfrm rot="16200000">
              <a:off x="7602319" y="1939000"/>
              <a:ext cx="261744" cy="32963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5777665" y="2103815"/>
              <a:ext cx="36837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6727736" y="1897801"/>
              <a:ext cx="552566" cy="412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HEVC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6359358" y="2103815"/>
              <a:ext cx="36837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n 7"/>
            <p:cNvSpPr/>
            <p:nvPr/>
          </p:nvSpPr>
          <p:spPr>
            <a:xfrm rot="16200000">
              <a:off x="6179986" y="1939000"/>
              <a:ext cx="261744" cy="32963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30277" y="1759301"/>
              <a:ext cx="6592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fields</a:t>
              </a:r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00247" y="1759301"/>
              <a:ext cx="6592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frames</a:t>
              </a:r>
              <a:endParaRPr lang="en-US" sz="12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7280302" y="2103815"/>
              <a:ext cx="36837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7898006" y="2103815"/>
              <a:ext cx="36837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898006" y="1783549"/>
              <a:ext cx="6592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frames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238804" y="1759301"/>
              <a:ext cx="6592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fields</a:t>
              </a:r>
              <a:endParaRPr lang="en-US" sz="1200" dirty="0"/>
            </a:p>
          </p:txBody>
        </p:sp>
        <p:cxnSp>
          <p:nvCxnSpPr>
            <p:cNvPr id="19" name="Elbow Connector 18"/>
            <p:cNvCxnSpPr>
              <a:stCxn id="8" idx="2"/>
              <a:endCxn id="9" idx="2"/>
            </p:cNvCxnSpPr>
            <p:nvPr/>
          </p:nvCxnSpPr>
          <p:spPr>
            <a:xfrm rot="16200000" flipH="1">
              <a:off x="6619868" y="1925676"/>
              <a:ext cx="75141" cy="693161"/>
            </a:xfrm>
            <a:prstGeom prst="bentConnector3">
              <a:avLst>
                <a:gd name="adj1" fmla="val 404228"/>
              </a:avLst>
            </a:prstGeom>
            <a:ln w="6350" cmpd="sng"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stCxn id="9" idx="0"/>
            </p:cNvCxnSpPr>
            <p:nvPr/>
          </p:nvCxnSpPr>
          <p:spPr>
            <a:xfrm rot="16200000" flipH="1">
              <a:off x="7327554" y="1574266"/>
              <a:ext cx="75142" cy="722213"/>
            </a:xfrm>
            <a:prstGeom prst="bentConnector4">
              <a:avLst>
                <a:gd name="adj1" fmla="val -304224"/>
                <a:gd name="adj2" fmla="val 101343"/>
              </a:avLst>
            </a:prstGeom>
            <a:ln w="6350" cmpd="sng"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259449" y="2549260"/>
              <a:ext cx="1039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SEI metadata</a:t>
              </a:r>
              <a:endParaRPr 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25549" y="1404104"/>
              <a:ext cx="10704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SEI metadata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92980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current SEI: flag vector</a:t>
            </a:r>
            <a:r>
              <a:rPr lang="en-US" dirty="0"/>
              <a:t> </a:t>
            </a:r>
            <a:r>
              <a:rPr lang="en-US" dirty="0" smtClean="0"/>
              <a:t>style section D.1.19 of HEVC CD (I-0030)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683205"/>
              </p:ext>
            </p:extLst>
          </p:nvPr>
        </p:nvGraphicFramePr>
        <p:xfrm>
          <a:off x="457200" y="1945640"/>
          <a:ext cx="8229600" cy="39541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35335"/>
                <a:gridCol w="1794265"/>
              </a:tblGrid>
              <a:tr h="49085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800" dirty="0" err="1">
                          <a:effectLst/>
                        </a:rPr>
                        <a:t>field_indication</a:t>
                      </a:r>
                      <a:r>
                        <a:rPr lang="en-GB" sz="2800" dirty="0">
                          <a:effectLst/>
                        </a:rPr>
                        <a:t>( </a:t>
                      </a:r>
                      <a:r>
                        <a:rPr lang="en-GB" sz="2800" dirty="0" err="1">
                          <a:effectLst/>
                        </a:rPr>
                        <a:t>payloadSize</a:t>
                      </a:r>
                      <a:r>
                        <a:rPr lang="en-GB" sz="2800" dirty="0">
                          <a:effectLst/>
                        </a:rPr>
                        <a:t> ) {</a:t>
                      </a:r>
                      <a:endParaRPr lang="en-US" sz="28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800" dirty="0">
                          <a:effectLst/>
                        </a:rPr>
                        <a:t>Descriptor</a:t>
                      </a:r>
                      <a:endParaRPr lang="en-US" sz="28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9085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800">
                          <a:effectLst/>
                        </a:rPr>
                        <a:t>	sequence_type_flag</a:t>
                      </a:r>
                      <a:endParaRPr lang="en-US" sz="2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800">
                          <a:effectLst/>
                        </a:rPr>
                        <a:t>u(1)</a:t>
                      </a:r>
                      <a:endParaRPr lang="en-US" sz="28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9085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800" dirty="0">
                          <a:effectLst/>
                        </a:rPr>
                        <a:t>	</a:t>
                      </a:r>
                      <a:r>
                        <a:rPr lang="en-GB" sz="2800" dirty="0" err="1">
                          <a:effectLst/>
                        </a:rPr>
                        <a:t>progressive_source_flag</a:t>
                      </a:r>
                      <a:endParaRPr lang="en-US" sz="28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800">
                          <a:effectLst/>
                        </a:rPr>
                        <a:t>u(1)</a:t>
                      </a:r>
                      <a:endParaRPr lang="en-US" sz="28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9085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800">
                          <a:effectLst/>
                        </a:rPr>
                        <a:t>	bottom_field_flag</a:t>
                      </a:r>
                      <a:endParaRPr lang="en-US" sz="2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800">
                          <a:effectLst/>
                        </a:rPr>
                        <a:t>u(1)</a:t>
                      </a:r>
                      <a:endParaRPr lang="en-US" sz="28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9085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800">
                          <a:effectLst/>
                        </a:rPr>
                        <a:t>	top_field_first_flag</a:t>
                      </a:r>
                      <a:endParaRPr lang="en-US" sz="2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800">
                          <a:effectLst/>
                        </a:rPr>
                        <a:t>u(1)</a:t>
                      </a:r>
                      <a:endParaRPr lang="en-US" sz="28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9085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800">
                          <a:effectLst/>
                        </a:rPr>
                        <a:t>	duplicate_flag</a:t>
                      </a:r>
                      <a:endParaRPr lang="en-US" sz="2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800">
                          <a:effectLst/>
                        </a:rPr>
                        <a:t>u(1)</a:t>
                      </a:r>
                      <a:endParaRPr lang="en-US" sz="28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9085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800">
                          <a:effectLst/>
                        </a:rPr>
                        <a:t>	reserved_zero_3bits  /* equal to 0 */</a:t>
                      </a:r>
                      <a:endParaRPr lang="en-US" sz="2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800" dirty="0">
                          <a:effectLst/>
                        </a:rPr>
                        <a:t>u(3)</a:t>
                      </a:r>
                      <a:endParaRPr lang="en-US" sz="28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49085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800" dirty="0">
                          <a:effectLst/>
                        </a:rPr>
                        <a:t>}</a:t>
                      </a:r>
                      <a:endParaRPr lang="en-US" sz="28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053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four cases (D.2.19)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8471292"/>
              </p:ext>
            </p:extLst>
          </p:nvPr>
        </p:nvGraphicFramePr>
        <p:xfrm>
          <a:off x="0" y="1686929"/>
          <a:ext cx="9144000" cy="2660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Document" r:id="rId4" imgW="6286500" imgH="1828800" progId="Word.Document.12">
                  <p:embed/>
                </p:oleObj>
              </mc:Choice>
              <mc:Fallback>
                <p:oleObj name="Document" r:id="rId4" imgW="6286500" imgH="182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1686929"/>
                        <a:ext cx="9144000" cy="26600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8085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420227"/>
              </p:ext>
            </p:extLst>
          </p:nvPr>
        </p:nvGraphicFramePr>
        <p:xfrm>
          <a:off x="481696" y="1143000"/>
          <a:ext cx="8286384" cy="5318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101984"/>
                <a:gridCol w="416560"/>
                <a:gridCol w="508000"/>
                <a:gridCol w="558800"/>
                <a:gridCol w="701040"/>
              </a:tblGrid>
              <a:tr h="21874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</a:rPr>
                        <a:t>Use </a:t>
                      </a:r>
                      <a:r>
                        <a:rPr lang="en-CA" sz="2000" dirty="0">
                          <a:effectLst/>
                        </a:rPr>
                        <a:t>case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err="1" smtClean="0">
                          <a:effectLst/>
                        </a:rPr>
                        <a:t>field_sequence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err="1">
                          <a:effectLst/>
                        </a:rPr>
                        <a:t>progressive_source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err="1">
                          <a:effectLst/>
                        </a:rPr>
                        <a:t>bottom_field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vert="vert27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err="1">
                          <a:effectLst/>
                        </a:rPr>
                        <a:t>top_field_first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vert="vert270">
                    <a:solidFill>
                      <a:srgbClr val="FFFF00"/>
                    </a:solidFill>
                  </a:tcPr>
                </a:tc>
              </a:tr>
              <a:tr h="43794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Interleaved fields, bottom field output first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4270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Interleaved fields, top field output first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46046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</a:rPr>
                        <a:t>(pure progressive) </a:t>
                      </a:r>
                      <a:r>
                        <a:rPr lang="en-CA" sz="2000" dirty="0">
                          <a:effectLst/>
                        </a:rPr>
                        <a:t>frame 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46046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r>
                        <a:rPr lang="en-CA" sz="2000" dirty="0">
                          <a:effectLst/>
                        </a:rPr>
                        <a:t>Top field </a:t>
                      </a:r>
                      <a:r>
                        <a:rPr lang="en-CA" sz="2000" dirty="0" smtClean="0">
                          <a:effectLst/>
                        </a:rPr>
                        <a:t>picture (pure interlaced)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46046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Bottom field </a:t>
                      </a:r>
                      <a:r>
                        <a:rPr lang="en-CA" sz="2000" dirty="0" smtClean="0">
                          <a:effectLst/>
                        </a:rPr>
                        <a:t>picture (pure interlaced)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38135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Top field extracted from a progressive frame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50364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Bottom field extracted from a progressive frame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81696" y="0"/>
            <a:ext cx="82296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Problem: some combinations are not meaningful (indicated by “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”)</a:t>
            </a:r>
            <a:endParaRPr lang="en-US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96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Meaningful use cases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39250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 I-393 Geneva April 27 - May 7, 2012 (chadfogg@gmail.com)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14412" y="2656430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271847" y="2653710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4885" y="3290860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56792" y="4015265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6953" y="4029165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14412" y="3283504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65775" y="4655234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3867" y="3290860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060622" y="4655234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200321" y="4029165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988062" y="4015265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019800" y="3290860"/>
            <a:ext cx="31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60000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835</Words>
  <Application>Microsoft Macintosh PowerPoint</Application>
  <PresentationFormat>On-screen Show (4:3)</PresentationFormat>
  <Paragraphs>235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Document</vt:lpstr>
      <vt:lpstr>Tree syntax for field sequence SEI  </vt:lpstr>
      <vt:lpstr>First, to clear the air..</vt:lpstr>
      <vt:lpstr>Core concept example: PAFF -&gt; field seq.</vt:lpstr>
      <vt:lpstr>Key, independent flags in field SEI</vt:lpstr>
      <vt:lpstr>Benefits of the current SEI</vt:lpstr>
      <vt:lpstr>The current SEI: flag vector style section D.1.19 of HEVC CD (I-0030)</vt:lpstr>
      <vt:lpstr>Basic four cases (D.2.19)</vt:lpstr>
      <vt:lpstr>Problem: some combinations are not meaningful (indicated by “X”)</vt:lpstr>
      <vt:lpstr>Meaningful use cases</vt:lpstr>
      <vt:lpstr>Observations</vt:lpstr>
      <vt:lpstr>Tree version syntax (no functional changes to current SEI)</vt:lpstr>
      <vt:lpstr>Proposed syntax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I-393 &amp; I-062</dc:title>
  <dc:creator>Chad Fogg</dc:creator>
  <cp:lastModifiedBy>Chad Fogg</cp:lastModifiedBy>
  <cp:revision>64</cp:revision>
  <dcterms:created xsi:type="dcterms:W3CDTF">2012-05-02T08:16:49Z</dcterms:created>
  <dcterms:modified xsi:type="dcterms:W3CDTF">2012-05-07T13:13:51Z</dcterms:modified>
</cp:coreProperties>
</file>