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
  </p:notesMasterIdLst>
  <p:handoutMasterIdLst>
    <p:handoutMasterId r:id="rId6"/>
  </p:handoutMasterIdLst>
  <p:sldIdLst>
    <p:sldId id="350" r:id="rId2"/>
    <p:sldId id="376" r:id="rId3"/>
    <p:sldId id="290" r:id="rId4"/>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08" autoAdjust="0"/>
    <p:restoredTop sz="97262" autoAdjust="0"/>
  </p:normalViewPr>
  <p:slideViewPr>
    <p:cSldViewPr snapToGrid="0">
      <p:cViewPr>
        <p:scale>
          <a:sx n="125" d="100"/>
          <a:sy n="125" d="100"/>
        </p:scale>
        <p:origin x="-378" y="-72"/>
      </p:cViewPr>
      <p:guideLst>
        <p:guide orient="horz" pos="4031"/>
        <p:guide pos="1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extLst>
      <p:ext uri="{BB962C8B-B14F-4D97-AF65-F5344CB8AC3E}">
        <p14:creationId xmlns:p14="http://schemas.microsoft.com/office/powerpoint/2010/main" val="602584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extLst>
      <p:ext uri="{BB962C8B-B14F-4D97-AF65-F5344CB8AC3E}">
        <p14:creationId xmlns:p14="http://schemas.microsoft.com/office/powerpoint/2010/main" val="38736428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Preparation for the 8-th JCT-VC</a:t>
            </a:r>
            <a:r>
              <a:rPr lang="en-US" baseline="0" dirty="0" smtClean="0"/>
              <a:t> meeting</a:t>
            </a:r>
          </a:p>
          <a:p>
            <a:r>
              <a:rPr lang="en-US" baseline="0" dirty="0" smtClean="0"/>
              <a:t>Possible topics to look into (JS)</a:t>
            </a:r>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3</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762000" y="4094903"/>
            <a:ext cx="7489308" cy="1540334"/>
          </a:xfrm>
        </p:spPr>
        <p:txBody>
          <a:bodyPr/>
          <a:lstStyle/>
          <a:p>
            <a:pPr algn="ctr"/>
            <a:r>
              <a:rPr lang="en-US" b="1" dirty="0" smtClean="0"/>
              <a:t>I0352: </a:t>
            </a:r>
            <a:r>
              <a:rPr lang="en-CA" b="1" dirty="0"/>
              <a:t>Bypass bins for reference index coding</a:t>
            </a:r>
            <a:r>
              <a:rPr lang="en-US" b="1" dirty="0" smtClean="0"/>
              <a:t/>
            </a:r>
            <a:br>
              <a:rPr lang="en-US" b="1" dirty="0" smtClean="0"/>
            </a:br>
            <a:r>
              <a:rPr lang="en-US" b="1" dirty="0" smtClean="0"/>
              <a:t>	</a:t>
            </a:r>
            <a:br>
              <a:rPr lang="en-US" b="1" dirty="0" smtClean="0"/>
            </a:br>
            <a:r>
              <a:rPr lang="en-US" sz="1800" u="sng" dirty="0" smtClean="0"/>
              <a:t>Vadim Seregin</a:t>
            </a:r>
            <a:r>
              <a:rPr lang="en-US" sz="1800" dirty="0" smtClean="0"/>
              <a:t>, </a:t>
            </a:r>
            <a:r>
              <a:rPr lang="en-US" sz="1800" dirty="0" err="1" smtClean="0"/>
              <a:t>Xianglin</a:t>
            </a:r>
            <a:r>
              <a:rPr lang="en-US" sz="1800" dirty="0" smtClean="0"/>
              <a:t> </a:t>
            </a:r>
            <a:r>
              <a:rPr lang="en-US" sz="1800" dirty="0"/>
              <a:t>Wang, </a:t>
            </a:r>
            <a:r>
              <a:rPr lang="en-US" sz="1800" dirty="0" err="1"/>
              <a:t>Jianle</a:t>
            </a:r>
            <a:r>
              <a:rPr lang="en-US" sz="1800" dirty="0"/>
              <a:t> Chen </a:t>
            </a:r>
            <a:r>
              <a:rPr lang="en-US" sz="1800" dirty="0" smtClean="0"/>
              <a:t>and </a:t>
            </a:r>
            <a:r>
              <a:rPr lang="en-US" sz="1800" dirty="0"/>
              <a:t>Marta </a:t>
            </a:r>
            <a:r>
              <a:rPr lang="en-US" sz="1800" dirty="0" smtClean="0"/>
              <a:t>Karczewicz</a:t>
            </a:r>
            <a:endParaRPr lang="en-US" sz="1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Reference index coding</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All reference index bins are context coded</a:t>
            </a:r>
          </a:p>
          <a:p>
            <a:r>
              <a:rPr lang="en-US" dirty="0" smtClean="0"/>
              <a:t>Three contexts are used</a:t>
            </a:r>
          </a:p>
          <a:p>
            <a:pPr lvl="1"/>
            <a:r>
              <a:rPr lang="en-US" dirty="0" smtClean="0"/>
              <a:t>(bin0), (bin1), (bin2 and later bins)</a:t>
            </a:r>
          </a:p>
          <a:p>
            <a:pPr marL="287337" lvl="1" indent="0">
              <a:buNone/>
            </a:pPr>
            <a:endParaRPr lang="en-US" dirty="0" smtClean="0"/>
          </a:p>
          <a:p>
            <a:r>
              <a:rPr lang="en-US" dirty="0" smtClean="0"/>
              <a:t>Proposal</a:t>
            </a:r>
          </a:p>
          <a:p>
            <a:pPr lvl="1"/>
            <a:r>
              <a:rPr lang="en-US" dirty="0"/>
              <a:t>Apply bypass mode starting from the </a:t>
            </a:r>
            <a:r>
              <a:rPr lang="en-US" dirty="0" smtClean="0"/>
              <a:t>bin2</a:t>
            </a:r>
          </a:p>
          <a:p>
            <a:pPr lvl="1"/>
            <a:r>
              <a:rPr lang="en-US" dirty="0" smtClean="0"/>
              <a:t>One context removed</a:t>
            </a:r>
            <a:endParaRPr lang="en-US" dirty="0"/>
          </a:p>
          <a:p>
            <a:pPr lvl="1"/>
            <a:endParaRPr lang="en-US" dirty="0" smtClean="0"/>
          </a:p>
          <a:p>
            <a:pPr lvl="2"/>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05875772"/>
              </p:ext>
            </p:extLst>
          </p:nvPr>
        </p:nvGraphicFramePr>
        <p:xfrm>
          <a:off x="1388745" y="3949700"/>
          <a:ext cx="6312032" cy="955674"/>
        </p:xfrm>
        <a:graphic>
          <a:graphicData uri="http://schemas.openxmlformats.org/drawingml/2006/table">
            <a:tbl>
              <a:tblPr firstRow="1" firstCol="1" bandRow="1"/>
              <a:tblGrid>
                <a:gridCol w="1607185"/>
                <a:gridCol w="1175887"/>
                <a:gridCol w="1175887"/>
                <a:gridCol w="1175887"/>
                <a:gridCol w="1177186"/>
              </a:tblGrid>
              <a:tr h="318558">
                <a:tc>
                  <a:txBody>
                    <a:bodyPr/>
                    <a:lstStyle/>
                    <a:p>
                      <a:pPr marL="0" marR="0" algn="just"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 </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RA-Main</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RA-HE10</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LB-Main</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LB-HE10</a:t>
                      </a:r>
                      <a:endParaRPr lang="en-US" sz="16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8558">
                <a:tc>
                  <a:txBody>
                    <a:bodyPr/>
                    <a:lstStyle/>
                    <a:p>
                      <a:pPr marL="0" marR="0" algn="just"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Proposal BD-rate</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0.0</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0.0</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0.0</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0.0</a:t>
                      </a:r>
                      <a:endParaRPr lang="en-US" sz="16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8558">
                <a:tc>
                  <a:txBody>
                    <a:bodyPr/>
                    <a:lstStyle/>
                    <a:p>
                      <a:pPr marL="0" marR="0" algn="just"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Bypass bins</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a:effectLst/>
                          <a:latin typeface="Times New Roman"/>
                          <a:ea typeface="Calibri"/>
                        </a:rPr>
                        <a:t>7%</a:t>
                      </a:r>
                      <a:endParaRPr lang="en-US" sz="16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6%</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9%</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600" dirty="0">
                          <a:effectLst/>
                          <a:latin typeface="Times New Roman"/>
                          <a:ea typeface="Calibri"/>
                        </a:rPr>
                        <a:t>8%</a:t>
                      </a:r>
                      <a:endParaRPr lang="en-US" sz="16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0106728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24745</TotalTime>
  <Words>84</Words>
  <Application>Microsoft Office PowerPoint</Application>
  <PresentationFormat>On-screen Show (4:3)</PresentationFormat>
  <Paragraphs>29</Paragraphs>
  <Slides>3</Slides>
  <Notes>2</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JCTVC-D257</vt:lpstr>
      <vt:lpstr>I0352: Bypass bins for reference index coding   Vadim Seregin, Xianglin Wang, Jianle Chen and Marta Karczewicz</vt:lpstr>
      <vt:lpstr>Reference index coding</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Vadim Seregin</cp:lastModifiedBy>
  <cp:revision>208</cp:revision>
  <cp:lastPrinted>2005-08-27T17:58:21Z</cp:lastPrinted>
  <dcterms:created xsi:type="dcterms:W3CDTF">2011-01-18T01:05:45Z</dcterms:created>
  <dcterms:modified xsi:type="dcterms:W3CDTF">2012-04-27T14:11:31Z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-1606569852</vt:i4>
  </property>
  <property fmtid="{D5CDD505-2E9C-101B-9397-08002B2CF9AE}" pid="3" name="_NewReviewCycle">
    <vt:lpwstr/>
  </property>
  <property fmtid="{D5CDD505-2E9C-101B-9397-08002B2CF9AE}" pid="4" name="_EmailSubject">
    <vt:lpwstr>Slides for H0429 abd 431</vt:lpwstr>
  </property>
  <property fmtid="{D5CDD505-2E9C-101B-9397-08002B2CF9AE}" pid="5" name="_AuthorEmail">
    <vt:lpwstr>cjianle@qualcomm.com</vt:lpwstr>
  </property>
  <property fmtid="{D5CDD505-2E9C-101B-9397-08002B2CF9AE}" pid="6" name="_AuthorEmailDisplayName">
    <vt:lpwstr>Chen, Jianle</vt:lpwstr>
  </property>
  <property fmtid="{D5CDD505-2E9C-101B-9397-08002B2CF9AE}" pid="7" name="_PreviousAdHocReviewCycleID">
    <vt:i4>-2039787293</vt:i4>
  </property>
</Properties>
</file>