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1"/>
  </p:notesMasterIdLst>
  <p:handoutMasterIdLst>
    <p:handoutMasterId r:id="rId12"/>
  </p:handoutMasterIdLst>
  <p:sldIdLst>
    <p:sldId id="535" r:id="rId2"/>
    <p:sldId id="487" r:id="rId3"/>
    <p:sldId id="538" r:id="rId4"/>
    <p:sldId id="539" r:id="rId5"/>
    <p:sldId id="540" r:id="rId6"/>
    <p:sldId id="541" r:id="rId7"/>
    <p:sldId id="542" r:id="rId8"/>
    <p:sldId id="543" r:id="rId9"/>
    <p:sldId id="537" r:id="rId10"/>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ABA"/>
    <a:srgbClr val="1782DB"/>
    <a:srgbClr val="1BA12B"/>
    <a:srgbClr val="8B8807"/>
    <a:srgbClr val="C07000"/>
    <a:srgbClr val="E73440"/>
    <a:srgbClr val="7E7D7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6" autoAdjust="0"/>
    <p:restoredTop sz="97239" autoAdjust="0"/>
  </p:normalViewPr>
  <p:slideViewPr>
    <p:cSldViewPr>
      <p:cViewPr varScale="1">
        <p:scale>
          <a:sx n="65" d="100"/>
          <a:sy n="65" d="100"/>
        </p:scale>
        <p:origin x="-108" y="-3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8A5DDC7B-FDC5-41AA-9C4C-45AC7B8F7752}"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srcRect/>
          <a:stretch>
            <a:fillRect/>
          </a:stretch>
        </p:blipFill>
        <p:spPr bwMode="gray">
          <a:xfrm>
            <a:off x="53975" y="53975"/>
            <a:ext cx="1597025" cy="190500"/>
          </a:xfrm>
          <a:prstGeom prst="rect">
            <a:avLst/>
          </a:prstGeom>
          <a:noFill/>
          <a:ln w="9525" algn="ctr">
            <a:noFill/>
            <a:miter lim="800000"/>
            <a:headEnd/>
            <a:tailEnd/>
          </a:ln>
          <a:effectLst/>
        </p:spPr>
      </p:pic>
    </p:spTree>
    <p:extLst>
      <p:ext uri="{BB962C8B-B14F-4D97-AF65-F5344CB8AC3E}">
        <p14:creationId xmlns:p14="http://schemas.microsoft.com/office/powerpoint/2010/main" val="1562791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BB651EFE-A520-4021-BADF-2FD66D25552E}"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a:effectLst/>
        </p:spPr>
      </p:pic>
    </p:spTree>
    <p:extLst>
      <p:ext uri="{BB962C8B-B14F-4D97-AF65-F5344CB8AC3E}">
        <p14:creationId xmlns:p14="http://schemas.microsoft.com/office/powerpoint/2010/main" val="3887579222"/>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DA31D94E-F67A-4AB4-ABC6-4283B8F86AD7}"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8E491B9F-69E0-484B-9E70-032C01419604}" type="slidenum">
              <a:rPr lang="en-US" altLang="ja-JP"/>
              <a:pPr/>
              <a:t>1</a:t>
            </a:fld>
            <a:endParaRPr lang="en-US" altLang="ja-JP"/>
          </a:p>
        </p:txBody>
      </p:sp>
      <p:sp>
        <p:nvSpPr>
          <p:cNvPr id="387074" name="Rectangle 2"/>
          <p:cNvSpPr>
            <a:spLocks noGrp="1" noRot="1" noChangeAspect="1" noChangeArrowheads="1" noTextEdit="1"/>
          </p:cNvSpPr>
          <p:nvPr>
            <p:ph type="sldImg"/>
          </p:nvPr>
        </p:nvSpPr>
        <p:spPr>
          <a:ln/>
        </p:spPr>
      </p:sp>
      <p:sp>
        <p:nvSpPr>
          <p:cNvPr id="387075" name="Rectangle 3"/>
          <p:cNvSpPr>
            <a:spLocks noGrp="1" noChangeArrowheads="1"/>
          </p:cNvSpPr>
          <p:nvPr>
            <p:ph type="body" idx="1"/>
          </p:nvPr>
        </p:nvSpPr>
        <p:spPr>
          <a:xfrm>
            <a:off x="679450" y="4721225"/>
            <a:ext cx="5626100" cy="4891088"/>
          </a:xfrm>
        </p:spPr>
        <p:txBody>
          <a:bodyPr/>
          <a:lstStyle/>
          <a:p>
            <a:pPr>
              <a:spcBef>
                <a:spcPct val="20000"/>
              </a:spcBef>
              <a:buClr>
                <a:srgbClr val="FF0000"/>
              </a:buClr>
              <a:buSzPct val="80000"/>
              <a:buFont typeface="Wingdings" pitchFamily="2" charset="2"/>
              <a:buNone/>
            </a:pPr>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cstate="print"/>
          <a:srcRect/>
          <a:stretch>
            <a:fillRect/>
          </a:stretch>
        </p:blipFill>
        <p:spPr bwMode="gray">
          <a:xfrm>
            <a:off x="0" y="0"/>
            <a:ext cx="9144000" cy="4852988"/>
          </a:xfrm>
          <a:prstGeom prst="rect">
            <a:avLst/>
          </a:prstGeom>
          <a:noFill/>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w="9525">
              <a:noFill/>
              <a:miter lim="800000"/>
              <a:headEnd/>
              <a:tailEnd/>
            </a:ln>
          </p:spPr>
          <p:txBody>
            <a:bodyPr/>
            <a:lstStyle/>
            <a:p>
              <a:endParaRPr lang="ja-JP" altLang="en-US"/>
            </a:p>
          </p:txBody>
        </p:sp>
        <p:sp>
          <p:nvSpPr>
            <p:cNvPr id="647217" name="Freeform 49"/>
            <p:cNvSpPr>
              <a:spLocks/>
            </p:cNvSpPr>
            <p:nvPr userDrawn="1"/>
          </p:nvSpPr>
          <p:spPr bwMode="gray">
            <a:xfrm>
              <a:off x="4655" y="604"/>
              <a:ext cx="26" cy="43"/>
            </a:xfrm>
            <a:custGeom>
              <a:avLst/>
              <a:gdLst/>
              <a:ahLst/>
              <a:cxnLst>
                <a:cxn ang="0">
                  <a:pos x="0" y="731"/>
                </a:cxn>
                <a:cxn ang="0">
                  <a:pos x="0" y="643"/>
                </a:cxn>
                <a:cxn ang="0">
                  <a:pos x="177" y="684"/>
                </a:cxn>
                <a:cxn ang="0">
                  <a:pos x="355" y="568"/>
                </a:cxn>
                <a:cxn ang="0">
                  <a:pos x="325" y="493"/>
                </a:cxn>
                <a:cxn ang="0">
                  <a:pos x="271" y="452"/>
                </a:cxn>
                <a:cxn ang="0">
                  <a:pos x="203" y="417"/>
                </a:cxn>
                <a:cxn ang="0">
                  <a:pos x="62" y="323"/>
                </a:cxn>
                <a:cxn ang="0">
                  <a:pos x="12" y="190"/>
                </a:cxn>
                <a:cxn ang="0">
                  <a:pos x="90" y="41"/>
                </a:cxn>
                <a:cxn ang="0">
                  <a:pos x="257" y="0"/>
                </a:cxn>
                <a:cxn ang="0">
                  <a:pos x="411" y="24"/>
                </a:cxn>
                <a:cxn ang="0">
                  <a:pos x="411" y="106"/>
                </a:cxn>
                <a:cxn ang="0">
                  <a:pos x="262" y="74"/>
                </a:cxn>
                <a:cxn ang="0">
                  <a:pos x="162" y="98"/>
                </a:cxn>
                <a:cxn ang="0">
                  <a:pos x="120" y="178"/>
                </a:cxn>
                <a:cxn ang="0">
                  <a:pos x="149" y="253"/>
                </a:cxn>
                <a:cxn ang="0">
                  <a:pos x="273" y="331"/>
                </a:cxn>
                <a:cxn ang="0">
                  <a:pos x="374" y="388"/>
                </a:cxn>
                <a:cxn ang="0">
                  <a:pos x="444" y="465"/>
                </a:cxn>
                <a:cxn ang="0">
                  <a:pos x="463" y="556"/>
                </a:cxn>
                <a:cxn ang="0">
                  <a:pos x="184" y="762"/>
                </a:cxn>
                <a:cxn ang="0">
                  <a:pos x="0" y="731"/>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w="9525">
              <a:noFill/>
              <a:round/>
              <a:headEnd/>
              <a:tailEnd/>
            </a:ln>
          </p:spPr>
          <p:txBody>
            <a:bodyPr/>
            <a:lstStyle/>
            <a:p>
              <a:endParaRPr lang="ja-JP" altLang="en-US"/>
            </a:p>
          </p:txBody>
        </p:sp>
        <p:sp>
          <p:nvSpPr>
            <p:cNvPr id="647218" name="Freeform 50"/>
            <p:cNvSpPr>
              <a:spLocks/>
            </p:cNvSpPr>
            <p:nvPr userDrawn="1"/>
          </p:nvSpPr>
          <p:spPr bwMode="gray">
            <a:xfrm>
              <a:off x="4691" y="585"/>
              <a:ext cx="30"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endParaRPr lang="ja-JP" altLang="en-US"/>
            </a:p>
          </p:txBody>
        </p:sp>
        <p:sp>
          <p:nvSpPr>
            <p:cNvPr id="647219" name="Freeform 51"/>
            <p:cNvSpPr>
              <a:spLocks noEditPoints="1"/>
            </p:cNvSpPr>
            <p:nvPr userDrawn="1"/>
          </p:nvSpPr>
          <p:spPr bwMode="gray">
            <a:xfrm>
              <a:off x="4730" y="604"/>
              <a:ext cx="32" cy="43"/>
            </a:xfrm>
            <a:custGeom>
              <a:avLst/>
              <a:gdLst/>
              <a:ahLst/>
              <a:cxnLst>
                <a:cxn ang="0">
                  <a:pos x="437" y="286"/>
                </a:cxn>
                <a:cxn ang="0">
                  <a:pos x="437" y="248"/>
                </a:cxn>
                <a:cxn ang="0">
                  <a:pos x="415" y="138"/>
                </a:cxn>
                <a:cxn ang="0">
                  <a:pos x="271" y="77"/>
                </a:cxn>
                <a:cxn ang="0">
                  <a:pos x="70" y="118"/>
                </a:cxn>
                <a:cxn ang="0">
                  <a:pos x="70" y="31"/>
                </a:cxn>
                <a:cxn ang="0">
                  <a:pos x="284" y="0"/>
                </a:cxn>
                <a:cxn ang="0">
                  <a:pos x="516" y="76"/>
                </a:cxn>
                <a:cxn ang="0">
                  <a:pos x="558" y="200"/>
                </a:cxn>
                <a:cxn ang="0">
                  <a:pos x="561" y="290"/>
                </a:cxn>
                <a:cxn ang="0">
                  <a:pos x="561" y="727"/>
                </a:cxn>
                <a:cxn ang="0">
                  <a:pos x="293" y="762"/>
                </a:cxn>
                <a:cxn ang="0">
                  <a:pos x="83" y="720"/>
                </a:cxn>
                <a:cxn ang="0">
                  <a:pos x="0" y="558"/>
                </a:cxn>
                <a:cxn ang="0">
                  <a:pos x="96" y="363"/>
                </a:cxn>
                <a:cxn ang="0">
                  <a:pos x="336" y="297"/>
                </a:cxn>
                <a:cxn ang="0">
                  <a:pos x="437" y="286"/>
                </a:cxn>
                <a:cxn ang="0">
                  <a:pos x="437" y="356"/>
                </a:cxn>
                <a:cxn ang="0">
                  <a:pos x="267" y="382"/>
                </a:cxn>
                <a:cxn ang="0">
                  <a:pos x="127" y="545"/>
                </a:cxn>
                <a:cxn ang="0">
                  <a:pos x="168" y="650"/>
                </a:cxn>
                <a:cxn ang="0">
                  <a:pos x="312" y="687"/>
                </a:cxn>
                <a:cxn ang="0">
                  <a:pos x="437" y="670"/>
                </a:cxn>
                <a:cxn ang="0">
                  <a:pos x="437" y="356"/>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w="9525">
              <a:noFill/>
              <a:round/>
              <a:headEnd/>
              <a:tailEnd/>
            </a:ln>
          </p:spPr>
          <p:txBody>
            <a:bodyPr/>
            <a:lstStyle/>
            <a:p>
              <a:endParaRPr lang="ja-JP" altLang="en-US"/>
            </a:p>
          </p:txBody>
        </p:sp>
        <p:sp>
          <p:nvSpPr>
            <p:cNvPr id="647220" name="Freeform 52"/>
            <p:cNvSpPr>
              <a:spLocks noEditPoints="1"/>
            </p:cNvSpPr>
            <p:nvPr userDrawn="1"/>
          </p:nvSpPr>
          <p:spPr bwMode="gray">
            <a:xfrm>
              <a:off x="4774" y="604"/>
              <a:ext cx="32" cy="61"/>
            </a:xfrm>
            <a:custGeom>
              <a:avLst/>
              <a:gdLst/>
              <a:ahLst/>
              <a:cxnLst>
                <a:cxn ang="0">
                  <a:pos x="123" y="711"/>
                </a:cxn>
                <a:cxn ang="0">
                  <a:pos x="123" y="1087"/>
                </a:cxn>
                <a:cxn ang="0">
                  <a:pos x="0" y="1087"/>
                </a:cxn>
                <a:cxn ang="0">
                  <a:pos x="0" y="28"/>
                </a:cxn>
                <a:cxn ang="0">
                  <a:pos x="249" y="0"/>
                </a:cxn>
                <a:cxn ang="0">
                  <a:pos x="505" y="113"/>
                </a:cxn>
                <a:cxn ang="0">
                  <a:pos x="567" y="379"/>
                </a:cxn>
                <a:cxn ang="0">
                  <a:pos x="489" y="662"/>
                </a:cxn>
                <a:cxn ang="0">
                  <a:pos x="274" y="762"/>
                </a:cxn>
                <a:cxn ang="0">
                  <a:pos x="172" y="742"/>
                </a:cxn>
                <a:cxn ang="0">
                  <a:pos x="123" y="711"/>
                </a:cxn>
                <a:cxn ang="0">
                  <a:pos x="123" y="625"/>
                </a:cxn>
                <a:cxn ang="0">
                  <a:pos x="260" y="687"/>
                </a:cxn>
                <a:cxn ang="0">
                  <a:pos x="400" y="591"/>
                </a:cxn>
                <a:cxn ang="0">
                  <a:pos x="441" y="378"/>
                </a:cxn>
                <a:cxn ang="0">
                  <a:pos x="386" y="140"/>
                </a:cxn>
                <a:cxn ang="0">
                  <a:pos x="230" y="74"/>
                </a:cxn>
                <a:cxn ang="0">
                  <a:pos x="123" y="83"/>
                </a:cxn>
                <a:cxn ang="0">
                  <a:pos x="123" y="625"/>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w="9525">
              <a:noFill/>
              <a:round/>
              <a:headEnd/>
              <a:tailEnd/>
            </a:ln>
          </p:spPr>
          <p:txBody>
            <a:bodyPr/>
            <a:lstStyle/>
            <a:p>
              <a:endParaRPr lang="ja-JP" altLang="en-US"/>
            </a:p>
          </p:txBody>
        </p:sp>
        <p:sp>
          <p:nvSpPr>
            <p:cNvPr id="647221" name="Freeform 53"/>
            <p:cNvSpPr>
              <a:spLocks noEditPoints="1"/>
            </p:cNvSpPr>
            <p:nvPr userDrawn="1"/>
          </p:nvSpPr>
          <p:spPr bwMode="gray">
            <a:xfrm>
              <a:off x="4815" y="591"/>
              <a:ext cx="9" cy="55"/>
            </a:xfrm>
            <a:custGeom>
              <a:avLst/>
              <a:gdLst/>
              <a:ahLst/>
              <a:cxnLst>
                <a:cxn ang="0">
                  <a:pos x="75" y="0"/>
                </a:cxn>
                <a:cxn ang="0">
                  <a:pos x="131" y="25"/>
                </a:cxn>
                <a:cxn ang="0">
                  <a:pos x="150" y="76"/>
                </a:cxn>
                <a:cxn ang="0">
                  <a:pos x="126" y="132"/>
                </a:cxn>
                <a:cxn ang="0">
                  <a:pos x="74" y="151"/>
                </a:cxn>
                <a:cxn ang="0">
                  <a:pos x="19" y="127"/>
                </a:cxn>
                <a:cxn ang="0">
                  <a:pos x="0" y="75"/>
                </a:cxn>
                <a:cxn ang="0">
                  <a:pos x="24" y="20"/>
                </a:cxn>
                <a:cxn ang="0">
                  <a:pos x="75" y="0"/>
                </a:cxn>
                <a:cxn ang="0">
                  <a:pos x="15" y="987"/>
                </a:cxn>
                <a:cxn ang="0">
                  <a:pos x="15" y="265"/>
                </a:cxn>
                <a:cxn ang="0">
                  <a:pos x="138" y="265"/>
                </a:cxn>
                <a:cxn ang="0">
                  <a:pos x="138" y="987"/>
                </a:cxn>
                <a:cxn ang="0">
                  <a:pos x="15" y="98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w="9525">
              <a:noFill/>
              <a:round/>
              <a:headEnd/>
              <a:tailEnd/>
            </a:ln>
          </p:spPr>
          <p:txBody>
            <a:bodyPr/>
            <a:lstStyle/>
            <a:p>
              <a:endParaRPr lang="ja-JP" altLang="en-US"/>
            </a:p>
          </p:txBody>
        </p:sp>
        <p:sp>
          <p:nvSpPr>
            <p:cNvPr id="647222" name="Freeform 54"/>
            <p:cNvSpPr>
              <a:spLocks/>
            </p:cNvSpPr>
            <p:nvPr userDrawn="1"/>
          </p:nvSpPr>
          <p:spPr bwMode="gray">
            <a:xfrm>
              <a:off x="4836" y="604"/>
              <a:ext cx="31" cy="42"/>
            </a:xfrm>
            <a:custGeom>
              <a:avLst/>
              <a:gdLst/>
              <a:ahLst/>
              <a:cxnLst>
                <a:cxn ang="0">
                  <a:pos x="0" y="742"/>
                </a:cxn>
                <a:cxn ang="0">
                  <a:pos x="0" y="28"/>
                </a:cxn>
                <a:cxn ang="0">
                  <a:pos x="289" y="0"/>
                </a:cxn>
                <a:cxn ang="0">
                  <a:pos x="526" y="113"/>
                </a:cxn>
                <a:cxn ang="0">
                  <a:pos x="548" y="299"/>
                </a:cxn>
                <a:cxn ang="0">
                  <a:pos x="548" y="742"/>
                </a:cxn>
                <a:cxn ang="0">
                  <a:pos x="424" y="742"/>
                </a:cxn>
                <a:cxn ang="0">
                  <a:pos x="424" y="306"/>
                </a:cxn>
                <a:cxn ang="0">
                  <a:pos x="403" y="134"/>
                </a:cxn>
                <a:cxn ang="0">
                  <a:pos x="277" y="74"/>
                </a:cxn>
                <a:cxn ang="0">
                  <a:pos x="123" y="90"/>
                </a:cxn>
                <a:cxn ang="0">
                  <a:pos x="123" y="742"/>
                </a:cxn>
                <a:cxn ang="0">
                  <a:pos x="0" y="742"/>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w="9525">
              <a:noFill/>
              <a:round/>
              <a:headEnd/>
              <a:tailEnd/>
            </a:ln>
          </p:spPr>
          <p:txBody>
            <a:bodyPr/>
            <a:lstStyle/>
            <a:p>
              <a:endParaRPr lang="ja-JP" altLang="en-US"/>
            </a:p>
          </p:txBody>
        </p:sp>
        <p:sp>
          <p:nvSpPr>
            <p:cNvPr id="647223" name="Freeform 55"/>
            <p:cNvSpPr>
              <a:spLocks noEditPoints="1"/>
            </p:cNvSpPr>
            <p:nvPr userDrawn="1"/>
          </p:nvSpPr>
          <p:spPr bwMode="gray">
            <a:xfrm>
              <a:off x="4876" y="604"/>
              <a:ext cx="32" cy="62"/>
            </a:xfrm>
            <a:custGeom>
              <a:avLst/>
              <a:gdLst/>
              <a:ahLst/>
              <a:cxnLst>
                <a:cxn ang="0">
                  <a:pos x="445" y="677"/>
                </a:cxn>
                <a:cxn ang="0">
                  <a:pos x="399" y="721"/>
                </a:cxn>
                <a:cxn ang="0">
                  <a:pos x="257" y="762"/>
                </a:cxn>
                <a:cxn ang="0">
                  <a:pos x="97" y="708"/>
                </a:cxn>
                <a:cxn ang="0">
                  <a:pos x="0" y="414"/>
                </a:cxn>
                <a:cxn ang="0">
                  <a:pos x="71" y="131"/>
                </a:cxn>
                <a:cxn ang="0">
                  <a:pos x="340" y="0"/>
                </a:cxn>
                <a:cxn ang="0">
                  <a:pos x="569" y="28"/>
                </a:cxn>
                <a:cxn ang="0">
                  <a:pos x="569" y="601"/>
                </a:cxn>
                <a:cxn ang="0">
                  <a:pos x="555" y="843"/>
                </a:cxn>
                <a:cxn ang="0">
                  <a:pos x="422" y="1052"/>
                </a:cxn>
                <a:cxn ang="0">
                  <a:pos x="191" y="1098"/>
                </a:cxn>
                <a:cxn ang="0">
                  <a:pos x="98" y="1092"/>
                </a:cxn>
                <a:cxn ang="0">
                  <a:pos x="98" y="1018"/>
                </a:cxn>
                <a:cxn ang="0">
                  <a:pos x="190" y="1024"/>
                </a:cxn>
                <a:cxn ang="0">
                  <a:pos x="341" y="997"/>
                </a:cxn>
                <a:cxn ang="0">
                  <a:pos x="434" y="858"/>
                </a:cxn>
                <a:cxn ang="0">
                  <a:pos x="445" y="716"/>
                </a:cxn>
                <a:cxn ang="0">
                  <a:pos x="445" y="677"/>
                </a:cxn>
                <a:cxn ang="0">
                  <a:pos x="445" y="81"/>
                </a:cxn>
                <a:cxn ang="0">
                  <a:pos x="353" y="74"/>
                </a:cxn>
                <a:cxn ang="0">
                  <a:pos x="231" y="106"/>
                </a:cxn>
                <a:cxn ang="0">
                  <a:pos x="152" y="233"/>
                </a:cxn>
                <a:cxn ang="0">
                  <a:pos x="126" y="419"/>
                </a:cxn>
                <a:cxn ang="0">
                  <a:pos x="174" y="633"/>
                </a:cxn>
                <a:cxn ang="0">
                  <a:pos x="274" y="687"/>
                </a:cxn>
                <a:cxn ang="0">
                  <a:pos x="371" y="654"/>
                </a:cxn>
                <a:cxn ang="0">
                  <a:pos x="435" y="566"/>
                </a:cxn>
                <a:cxn ang="0">
                  <a:pos x="445" y="483"/>
                </a:cxn>
                <a:cxn ang="0">
                  <a:pos x="445" y="81"/>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w="9525">
              <a:noFill/>
              <a:round/>
              <a:headEnd/>
              <a:tailEnd/>
            </a:ln>
          </p:spPr>
          <p:txBody>
            <a:bodyPr/>
            <a:lstStyle/>
            <a:p>
              <a:endParaRPr lang="ja-JP" altLang="en-US"/>
            </a:p>
          </p:txBody>
        </p:sp>
        <p:sp>
          <p:nvSpPr>
            <p:cNvPr id="647224" name="Freeform 56"/>
            <p:cNvSpPr>
              <a:spLocks/>
            </p:cNvSpPr>
            <p:nvPr userDrawn="1"/>
          </p:nvSpPr>
          <p:spPr bwMode="gray">
            <a:xfrm>
              <a:off x="4939"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w="9525">
              <a:noFill/>
              <a:round/>
              <a:headEnd/>
              <a:tailEnd/>
            </a:ln>
          </p:spPr>
          <p:txBody>
            <a:bodyPr/>
            <a:lstStyle/>
            <a:p>
              <a:endParaRPr lang="ja-JP" altLang="en-US"/>
            </a:p>
          </p:txBody>
        </p:sp>
        <p:sp>
          <p:nvSpPr>
            <p:cNvPr id="647225" name="Freeform 57"/>
            <p:cNvSpPr>
              <a:spLocks noEditPoints="1"/>
            </p:cNvSpPr>
            <p:nvPr userDrawn="1"/>
          </p:nvSpPr>
          <p:spPr bwMode="gray">
            <a:xfrm>
              <a:off x="4963"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26" name="Freeform 58"/>
            <p:cNvSpPr>
              <a:spLocks/>
            </p:cNvSpPr>
            <p:nvPr userDrawn="1"/>
          </p:nvSpPr>
          <p:spPr bwMode="gray">
            <a:xfrm>
              <a:off x="5007" y="604"/>
              <a:ext cx="52" cy="42"/>
            </a:xfrm>
            <a:custGeom>
              <a:avLst/>
              <a:gdLst/>
              <a:ahLst/>
              <a:cxnLst>
                <a:cxn ang="0">
                  <a:pos x="0" y="742"/>
                </a:cxn>
                <a:cxn ang="0">
                  <a:pos x="0" y="28"/>
                </a:cxn>
                <a:cxn ang="0">
                  <a:pos x="267" y="0"/>
                </a:cxn>
                <a:cxn ang="0">
                  <a:pos x="460" y="46"/>
                </a:cxn>
                <a:cxn ang="0">
                  <a:pos x="691" y="0"/>
                </a:cxn>
                <a:cxn ang="0">
                  <a:pos x="912" y="114"/>
                </a:cxn>
                <a:cxn ang="0">
                  <a:pos x="933" y="299"/>
                </a:cxn>
                <a:cxn ang="0">
                  <a:pos x="933" y="742"/>
                </a:cxn>
                <a:cxn ang="0">
                  <a:pos x="809" y="742"/>
                </a:cxn>
                <a:cxn ang="0">
                  <a:pos x="809" y="306"/>
                </a:cxn>
                <a:cxn ang="0">
                  <a:pos x="790" y="135"/>
                </a:cxn>
                <a:cxn ang="0">
                  <a:pos x="675" y="74"/>
                </a:cxn>
                <a:cxn ang="0">
                  <a:pos x="528" y="108"/>
                </a:cxn>
                <a:cxn ang="0">
                  <a:pos x="528" y="742"/>
                </a:cxn>
                <a:cxn ang="0">
                  <a:pos x="405" y="742"/>
                </a:cxn>
                <a:cxn ang="0">
                  <a:pos x="405" y="301"/>
                </a:cxn>
                <a:cxn ang="0">
                  <a:pos x="385" y="135"/>
                </a:cxn>
                <a:cxn ang="0">
                  <a:pos x="267" y="74"/>
                </a:cxn>
                <a:cxn ang="0">
                  <a:pos x="124" y="90"/>
                </a:cxn>
                <a:cxn ang="0">
                  <a:pos x="124" y="742"/>
                </a:cxn>
                <a:cxn ang="0">
                  <a:pos x="0" y="742"/>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27" name="Freeform 59"/>
            <p:cNvSpPr>
              <a:spLocks noEditPoints="1"/>
            </p:cNvSpPr>
            <p:nvPr userDrawn="1"/>
          </p:nvSpPr>
          <p:spPr bwMode="gray">
            <a:xfrm>
              <a:off x="5069"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28" name="Freeform 60"/>
            <p:cNvSpPr>
              <a:spLocks/>
            </p:cNvSpPr>
            <p:nvPr userDrawn="1"/>
          </p:nvSpPr>
          <p:spPr bwMode="gray">
            <a:xfrm>
              <a:off x="5113"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29" name="Freeform 61"/>
            <p:cNvSpPr>
              <a:spLocks/>
            </p:cNvSpPr>
            <p:nvPr userDrawn="1"/>
          </p:nvSpPr>
          <p:spPr bwMode="gray">
            <a:xfrm>
              <a:off x="5138"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endParaRPr lang="ja-JP" altLang="en-US"/>
            </a:p>
          </p:txBody>
        </p:sp>
        <p:sp>
          <p:nvSpPr>
            <p:cNvPr id="647230" name="Freeform 62"/>
            <p:cNvSpPr>
              <a:spLocks noEditPoints="1"/>
            </p:cNvSpPr>
            <p:nvPr userDrawn="1"/>
          </p:nvSpPr>
          <p:spPr bwMode="gray">
            <a:xfrm>
              <a:off x="5160" y="604"/>
              <a:ext cx="34" cy="43"/>
            </a:xfrm>
            <a:custGeom>
              <a:avLst/>
              <a:gdLst/>
              <a:ahLst/>
              <a:cxnLst>
                <a:cxn ang="0">
                  <a:pos x="304" y="0"/>
                </a:cxn>
                <a:cxn ang="0">
                  <a:pos x="534" y="103"/>
                </a:cxn>
                <a:cxn ang="0">
                  <a:pos x="607" y="381"/>
                </a:cxn>
                <a:cxn ang="0">
                  <a:pos x="534" y="659"/>
                </a:cxn>
                <a:cxn ang="0">
                  <a:pos x="305"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31" name="Freeform 63"/>
            <p:cNvSpPr>
              <a:spLocks/>
            </p:cNvSpPr>
            <p:nvPr userDrawn="1"/>
          </p:nvSpPr>
          <p:spPr bwMode="gray">
            <a:xfrm>
              <a:off x="5198" y="605"/>
              <a:ext cx="52" cy="41"/>
            </a:xfrm>
            <a:custGeom>
              <a:avLst/>
              <a:gdLst/>
              <a:ahLst/>
              <a:cxnLst>
                <a:cxn ang="0">
                  <a:pos x="204" y="722"/>
                </a:cxn>
                <a:cxn ang="0">
                  <a:pos x="0" y="0"/>
                </a:cxn>
                <a:cxn ang="0">
                  <a:pos x="124" y="0"/>
                </a:cxn>
                <a:cxn ang="0">
                  <a:pos x="277" y="588"/>
                </a:cxn>
                <a:cxn ang="0">
                  <a:pos x="412" y="0"/>
                </a:cxn>
                <a:cxn ang="0">
                  <a:pos x="534" y="0"/>
                </a:cxn>
                <a:cxn ang="0">
                  <a:pos x="676" y="588"/>
                </a:cxn>
                <a:cxn ang="0">
                  <a:pos x="828" y="0"/>
                </a:cxn>
                <a:cxn ang="0">
                  <a:pos x="929" y="0"/>
                </a:cxn>
                <a:cxn ang="0">
                  <a:pos x="726" y="722"/>
                </a:cxn>
                <a:cxn ang="0">
                  <a:pos x="603" y="722"/>
                </a:cxn>
                <a:cxn ang="0">
                  <a:pos x="495" y="255"/>
                </a:cxn>
                <a:cxn ang="0">
                  <a:pos x="468" y="107"/>
                </a:cxn>
                <a:cxn ang="0">
                  <a:pos x="440" y="254"/>
                </a:cxn>
                <a:cxn ang="0">
                  <a:pos x="332" y="722"/>
                </a:cxn>
                <a:cxn ang="0">
                  <a:pos x="204" y="722"/>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w="9525">
              <a:noFill/>
              <a:round/>
              <a:headEnd/>
              <a:tailEnd/>
            </a:ln>
          </p:spPr>
          <p:txBody>
            <a:bodyPr/>
            <a:lstStyle/>
            <a:p>
              <a:endParaRPr lang="ja-JP" altLang="en-US"/>
            </a:p>
          </p:txBody>
        </p:sp>
        <p:sp>
          <p:nvSpPr>
            <p:cNvPr id="647232" name="Freeform 64"/>
            <p:cNvSpPr>
              <a:spLocks/>
            </p:cNvSpPr>
            <p:nvPr userDrawn="1"/>
          </p:nvSpPr>
          <p:spPr bwMode="gray">
            <a:xfrm>
              <a:off x="5270" y="605"/>
              <a:ext cx="52" cy="41"/>
            </a:xfrm>
            <a:custGeom>
              <a:avLst/>
              <a:gdLst/>
              <a:ahLst/>
              <a:cxnLst>
                <a:cxn ang="0">
                  <a:pos x="204" y="722"/>
                </a:cxn>
                <a:cxn ang="0">
                  <a:pos x="0" y="0"/>
                </a:cxn>
                <a:cxn ang="0">
                  <a:pos x="125" y="0"/>
                </a:cxn>
                <a:cxn ang="0">
                  <a:pos x="277" y="588"/>
                </a:cxn>
                <a:cxn ang="0">
                  <a:pos x="412" y="0"/>
                </a:cxn>
                <a:cxn ang="0">
                  <a:pos x="535" y="0"/>
                </a:cxn>
                <a:cxn ang="0">
                  <a:pos x="676" y="588"/>
                </a:cxn>
                <a:cxn ang="0">
                  <a:pos x="829" y="0"/>
                </a:cxn>
                <a:cxn ang="0">
                  <a:pos x="930" y="0"/>
                </a:cxn>
                <a:cxn ang="0">
                  <a:pos x="726" y="722"/>
                </a:cxn>
                <a:cxn ang="0">
                  <a:pos x="604" y="722"/>
                </a:cxn>
                <a:cxn ang="0">
                  <a:pos x="495" y="255"/>
                </a:cxn>
                <a:cxn ang="0">
                  <a:pos x="468" y="107"/>
                </a:cxn>
                <a:cxn ang="0">
                  <a:pos x="441" y="254"/>
                </a:cxn>
                <a:cxn ang="0">
                  <a:pos x="332" y="722"/>
                </a:cxn>
                <a:cxn ang="0">
                  <a:pos x="204" y="722"/>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w="9525">
              <a:noFill/>
              <a:round/>
              <a:headEnd/>
              <a:tailEnd/>
            </a:ln>
          </p:spPr>
          <p:txBody>
            <a:bodyPr/>
            <a:lstStyle/>
            <a:p>
              <a:endParaRPr lang="ja-JP" altLang="en-US"/>
            </a:p>
          </p:txBody>
        </p:sp>
        <p:sp>
          <p:nvSpPr>
            <p:cNvPr id="647233" name="Freeform 65"/>
            <p:cNvSpPr>
              <a:spLocks noEditPoints="1"/>
            </p:cNvSpPr>
            <p:nvPr userDrawn="1"/>
          </p:nvSpPr>
          <p:spPr bwMode="gray">
            <a:xfrm>
              <a:off x="5329" y="591"/>
              <a:ext cx="9" cy="55"/>
            </a:xfrm>
            <a:custGeom>
              <a:avLst/>
              <a:gdLst/>
              <a:ahLst/>
              <a:cxnLst>
                <a:cxn ang="0">
                  <a:pos x="76" y="0"/>
                </a:cxn>
                <a:cxn ang="0">
                  <a:pos x="132" y="25"/>
                </a:cxn>
                <a:cxn ang="0">
                  <a:pos x="151" y="76"/>
                </a:cxn>
                <a:cxn ang="0">
                  <a:pos x="126" y="132"/>
                </a:cxn>
                <a:cxn ang="0">
                  <a:pos x="75" y="151"/>
                </a:cxn>
                <a:cxn ang="0">
                  <a:pos x="20" y="127"/>
                </a:cxn>
                <a:cxn ang="0">
                  <a:pos x="0" y="75"/>
                </a:cxn>
                <a:cxn ang="0">
                  <a:pos x="25" y="20"/>
                </a:cxn>
                <a:cxn ang="0">
                  <a:pos x="76" y="0"/>
                </a:cxn>
                <a:cxn ang="0">
                  <a:pos x="15" y="987"/>
                </a:cxn>
                <a:cxn ang="0">
                  <a:pos x="15" y="265"/>
                </a:cxn>
                <a:cxn ang="0">
                  <a:pos x="139" y="265"/>
                </a:cxn>
                <a:cxn ang="0">
                  <a:pos x="139" y="987"/>
                </a:cxn>
                <a:cxn ang="0">
                  <a:pos x="15" y="98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w="9525">
              <a:noFill/>
              <a:round/>
              <a:headEnd/>
              <a:tailEnd/>
            </a:ln>
          </p:spPr>
          <p:txBody>
            <a:bodyPr/>
            <a:lstStyle/>
            <a:p>
              <a:endParaRPr lang="ja-JP" altLang="en-US"/>
            </a:p>
          </p:txBody>
        </p:sp>
        <p:sp>
          <p:nvSpPr>
            <p:cNvPr id="647234" name="Freeform 66"/>
            <p:cNvSpPr>
              <a:spLocks/>
            </p:cNvSpPr>
            <p:nvPr userDrawn="1"/>
          </p:nvSpPr>
          <p:spPr bwMode="gray">
            <a:xfrm>
              <a:off x="5350"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w="9525">
              <a:noFill/>
              <a:round/>
              <a:headEnd/>
              <a:tailEnd/>
            </a:ln>
          </p:spPr>
          <p:txBody>
            <a:bodyPr/>
            <a:lstStyle/>
            <a:p>
              <a:endParaRPr lang="ja-JP" altLang="en-US"/>
            </a:p>
          </p:txBody>
        </p:sp>
        <p:sp>
          <p:nvSpPr>
            <p:cNvPr id="647235" name="Freeform 67"/>
            <p:cNvSpPr>
              <a:spLocks/>
            </p:cNvSpPr>
            <p:nvPr userDrawn="1"/>
          </p:nvSpPr>
          <p:spPr bwMode="gray">
            <a:xfrm>
              <a:off x="5376" y="585"/>
              <a:ext cx="31"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endParaRPr lang="ja-JP" altLang="en-US"/>
            </a:p>
          </p:txBody>
        </p:sp>
        <p:sp>
          <p:nvSpPr>
            <p:cNvPr id="647236" name="Freeform 68"/>
            <p:cNvSpPr>
              <a:spLocks/>
            </p:cNvSpPr>
            <p:nvPr userDrawn="1"/>
          </p:nvSpPr>
          <p:spPr bwMode="gray">
            <a:xfrm>
              <a:off x="5432" y="605"/>
              <a:ext cx="34" cy="60"/>
            </a:xfrm>
            <a:custGeom>
              <a:avLst/>
              <a:gdLst/>
              <a:ahLst/>
              <a:cxnLst>
                <a:cxn ang="0">
                  <a:pos x="15" y="41"/>
                </a:cxn>
                <a:cxn ang="0">
                  <a:pos x="0" y="0"/>
                </a:cxn>
                <a:cxn ang="0">
                  <a:pos x="7" y="0"/>
                </a:cxn>
                <a:cxn ang="0">
                  <a:pos x="18" y="33"/>
                </a:cxn>
                <a:cxn ang="0">
                  <a:pos x="28" y="0"/>
                </a:cxn>
                <a:cxn ang="0">
                  <a:pos x="34" y="0"/>
                </a:cxn>
                <a:cxn ang="0">
                  <a:pos x="14" y="60"/>
                </a:cxn>
                <a:cxn ang="0">
                  <a:pos x="8" y="60"/>
                </a:cxn>
                <a:cxn ang="0">
                  <a:pos x="15" y="41"/>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w="9525">
              <a:noFill/>
              <a:round/>
              <a:headEnd/>
              <a:tailEnd/>
            </a:ln>
          </p:spPr>
          <p:txBody>
            <a:bodyPr/>
            <a:lstStyle/>
            <a:p>
              <a:endParaRPr lang="ja-JP" altLang="en-US"/>
            </a:p>
          </p:txBody>
        </p:sp>
        <p:sp>
          <p:nvSpPr>
            <p:cNvPr id="647237" name="Freeform 69"/>
            <p:cNvSpPr>
              <a:spLocks noEditPoints="1"/>
            </p:cNvSpPr>
            <p:nvPr userDrawn="1"/>
          </p:nvSpPr>
          <p:spPr bwMode="gray">
            <a:xfrm>
              <a:off x="5470"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endParaRPr lang="ja-JP" altLang="en-US"/>
            </a:p>
          </p:txBody>
        </p:sp>
        <p:sp>
          <p:nvSpPr>
            <p:cNvPr id="647238" name="Freeform 70"/>
            <p:cNvSpPr>
              <a:spLocks/>
            </p:cNvSpPr>
            <p:nvPr userDrawn="1"/>
          </p:nvSpPr>
          <p:spPr bwMode="gray">
            <a:xfrm>
              <a:off x="5514" y="605"/>
              <a:ext cx="29" cy="42"/>
            </a:xfrm>
            <a:custGeom>
              <a:avLst/>
              <a:gdLst/>
              <a:ahLst/>
              <a:cxnLst>
                <a:cxn ang="0">
                  <a:pos x="0" y="0"/>
                </a:cxn>
                <a:cxn ang="0">
                  <a:pos x="123" y="0"/>
                </a:cxn>
                <a:cxn ang="0">
                  <a:pos x="123" y="445"/>
                </a:cxn>
                <a:cxn ang="0">
                  <a:pos x="145" y="609"/>
                </a:cxn>
                <a:cxn ang="0">
                  <a:pos x="197" y="656"/>
                </a:cxn>
                <a:cxn ang="0">
                  <a:pos x="276" y="667"/>
                </a:cxn>
                <a:cxn ang="0">
                  <a:pos x="403" y="648"/>
                </a:cxn>
                <a:cxn ang="0">
                  <a:pos x="403" y="0"/>
                </a:cxn>
                <a:cxn ang="0">
                  <a:pos x="527" y="0"/>
                </a:cxn>
                <a:cxn ang="0">
                  <a:pos x="527" y="710"/>
                </a:cxn>
                <a:cxn ang="0">
                  <a:pos x="269" y="742"/>
                </a:cxn>
                <a:cxn ang="0">
                  <a:pos x="86" y="703"/>
                </a:cxn>
                <a:cxn ang="0">
                  <a:pos x="6" y="567"/>
                </a:cxn>
                <a:cxn ang="0">
                  <a:pos x="0" y="454"/>
                </a:cxn>
                <a:cxn ang="0">
                  <a:pos x="0" y="0"/>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w="9525">
              <a:noFill/>
              <a:round/>
              <a:headEnd/>
              <a:tailEnd/>
            </a:ln>
          </p:spPr>
          <p:txBody>
            <a:bodyPr/>
            <a:lstStyle/>
            <a:p>
              <a:endParaRPr lang="ja-JP" altLang="en-US"/>
            </a:p>
          </p:txBody>
        </p:sp>
        <p:sp>
          <p:nvSpPr>
            <p:cNvPr id="647239" name="Freeform 71"/>
            <p:cNvSpPr>
              <a:spLocks/>
            </p:cNvSpPr>
            <p:nvPr userDrawn="1"/>
          </p:nvSpPr>
          <p:spPr bwMode="gray">
            <a:xfrm>
              <a:off x="5115" y="216"/>
              <a:ext cx="132" cy="10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w="9525">
              <a:noFill/>
              <a:round/>
              <a:headEnd/>
              <a:tailEnd/>
            </a:ln>
          </p:spPr>
          <p:txBody>
            <a:bodyPr/>
            <a:lstStyle/>
            <a:p>
              <a:endParaRPr lang="ja-JP" altLang="en-US"/>
            </a:p>
          </p:txBody>
        </p:sp>
        <p:sp>
          <p:nvSpPr>
            <p:cNvPr id="647240" name="Freeform 72"/>
            <p:cNvSpPr>
              <a:spLocks/>
            </p:cNvSpPr>
            <p:nvPr userDrawn="1"/>
          </p:nvSpPr>
          <p:spPr bwMode="gray">
            <a:xfrm>
              <a:off x="4899" y="327"/>
              <a:ext cx="91" cy="148"/>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w="9525">
              <a:noFill/>
              <a:round/>
              <a:headEnd/>
              <a:tailEnd/>
            </a:ln>
          </p:spPr>
          <p:txBody>
            <a:bodyPr/>
            <a:lstStyle/>
            <a:p>
              <a:endParaRPr lang="ja-JP" altLang="en-US"/>
            </a:p>
          </p:txBody>
        </p:sp>
        <p:sp>
          <p:nvSpPr>
            <p:cNvPr id="647241" name="Freeform 73"/>
            <p:cNvSpPr>
              <a:spLocks/>
            </p:cNvSpPr>
            <p:nvPr userDrawn="1"/>
          </p:nvSpPr>
          <p:spPr bwMode="gray">
            <a:xfrm>
              <a:off x="5114" y="327"/>
              <a:ext cx="60" cy="207"/>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w="9525">
              <a:noFill/>
              <a:round/>
              <a:headEnd/>
              <a:tailEnd/>
            </a:ln>
          </p:spPr>
          <p:txBody>
            <a:bodyPr/>
            <a:lstStyle/>
            <a:p>
              <a:endParaRPr lang="ja-JP" altLang="en-US"/>
            </a:p>
          </p:txBody>
        </p:sp>
        <p:sp>
          <p:nvSpPr>
            <p:cNvPr id="647242" name="Freeform 74"/>
            <p:cNvSpPr>
              <a:spLocks/>
            </p:cNvSpPr>
            <p:nvPr userDrawn="1"/>
          </p:nvSpPr>
          <p:spPr bwMode="gray">
            <a:xfrm>
              <a:off x="5180" y="327"/>
              <a:ext cx="47" cy="148"/>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w="9525">
              <a:noFill/>
              <a:round/>
              <a:headEnd/>
              <a:tailEnd/>
            </a:ln>
          </p:spPr>
          <p:txBody>
            <a:bodyPr/>
            <a:lstStyle/>
            <a:p>
              <a:endParaRPr lang="ja-JP" altLang="en-US"/>
            </a:p>
          </p:txBody>
        </p:sp>
        <p:sp>
          <p:nvSpPr>
            <p:cNvPr id="647243" name="Freeform 75"/>
            <p:cNvSpPr>
              <a:spLocks/>
            </p:cNvSpPr>
            <p:nvPr userDrawn="1"/>
          </p:nvSpPr>
          <p:spPr bwMode="gray">
            <a:xfrm>
              <a:off x="5227" y="327"/>
              <a:ext cx="111" cy="148"/>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w="9525">
              <a:noFill/>
              <a:round/>
              <a:headEnd/>
              <a:tailEnd/>
            </a:ln>
          </p:spPr>
          <p:txBody>
            <a:bodyPr/>
            <a:lstStyle/>
            <a:p>
              <a:endParaRPr lang="ja-JP" altLang="en-US"/>
            </a:p>
          </p:txBody>
        </p:sp>
        <p:sp>
          <p:nvSpPr>
            <p:cNvPr id="647244" name="Freeform 76"/>
            <p:cNvSpPr>
              <a:spLocks/>
            </p:cNvSpPr>
            <p:nvPr userDrawn="1"/>
          </p:nvSpPr>
          <p:spPr bwMode="gray">
            <a:xfrm>
              <a:off x="5429" y="327"/>
              <a:ext cx="124" cy="151"/>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w="9525">
              <a:noFill/>
              <a:round/>
              <a:headEnd/>
              <a:tailEnd/>
            </a:ln>
          </p:spPr>
          <p:txBody>
            <a:bodyPr/>
            <a:lstStyle/>
            <a:p>
              <a:endParaRPr lang="ja-JP" altLang="en-US"/>
            </a:p>
          </p:txBody>
        </p:sp>
        <p:sp>
          <p:nvSpPr>
            <p:cNvPr id="647245" name="Freeform 77"/>
            <p:cNvSpPr>
              <a:spLocks/>
            </p:cNvSpPr>
            <p:nvPr userDrawn="1"/>
          </p:nvSpPr>
          <p:spPr bwMode="gray">
            <a:xfrm>
              <a:off x="4994" y="327"/>
              <a:ext cx="125" cy="151"/>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w="9525">
              <a:noFill/>
              <a:round/>
              <a:headEnd/>
              <a:tailEnd/>
            </a:ln>
          </p:spPr>
          <p:txBody>
            <a:bodyPr/>
            <a:lstStyle/>
            <a:p>
              <a:endParaRPr lang="ja-JP" altLang="en-US"/>
            </a:p>
          </p:txBody>
        </p:sp>
        <p:sp>
          <p:nvSpPr>
            <p:cNvPr id="647246" name="Freeform 78"/>
            <p:cNvSpPr>
              <a:spLocks/>
            </p:cNvSpPr>
            <p:nvPr userDrawn="1"/>
          </p:nvSpPr>
          <p:spPr bwMode="gray">
            <a:xfrm>
              <a:off x="5333" y="324"/>
              <a:ext cx="95" cy="154"/>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w="9525">
              <a:noFill/>
              <a:round/>
              <a:headEnd/>
              <a:tailEnd/>
            </a:ln>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r>
              <a:rPr lang="ja-JP" altLang="en-US" smtClean="0"/>
              <a:t>マスタ サブタイトルの書式設定</a:t>
            </a:r>
            <a:endParaRPr lang="en-US" altLang="ja-JP"/>
          </a:p>
        </p:txBody>
      </p:sp>
      <p:sp>
        <p:nvSpPr>
          <p:cNvPr id="647174" name="Rectangle 6"/>
          <p:cNvSpPr>
            <a:spLocks noGrp="1" noChangeArrowheads="1"/>
          </p:cNvSpPr>
          <p:nvPr>
            <p:ph type="ctrTitle"/>
          </p:nvPr>
        </p:nvSpPr>
        <p:spPr>
          <a:xfrm>
            <a:off x="323850" y="1738313"/>
            <a:ext cx="7920038" cy="2360612"/>
          </a:xfrm>
        </p:spPr>
        <p:txBody>
          <a:bodyPr anchor="b"/>
          <a:lstStyle>
            <a:lvl1pPr>
              <a:defRPr sz="4400">
                <a:solidFill>
                  <a:srgbClr val="FFFFFF"/>
                </a:solidFill>
              </a:defRPr>
            </a:lvl1pPr>
          </a:lstStyle>
          <a:p>
            <a:r>
              <a:rPr lang="ja-JP" altLang="en-US" smtClean="0"/>
              <a:t>マスタ タイトルの書式設定</a:t>
            </a:r>
            <a:endParaRPr lang="de-DE" altLang="ja-JP"/>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6AD0BFE7-C61A-4F3F-80A4-6022C71427F3}" type="slidenum">
              <a:rPr lang="de-DE" altLang="ja-JP"/>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68275" y="-1588"/>
            <a:ext cx="6438900" cy="646430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4D23A1B9-125F-4C03-BEA7-CED47A483D7B}" type="slidenum">
              <a:rPr lang="de-DE" altLang="ja-JP"/>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7B741BD-68EB-48D6-8DF8-C3A95043B516}" type="slidenum">
              <a:rPr lang="de-DE" altLang="ja-JP"/>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1A0C7CB8-7347-4BD8-B0D5-78D7132BF44E}" type="slidenum">
              <a:rPr lang="de-DE" altLang="ja-JP"/>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9D3E2C48-F135-48C7-97AD-96313148DF6E}" type="slidenum">
              <a:rPr lang="de-DE" altLang="ja-JP"/>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0F75496F-E1F3-4E16-8AF4-8E31F7329DBC}" type="slidenum">
              <a:rPr lang="de-DE" altLang="ja-JP"/>
              <a:pPr/>
              <a:t>‹#›</a:t>
            </a:fld>
            <a:endParaRPr lang="de-DE" altLang="ja-JP"/>
          </a:p>
        </p:txBody>
      </p:sp>
      <p:sp>
        <p:nvSpPr>
          <p:cNvPr id="8" name="フッター プレースホルダ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9E315FB2-3B32-4230-9EC7-9360C922F3AC}" type="slidenum">
              <a:rPr lang="de-DE" altLang="ja-JP"/>
              <a:pPr/>
              <a:t>‹#›</a:t>
            </a:fld>
            <a:endParaRPr lang="de-DE" altLang="ja-JP"/>
          </a:p>
        </p:txBody>
      </p:sp>
      <p:sp>
        <p:nvSpPr>
          <p:cNvPr id="4" name="フッター プレースホルダ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2DE7B802-0B9F-4A36-A3F3-1869697929C4}" type="slidenum">
              <a:rPr lang="de-DE" altLang="ja-JP"/>
              <a:pPr/>
              <a:t>‹#›</a:t>
            </a:fld>
            <a:endParaRPr lang="de-DE" altLang="ja-JP"/>
          </a:p>
        </p:txBody>
      </p:sp>
      <p:sp>
        <p:nvSpPr>
          <p:cNvPr id="3" name="フッター プレースホルダ 2"/>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3525118-A0A4-466C-8435-5C1D6A0A03EE}" type="slidenum">
              <a:rPr lang="de-DE" altLang="ja-JP"/>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D5FC1DCB-4FF7-4B8E-AA1D-F85D98461824}" type="slidenum">
              <a:rPr lang="de-DE" altLang="ja-JP"/>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r>
              <a:rPr lang="de-DE" altLang="ja-JP"/>
              <a:t>Copyright 2010 FUJITSU LIMITED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cstate="print"/>
          <a:srcRect/>
          <a:stretch>
            <a:fillRect/>
          </a:stretch>
        </p:blipFill>
        <p:spPr bwMode="gray">
          <a:xfrm>
            <a:off x="0" y="0"/>
            <a:ext cx="9144000" cy="1073150"/>
          </a:xfrm>
          <a:prstGeom prst="rect">
            <a:avLst/>
          </a:prstGeom>
          <a:noFill/>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w="9525">
              <a:noFill/>
              <a:miter lim="800000"/>
              <a:headEnd/>
              <a:tailEnd/>
            </a:ln>
          </p:spPr>
          <p:txBody>
            <a:bodyPr/>
            <a:lstStyle/>
            <a:p>
              <a:endParaRPr lang="ja-JP" altLang="en-US"/>
            </a:p>
          </p:txBody>
        </p:sp>
        <p:sp>
          <p:nvSpPr>
            <p:cNvPr id="646160" name="Freeform 16"/>
            <p:cNvSpPr>
              <a:spLocks/>
            </p:cNvSpPr>
            <p:nvPr userDrawn="1"/>
          </p:nvSpPr>
          <p:spPr bwMode="gray">
            <a:xfrm>
              <a:off x="5334" y="121"/>
              <a:ext cx="94" cy="7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w="9525">
              <a:noFill/>
              <a:round/>
              <a:headEnd/>
              <a:tailEnd/>
            </a:ln>
          </p:spPr>
          <p:txBody>
            <a:bodyPr/>
            <a:lstStyle/>
            <a:p>
              <a:endParaRPr lang="ja-JP" altLang="en-US"/>
            </a:p>
          </p:txBody>
        </p:sp>
        <p:sp>
          <p:nvSpPr>
            <p:cNvPr id="646161" name="Freeform 17"/>
            <p:cNvSpPr>
              <a:spLocks/>
            </p:cNvSpPr>
            <p:nvPr userDrawn="1"/>
          </p:nvSpPr>
          <p:spPr bwMode="gray">
            <a:xfrm>
              <a:off x="5180" y="200"/>
              <a:ext cx="65" cy="106"/>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w="9525">
              <a:noFill/>
              <a:round/>
              <a:headEnd/>
              <a:tailEnd/>
            </a:ln>
          </p:spPr>
          <p:txBody>
            <a:bodyPr/>
            <a:lstStyle/>
            <a:p>
              <a:endParaRPr lang="ja-JP" altLang="en-US"/>
            </a:p>
          </p:txBody>
        </p:sp>
        <p:sp>
          <p:nvSpPr>
            <p:cNvPr id="646162" name="Freeform 18"/>
            <p:cNvSpPr>
              <a:spLocks/>
            </p:cNvSpPr>
            <p:nvPr userDrawn="1"/>
          </p:nvSpPr>
          <p:spPr bwMode="gray">
            <a:xfrm>
              <a:off x="5333" y="200"/>
              <a:ext cx="43" cy="148"/>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w="9525">
              <a:noFill/>
              <a:round/>
              <a:headEnd/>
              <a:tailEnd/>
            </a:ln>
          </p:spPr>
          <p:txBody>
            <a:bodyPr/>
            <a:lstStyle/>
            <a:p>
              <a:endParaRPr lang="ja-JP" altLang="en-US"/>
            </a:p>
          </p:txBody>
        </p:sp>
        <p:sp>
          <p:nvSpPr>
            <p:cNvPr id="646163" name="Freeform 19"/>
            <p:cNvSpPr>
              <a:spLocks/>
            </p:cNvSpPr>
            <p:nvPr userDrawn="1"/>
          </p:nvSpPr>
          <p:spPr bwMode="gray">
            <a:xfrm>
              <a:off x="5380" y="200"/>
              <a:ext cx="33" cy="106"/>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w="9525">
              <a:noFill/>
              <a:round/>
              <a:headEnd/>
              <a:tailEnd/>
            </a:ln>
          </p:spPr>
          <p:txBody>
            <a:bodyPr/>
            <a:lstStyle/>
            <a:p>
              <a:endParaRPr lang="ja-JP" altLang="en-US"/>
            </a:p>
          </p:txBody>
        </p:sp>
        <p:sp>
          <p:nvSpPr>
            <p:cNvPr id="646164" name="Freeform 20"/>
            <p:cNvSpPr>
              <a:spLocks/>
            </p:cNvSpPr>
            <p:nvPr userDrawn="1"/>
          </p:nvSpPr>
          <p:spPr bwMode="gray">
            <a:xfrm>
              <a:off x="5414" y="200"/>
              <a:ext cx="79" cy="106"/>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w="9525">
              <a:noFill/>
              <a:round/>
              <a:headEnd/>
              <a:tailEnd/>
            </a:ln>
          </p:spPr>
          <p:txBody>
            <a:bodyPr/>
            <a:lstStyle/>
            <a:p>
              <a:endParaRPr lang="ja-JP" altLang="en-US"/>
            </a:p>
          </p:txBody>
        </p:sp>
        <p:sp>
          <p:nvSpPr>
            <p:cNvPr id="646165" name="Freeform 21"/>
            <p:cNvSpPr>
              <a:spLocks/>
            </p:cNvSpPr>
            <p:nvPr userDrawn="1"/>
          </p:nvSpPr>
          <p:spPr bwMode="gray">
            <a:xfrm>
              <a:off x="5558" y="200"/>
              <a:ext cx="88" cy="107"/>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w="9525">
              <a:noFill/>
              <a:round/>
              <a:headEnd/>
              <a:tailEnd/>
            </a:ln>
          </p:spPr>
          <p:txBody>
            <a:bodyPr/>
            <a:lstStyle/>
            <a:p>
              <a:endParaRPr lang="ja-JP" altLang="en-US"/>
            </a:p>
          </p:txBody>
        </p:sp>
        <p:sp>
          <p:nvSpPr>
            <p:cNvPr id="646166" name="Freeform 22"/>
            <p:cNvSpPr>
              <a:spLocks/>
            </p:cNvSpPr>
            <p:nvPr userDrawn="1"/>
          </p:nvSpPr>
          <p:spPr bwMode="gray">
            <a:xfrm>
              <a:off x="5248" y="200"/>
              <a:ext cx="89" cy="108"/>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w="9525">
              <a:noFill/>
              <a:round/>
              <a:headEnd/>
              <a:tailEnd/>
            </a:ln>
          </p:spPr>
          <p:txBody>
            <a:bodyPr/>
            <a:lstStyle/>
            <a:p>
              <a:endParaRPr lang="ja-JP" altLang="en-US"/>
            </a:p>
          </p:txBody>
        </p:sp>
        <p:sp>
          <p:nvSpPr>
            <p:cNvPr id="646167" name="Freeform 23"/>
            <p:cNvSpPr>
              <a:spLocks/>
            </p:cNvSpPr>
            <p:nvPr userDrawn="1"/>
          </p:nvSpPr>
          <p:spPr bwMode="gray">
            <a:xfrm>
              <a:off x="5489" y="198"/>
              <a:ext cx="69" cy="110"/>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w="9525">
              <a:noFill/>
              <a:round/>
              <a:headEnd/>
              <a:tailEnd/>
            </a:ln>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306C8923-D98C-409F-BB32-DC4EC67D129C}"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dirty="0" smtClean="0"/>
              <a:t>AHG11: Proposed text for sub-picture based CPB operation</a:t>
            </a:r>
            <a:br>
              <a:rPr lang="en-US" altLang="ja-JP" dirty="0" smtClean="0"/>
            </a:br>
            <a:r>
              <a:rPr lang="en-US" altLang="ja-JP" dirty="0" smtClean="0"/>
              <a:t>(JCTVC-I0333)</a:t>
            </a:r>
            <a:endParaRPr lang="en-US" altLang="ja-JP" dirty="0"/>
          </a:p>
        </p:txBody>
      </p:sp>
      <p:sp>
        <p:nvSpPr>
          <p:cNvPr id="551939" name="Rectangle 3"/>
          <p:cNvSpPr>
            <a:spLocks noGrp="1" noChangeArrowheads="1"/>
          </p:cNvSpPr>
          <p:nvPr>
            <p:ph type="subTitle" idx="1"/>
            <p:custDataLst>
              <p:tags r:id="rId1"/>
            </p:custDataLst>
          </p:nvPr>
        </p:nvSpPr>
        <p:spPr/>
        <p:txBody>
          <a:bodyPr/>
          <a:lstStyle/>
          <a:p>
            <a:endParaRPr lang="en-US" altLang="ja-JP" dirty="0"/>
          </a:p>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smtClean="0"/>
              <a:t>9</a:t>
            </a:r>
            <a:r>
              <a:rPr lang="en-US" altLang="ja-JP" baseline="30000" dirty="0" smtClean="0"/>
              <a:t>th</a:t>
            </a:r>
            <a:r>
              <a:rPr lang="en-US" altLang="ja-JP" dirty="0" smtClean="0"/>
              <a:t> JCT-VC Meeting</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sp>
        <p:nvSpPr>
          <p:cNvPr id="386080" name="Rectangle 32"/>
          <p:cNvSpPr>
            <a:spLocks noGrp="1" noChangeArrowheads="1"/>
          </p:cNvSpPr>
          <p:nvPr>
            <p:ph type="body" idx="1"/>
          </p:nvPr>
        </p:nvSpPr>
        <p:spPr/>
        <p:txBody>
          <a:bodyPr/>
          <a:lstStyle/>
          <a:p>
            <a:r>
              <a:rPr lang="en-US" altLang="ja-JP" dirty="0" smtClean="0"/>
              <a:t>Draft text for </a:t>
            </a:r>
            <a:r>
              <a:rPr lang="en-US" altLang="ja-JP" dirty="0" smtClean="0"/>
              <a:t>sub-picture based CPB operation</a:t>
            </a:r>
            <a:endParaRPr lang="en-US" altLang="ja-JP" dirty="0"/>
          </a:p>
          <a:p>
            <a:pPr lvl="1"/>
            <a:r>
              <a:rPr lang="en-US" altLang="ja-JP" dirty="0" smtClean="0"/>
              <a:t>Per mandate 4 of AHG11 (High-level syntax)</a:t>
            </a:r>
          </a:p>
          <a:p>
            <a:pPr lvl="1"/>
            <a:r>
              <a:rPr lang="en-US" altLang="ja-JP" dirty="0" smtClean="0"/>
              <a:t>Purpose: interoperable ultra low-delay video transmission</a:t>
            </a:r>
            <a:endParaRPr lang="en-US" altLang="ja-JP" dirty="0" smtClean="0"/>
          </a:p>
          <a:p>
            <a:r>
              <a:rPr lang="en-US" altLang="ja-JP" dirty="0" smtClean="0"/>
              <a:t>Enhancement in Annex C</a:t>
            </a:r>
            <a:endParaRPr lang="en-US" altLang="ja-JP" dirty="0" smtClean="0"/>
          </a:p>
          <a:p>
            <a:pPr lvl="1"/>
            <a:r>
              <a:rPr lang="en-US" altLang="ja-JP" dirty="0" smtClean="0"/>
              <a:t>Arrival time and removal time of sub-picture</a:t>
            </a:r>
          </a:p>
          <a:p>
            <a:pPr lvl="1"/>
            <a:r>
              <a:rPr lang="en-US" altLang="ja-JP" dirty="0" smtClean="0"/>
              <a:t>Bitstream conformance: definition of overflow at sub-picture level</a:t>
            </a:r>
          </a:p>
          <a:p>
            <a:r>
              <a:rPr lang="en-US" altLang="ja-JP" dirty="0" smtClean="0"/>
              <a:t>New syntax in </a:t>
            </a:r>
            <a:r>
              <a:rPr lang="en-US" altLang="ja-JP" dirty="0" err="1" smtClean="0"/>
              <a:t>vui_parameters</a:t>
            </a:r>
            <a:r>
              <a:rPr lang="en-US" altLang="ja-JP" dirty="0" smtClean="0"/>
              <a:t>()</a:t>
            </a:r>
          </a:p>
          <a:p>
            <a:pPr lvl="1"/>
            <a:r>
              <a:rPr lang="en-US" altLang="ja-JP" dirty="0" err="1" smtClean="0"/>
              <a:t>sub_pic_cpb_flag</a:t>
            </a:r>
            <a:r>
              <a:rPr lang="en-US" altLang="ja-JP" dirty="0" smtClean="0"/>
              <a:t>: enabling flag of </a:t>
            </a:r>
            <a:r>
              <a:rPr lang="en-US" altLang="ja-JP" dirty="0"/>
              <a:t>sub-picture based CPB operation</a:t>
            </a:r>
            <a:endParaRPr lang="en-US" altLang="ja-JP" dirty="0" smtClean="0"/>
          </a:p>
          <a:p>
            <a:pPr lvl="1"/>
            <a:r>
              <a:rPr lang="en-US" altLang="ja-JP" dirty="0" smtClean="0"/>
              <a:t>num_ctbs_in_subpicture_minus1: specifies the size of each sub-picture</a:t>
            </a:r>
          </a:p>
          <a:p>
            <a:pPr lvl="1"/>
            <a:r>
              <a:rPr lang="en-US" altLang="ja-JP" dirty="0" err="1" smtClean="0"/>
              <a:t>removal_time_offset_length</a:t>
            </a:r>
            <a:r>
              <a:rPr lang="en-US" altLang="ja-JP" dirty="0" smtClean="0"/>
              <a:t>:</a:t>
            </a:r>
          </a:p>
          <a:p>
            <a:pPr lvl="1"/>
            <a:r>
              <a:rPr lang="en-US" altLang="ja-JP" dirty="0" err="1" smtClean="0"/>
              <a:t>picture_interval</a:t>
            </a:r>
            <a:r>
              <a:rPr lang="en-US" altLang="ja-JP" dirty="0" smtClean="0"/>
              <a:t>: </a:t>
            </a:r>
            <a:endParaRPr lang="en-US" altLang="ja-JP" dirty="0"/>
          </a:p>
          <a:p>
            <a:r>
              <a:rPr lang="en-US" altLang="ja-JP" dirty="0" smtClean="0"/>
              <a:t>New syntax in </a:t>
            </a:r>
            <a:r>
              <a:rPr lang="en-US" altLang="ja-JP" dirty="0" err="1" smtClean="0"/>
              <a:t>hrd_parameters</a:t>
            </a:r>
            <a:r>
              <a:rPr lang="en-US" altLang="ja-JP" dirty="0" smtClean="0"/>
              <a:t>()</a:t>
            </a:r>
          </a:p>
          <a:p>
            <a:pPr lvl="1"/>
            <a:r>
              <a:rPr lang="en-US" altLang="ja-JP" dirty="0" err="1" smtClean="0"/>
              <a:t>removal_time_offset</a:t>
            </a:r>
            <a:r>
              <a:rPr lang="en-US" altLang="ja-JP" dirty="0" smtClean="0"/>
              <a:t>: allows fluctuation of bits in each sub-picture</a:t>
            </a:r>
          </a:p>
          <a:p>
            <a:pPr lvl="1"/>
            <a:endParaRPr lang="en-US" altLang="ja-JP" dirty="0" smtClean="0"/>
          </a:p>
          <a:p>
            <a:pPr lvl="1"/>
            <a:endParaRPr lang="en-US" altLang="ja-JP" dirty="0" smtClean="0"/>
          </a:p>
          <a:p>
            <a:pPr lvl="1"/>
            <a:endParaRPr lang="en-US" altLang="ja-JP" dirty="0" smtClean="0"/>
          </a:p>
          <a:p>
            <a:endParaRPr lang="en-US" altLang="ja-JP" dirty="0" smtClean="0"/>
          </a:p>
          <a:p>
            <a:pPr>
              <a:buNone/>
            </a:pPr>
            <a:endParaRPr lang="en-US" altLang="ja-JP" dirty="0" smtClean="0"/>
          </a:p>
        </p:txBody>
      </p:sp>
      <p:sp>
        <p:nvSpPr>
          <p:cNvPr id="386089" name="Rectangle 41"/>
          <p:cNvSpPr>
            <a:spLocks noGrp="1" noChangeArrowheads="1"/>
          </p:cNvSpPr>
          <p:nvPr>
            <p:ph type="title"/>
          </p:nvPr>
        </p:nvSpPr>
        <p:spPr/>
        <p:txBody>
          <a:bodyPr/>
          <a:lstStyle/>
          <a:p>
            <a:r>
              <a:rPr lang="en-US" altLang="ja-JP" dirty="0" smtClean="0"/>
              <a:t>Outline</a:t>
            </a:r>
            <a:endParaRPr lang="en-US" altLang="ja-JP" dirty="0"/>
          </a:p>
        </p:txBody>
      </p:sp>
      <p:sp>
        <p:nvSpPr>
          <p:cNvPr id="25" name="スライド番号プレースホルダー 24"/>
          <p:cNvSpPr>
            <a:spLocks noGrp="1"/>
          </p:cNvSpPr>
          <p:nvPr>
            <p:ph type="sldNum" sz="quarter" idx="10"/>
          </p:nvPr>
        </p:nvSpPr>
        <p:spPr/>
        <p:txBody>
          <a:bodyPr/>
          <a:lstStyle/>
          <a:p>
            <a:fld id="{E7B741BD-68EB-48D6-8DF8-C3A95043B516}" type="slidenum">
              <a:rPr lang="de-DE" altLang="ja-JP" smtClean="0"/>
              <a:pPr/>
              <a:t>1</a:t>
            </a:fld>
            <a:endParaRPr lang="de-DE"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Sub-picture based CPB operation</a:t>
            </a:r>
            <a:endParaRPr kumimoji="1" lang="ja-JP" altLang="en-US" dirty="0"/>
          </a:p>
        </p:txBody>
      </p:sp>
      <p:sp>
        <p:nvSpPr>
          <p:cNvPr id="3" name="コンテンツ プレースホルダ 2"/>
          <p:cNvSpPr>
            <a:spLocks noGrp="1"/>
          </p:cNvSpPr>
          <p:nvPr>
            <p:ph idx="1"/>
          </p:nvPr>
        </p:nvSpPr>
        <p:spPr>
          <a:xfrm>
            <a:off x="168275" y="692697"/>
            <a:ext cx="8786813" cy="2952328"/>
          </a:xfrm>
        </p:spPr>
        <p:txBody>
          <a:bodyPr/>
          <a:lstStyle/>
          <a:p>
            <a:r>
              <a:rPr lang="en-US" altLang="ja-JP" sz="2000" dirty="0" smtClean="0"/>
              <a:t>Picture based removal time in AVC’s CPB</a:t>
            </a:r>
          </a:p>
          <a:p>
            <a:pPr lvl="1"/>
            <a:r>
              <a:rPr lang="en-US" altLang="ja-JP" sz="1800" dirty="0" smtClean="0"/>
              <a:t>A decoder can not start the decoding process of a picture before its removal time since the last bit of the first CTB might arrive at its removal time.</a:t>
            </a:r>
          </a:p>
          <a:p>
            <a:pPr lvl="1"/>
            <a:r>
              <a:rPr kumimoji="1" lang="en-US" altLang="ja-JP" sz="1800" dirty="0" smtClean="0"/>
              <a:t>Codec delay cannot be less than 1-frame period.</a:t>
            </a:r>
          </a:p>
          <a:p>
            <a:pPr lvl="2"/>
            <a:r>
              <a:rPr lang="en-US" altLang="ja-JP" sz="1600" dirty="0" smtClean="0"/>
              <a:t>Typically it takes 1-frame period to decode a picture.</a:t>
            </a:r>
          </a:p>
          <a:p>
            <a:r>
              <a:rPr kumimoji="1" lang="en-US" altLang="ja-JP" sz="2000" dirty="0" smtClean="0"/>
              <a:t>Proposed sub-picture based removal time (explicitly signalled)</a:t>
            </a:r>
          </a:p>
          <a:p>
            <a:pPr lvl="1"/>
            <a:r>
              <a:rPr lang="en-US" altLang="ja-JP" sz="1800" dirty="0" smtClean="0"/>
              <a:t>Sub-picture: a set of treeblocks (i.e. a treeblock row)</a:t>
            </a:r>
          </a:p>
          <a:p>
            <a:pPr lvl="2"/>
            <a:r>
              <a:rPr lang="en-US" altLang="ja-JP" sz="1600" dirty="0" smtClean="0"/>
              <a:t>The number of bits in each sub-picture is controlled to be averaged.</a:t>
            </a:r>
            <a:endParaRPr lang="en-US" altLang="ja-JP" sz="1600" dirty="0" smtClean="0"/>
          </a:p>
          <a:p>
            <a:pPr lvl="1"/>
            <a:r>
              <a:rPr lang="en-US" altLang="ja-JP" sz="1800" dirty="0" smtClean="0"/>
              <a:t>Codec delay is proportional to the size of a sub-picture.</a:t>
            </a:r>
            <a:endParaRPr lang="en-US" altLang="ja-JP" sz="1800" dirty="0" smtClean="0"/>
          </a:p>
          <a:p>
            <a:pPr>
              <a:buNone/>
            </a:pPr>
            <a:endParaRPr lang="en-US" altLang="ja-JP" dirty="0" smtClean="0"/>
          </a:p>
          <a:p>
            <a:pPr>
              <a:buNone/>
            </a:pPr>
            <a:endParaRPr lang="en-US" altLang="ja-JP" dirty="0" smtClean="0"/>
          </a:p>
          <a:p>
            <a:pPr lvl="1"/>
            <a:endParaRPr kumimoji="1" lang="ja-JP" altLang="en-US" dirty="0"/>
          </a:p>
        </p:txBody>
      </p:sp>
      <p:sp>
        <p:nvSpPr>
          <p:cNvPr id="5" name="フッター プレースホルダ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23" name="オブジェクト 22"/>
          <p:cNvGraphicFramePr>
            <a:graphicFrameLocks noChangeAspect="1"/>
          </p:cNvGraphicFramePr>
          <p:nvPr>
            <p:extLst>
              <p:ext uri="{D42A27DB-BD31-4B8C-83A1-F6EECF244321}">
                <p14:modId xmlns:p14="http://schemas.microsoft.com/office/powerpoint/2010/main" val="1375283751"/>
              </p:ext>
            </p:extLst>
          </p:nvPr>
        </p:nvGraphicFramePr>
        <p:xfrm>
          <a:off x="107504" y="3645903"/>
          <a:ext cx="8784976" cy="3098938"/>
        </p:xfrm>
        <a:graphic>
          <a:graphicData uri="http://schemas.openxmlformats.org/presentationml/2006/ole">
            <mc:AlternateContent xmlns:mc="http://schemas.openxmlformats.org/markup-compatibility/2006">
              <mc:Choice xmlns:v="urn:schemas-microsoft-com:vml" Requires="v">
                <p:oleObj spid="_x0000_s2064" name="Visio" r:id="rId3" imgW="8992270" imgH="3171720" progId="Visio.Drawing.11">
                  <p:embed/>
                </p:oleObj>
              </mc:Choice>
              <mc:Fallback>
                <p:oleObj name="Visio" r:id="rId3" imgW="8992270" imgH="3171720" progId="Visio.Drawing.11">
                  <p:embed/>
                  <p:pic>
                    <p:nvPicPr>
                      <p:cNvPr id="0" name=""/>
                      <p:cNvPicPr/>
                      <p:nvPr/>
                    </p:nvPicPr>
                    <p:blipFill>
                      <a:blip r:embed="rId4"/>
                      <a:stretch>
                        <a:fillRect/>
                      </a:stretch>
                    </p:blipFill>
                    <p:spPr>
                      <a:xfrm>
                        <a:off x="107504" y="3645903"/>
                        <a:ext cx="8784976" cy="3098938"/>
                      </a:xfrm>
                      <a:prstGeom prst="rect">
                        <a:avLst/>
                      </a:prstGeom>
                    </p:spPr>
                  </p:pic>
                </p:oleObj>
              </mc:Fallback>
            </mc:AlternateContent>
          </a:graphicData>
        </a:graphic>
      </p:graphicFrame>
      <p:sp>
        <p:nvSpPr>
          <p:cNvPr id="31" name="スライド番号プレースホルダー 30"/>
          <p:cNvSpPr>
            <a:spLocks noGrp="1"/>
          </p:cNvSpPr>
          <p:nvPr>
            <p:ph type="sldNum" sz="quarter" idx="10"/>
          </p:nvPr>
        </p:nvSpPr>
        <p:spPr/>
        <p:txBody>
          <a:bodyPr/>
          <a:lstStyle/>
          <a:p>
            <a:fld id="{E7B741BD-68EB-48D6-8DF8-C3A95043B516}" type="slidenum">
              <a:rPr lang="de-DE" altLang="ja-JP" smtClean="0"/>
              <a:pPr/>
              <a:t>2</a:t>
            </a:fld>
            <a:endParaRPr lang="de-DE"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Signalling</a:t>
            </a:r>
            <a:r>
              <a:rPr kumimoji="1" lang="en-US" altLang="ja-JP" dirty="0" smtClean="0"/>
              <a:t> of sub-picture’s removal time</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Original proposal (JCTVC-G188)</a:t>
            </a:r>
          </a:p>
          <a:p>
            <a:pPr lvl="1"/>
            <a:r>
              <a:rPr lang="en-US" altLang="ja-JP" dirty="0" smtClean="0"/>
              <a:t>M (the number of sub-pictures in a picture) is signalled.</a:t>
            </a:r>
          </a:p>
          <a:p>
            <a:pPr lvl="2"/>
            <a:r>
              <a:rPr lang="en-US" altLang="ja-JP" dirty="0" smtClean="0"/>
              <a:t>( L % M )  shall be zero, where L = ( </a:t>
            </a:r>
            <a:r>
              <a:rPr lang="en-GB" altLang="ja-JP" dirty="0" err="1" smtClean="0"/>
              <a:t>PicWidthInCtbs</a:t>
            </a:r>
            <a:r>
              <a:rPr lang="en-GB" altLang="ja-JP" dirty="0" smtClean="0"/>
              <a:t> * </a:t>
            </a:r>
            <a:r>
              <a:rPr lang="en-GB" altLang="ja-JP" dirty="0" err="1" smtClean="0"/>
              <a:t>PicHeightInCtbs</a:t>
            </a:r>
            <a:r>
              <a:rPr lang="en-GB" altLang="ja-JP" dirty="0" smtClean="0"/>
              <a:t> )</a:t>
            </a:r>
            <a:endParaRPr lang="en-US" altLang="ja-JP" dirty="0" smtClean="0"/>
          </a:p>
          <a:p>
            <a:pPr lvl="1"/>
            <a:r>
              <a:rPr kumimoji="1" lang="en-US" altLang="ja-JP" dirty="0" smtClean="0"/>
              <a:t>Nominal removal time of sub-picture m [0, M-1] </a:t>
            </a:r>
            <a:r>
              <a:rPr lang="en-US" altLang="ja-JP" dirty="0" smtClean="0"/>
              <a:t>in </a:t>
            </a:r>
            <a:r>
              <a:rPr lang="en-US" altLang="ja-JP" dirty="0" err="1" smtClean="0"/>
              <a:t>picure</a:t>
            </a:r>
            <a:r>
              <a:rPr lang="en-US" altLang="ja-JP" dirty="0" smtClean="0"/>
              <a:t> n: </a:t>
            </a:r>
            <a:br>
              <a:rPr lang="en-US" altLang="ja-JP" dirty="0" smtClean="0"/>
            </a:br>
            <a:r>
              <a:rPr kumimoji="1" lang="en-US" altLang="ja-JP" dirty="0" err="1" smtClean="0"/>
              <a:t>t</a:t>
            </a:r>
            <a:r>
              <a:rPr kumimoji="1" lang="en-US" altLang="ja-JP" baseline="-25000" dirty="0" err="1" smtClean="0"/>
              <a:t>r,n</a:t>
            </a:r>
            <a:r>
              <a:rPr kumimoji="1" lang="en-US" altLang="ja-JP" dirty="0" smtClean="0"/>
              <a:t>( n, m ) = </a:t>
            </a:r>
            <a:r>
              <a:rPr lang="en-US" altLang="ja-JP" dirty="0" err="1" smtClean="0"/>
              <a:t>t</a:t>
            </a:r>
            <a:r>
              <a:rPr lang="en-US" altLang="ja-JP" baseline="-25000" dirty="0" err="1" smtClean="0"/>
              <a:t>r,n</a:t>
            </a:r>
            <a:r>
              <a:rPr lang="en-US" altLang="ja-JP" dirty="0" smtClean="0"/>
              <a:t>( n - 1 ) + ( S * ( m + 1 ) / M ) </a:t>
            </a:r>
            <a:br>
              <a:rPr lang="en-US" altLang="ja-JP" dirty="0" smtClean="0"/>
            </a:br>
            <a:r>
              <a:rPr lang="en-US" altLang="ja-JP" dirty="0" smtClean="0"/>
              <a:t>, where S = </a:t>
            </a:r>
            <a:r>
              <a:rPr lang="en-US" altLang="ja-JP" dirty="0"/>
              <a:t>( </a:t>
            </a:r>
            <a:r>
              <a:rPr lang="en-US" altLang="ja-JP" dirty="0" err="1" smtClean="0"/>
              <a:t>t</a:t>
            </a:r>
            <a:r>
              <a:rPr lang="en-US" altLang="ja-JP" baseline="-25000" dirty="0" err="1" smtClean="0"/>
              <a:t>r,n</a:t>
            </a:r>
            <a:r>
              <a:rPr lang="en-US" altLang="ja-JP" dirty="0" smtClean="0"/>
              <a:t>( </a:t>
            </a:r>
            <a:r>
              <a:rPr lang="en-US" altLang="ja-JP" dirty="0"/>
              <a:t>n ) </a:t>
            </a:r>
            <a:r>
              <a:rPr lang="en-US" altLang="ja-JP" dirty="0" smtClean="0"/>
              <a:t>– </a:t>
            </a:r>
            <a:r>
              <a:rPr lang="en-US" altLang="ja-JP" dirty="0" err="1" smtClean="0"/>
              <a:t>t</a:t>
            </a:r>
            <a:r>
              <a:rPr lang="en-US" altLang="ja-JP" baseline="-25000" dirty="0" err="1" smtClean="0"/>
              <a:t>r,n</a:t>
            </a:r>
            <a:r>
              <a:rPr lang="en-US" altLang="ja-JP" dirty="0" smtClean="0"/>
              <a:t>( </a:t>
            </a:r>
            <a:r>
              <a:rPr lang="en-US" altLang="ja-JP" dirty="0"/>
              <a:t>n - 1 </a:t>
            </a:r>
            <a:r>
              <a:rPr lang="en-US" altLang="ja-JP" dirty="0" smtClean="0"/>
              <a:t>) )</a:t>
            </a:r>
          </a:p>
          <a:p>
            <a:r>
              <a:rPr kumimoji="1" lang="en-US" altLang="ja-JP" dirty="0" smtClean="0"/>
              <a:t>Improved definition</a:t>
            </a:r>
          </a:p>
          <a:p>
            <a:pPr lvl="1"/>
            <a:r>
              <a:rPr lang="en-US" altLang="ja-JP" dirty="0" smtClean="0"/>
              <a:t> N ( = num_ctbs_in_subpicture_minus1 + 1 ) is signalled.</a:t>
            </a:r>
          </a:p>
          <a:p>
            <a:pPr lvl="2"/>
            <a:r>
              <a:rPr lang="en-US" altLang="ja-JP" dirty="0" smtClean="0"/>
              <a:t>Ceil( L / N ) = M</a:t>
            </a:r>
          </a:p>
          <a:p>
            <a:pPr lvl="2"/>
            <a:r>
              <a:rPr kumimoji="1" lang="en-US" altLang="ja-JP" dirty="0" smtClean="0"/>
              <a:t>All sub-pictures except the last </a:t>
            </a:r>
            <a:r>
              <a:rPr lang="en-US" altLang="ja-JP" dirty="0" smtClean="0"/>
              <a:t>sub-picture contain N CTBs.</a:t>
            </a:r>
          </a:p>
          <a:p>
            <a:pPr lvl="1"/>
            <a:r>
              <a:rPr lang="ja-JP" altLang="en-US" dirty="0"/>
              <a:t>⊿</a:t>
            </a:r>
            <a:r>
              <a:rPr lang="en-US" altLang="ja-JP" dirty="0"/>
              <a:t>t </a:t>
            </a:r>
            <a:r>
              <a:rPr lang="en-US" altLang="ja-JP" dirty="0" smtClean="0"/>
              <a:t>( = </a:t>
            </a:r>
            <a:r>
              <a:rPr lang="en-GB" altLang="ja-JP" dirty="0" err="1" smtClean="0"/>
              <a:t>removal_time_offset</a:t>
            </a:r>
            <a:r>
              <a:rPr lang="en-GB" altLang="ja-JP" dirty="0"/>
              <a:t>[ </a:t>
            </a:r>
            <a:r>
              <a:rPr lang="en-GB" altLang="ja-JP" dirty="0" err="1"/>
              <a:t>SchedSelIdx</a:t>
            </a:r>
            <a:r>
              <a:rPr lang="en-GB" altLang="ja-JP" dirty="0"/>
              <a:t> ]</a:t>
            </a:r>
            <a:r>
              <a:rPr lang="en-US" altLang="ja-JP" dirty="0" smtClean="0"/>
              <a:t> ) is signalled.</a:t>
            </a:r>
          </a:p>
          <a:p>
            <a:pPr lvl="2"/>
            <a:r>
              <a:rPr lang="ja-JP" altLang="en-US" dirty="0"/>
              <a:t>⊿</a:t>
            </a:r>
            <a:r>
              <a:rPr lang="en-US" altLang="ja-JP" dirty="0" smtClean="0"/>
              <a:t>t allows the fluctuation of #bits in each sub-picture.</a:t>
            </a:r>
          </a:p>
          <a:p>
            <a:pPr lvl="2"/>
            <a:r>
              <a:rPr lang="en-US" altLang="ja-JP" dirty="0" smtClean="0"/>
              <a:t>27 MHz precision</a:t>
            </a:r>
          </a:p>
          <a:p>
            <a:pPr lvl="2"/>
            <a:r>
              <a:rPr lang="en-GB" altLang="ja-JP" dirty="0" err="1" smtClean="0"/>
              <a:t>T</a:t>
            </a:r>
            <a:r>
              <a:rPr lang="en-GB" altLang="ja-JP" baseline="-25000" dirty="0" err="1" smtClean="0"/>
              <a:t>r,n</a:t>
            </a:r>
            <a:r>
              <a:rPr lang="en-GB" altLang="ja-JP" baseline="-25000" dirty="0" smtClean="0"/>
              <a:t> </a:t>
            </a:r>
            <a:r>
              <a:rPr lang="en-GB" altLang="ja-JP" dirty="0" smtClean="0"/>
              <a:t>(</a:t>
            </a:r>
            <a:r>
              <a:rPr lang="en-GB" altLang="ja-JP" dirty="0"/>
              <a:t> n, m ) = </a:t>
            </a:r>
            <a:r>
              <a:rPr lang="en-GB" altLang="ja-JP" dirty="0" smtClean="0"/>
              <a:t>min( </a:t>
            </a:r>
            <a:r>
              <a:rPr lang="en-GB" altLang="ja-JP" dirty="0" err="1" smtClean="0"/>
              <a:t>t</a:t>
            </a:r>
            <a:r>
              <a:rPr lang="en-GB" altLang="ja-JP" baseline="-25000" dirty="0" err="1" smtClean="0"/>
              <a:t>r,n</a:t>
            </a:r>
            <a:r>
              <a:rPr lang="en-GB" altLang="ja-JP" baseline="-25000" dirty="0" smtClean="0"/>
              <a:t> </a:t>
            </a:r>
            <a:r>
              <a:rPr lang="en-GB" altLang="ja-JP" dirty="0" smtClean="0"/>
              <a:t>(</a:t>
            </a:r>
            <a:r>
              <a:rPr lang="en-GB" altLang="ja-JP" dirty="0"/>
              <a:t> n ), </a:t>
            </a:r>
            <a:r>
              <a:rPr lang="en-GB" altLang="ja-JP" dirty="0" err="1" smtClean="0"/>
              <a:t>t</a:t>
            </a:r>
            <a:r>
              <a:rPr lang="en-GB" altLang="ja-JP" baseline="-25000" dirty="0" err="1" smtClean="0"/>
              <a:t>r,n</a:t>
            </a:r>
            <a:r>
              <a:rPr lang="en-GB" altLang="ja-JP" baseline="-25000" dirty="0" smtClean="0"/>
              <a:t> </a:t>
            </a:r>
            <a:r>
              <a:rPr lang="en-GB" altLang="ja-JP" dirty="0" smtClean="0"/>
              <a:t>(</a:t>
            </a:r>
            <a:r>
              <a:rPr lang="en-GB" altLang="ja-JP" dirty="0"/>
              <a:t> n - 1 ) + ( S * </a:t>
            </a:r>
            <a:r>
              <a:rPr lang="en-GB" altLang="ja-JP" dirty="0" smtClean="0"/>
              <a:t>( m </a:t>
            </a:r>
            <a:r>
              <a:rPr lang="en-GB" altLang="ja-JP" dirty="0"/>
              <a:t>+ </a:t>
            </a:r>
            <a:r>
              <a:rPr lang="en-GB" altLang="ja-JP" dirty="0" smtClean="0"/>
              <a:t>1 ) </a:t>
            </a:r>
            <a:r>
              <a:rPr lang="en-GB" altLang="ja-JP" dirty="0"/>
              <a:t>* M / N ) + </a:t>
            </a:r>
            <a:r>
              <a:rPr lang="en-GB" altLang="ja-JP" dirty="0" err="1"/>
              <a:t>removal_time_offset</a:t>
            </a:r>
            <a:r>
              <a:rPr lang="en-GB" altLang="ja-JP" dirty="0"/>
              <a:t>[ </a:t>
            </a:r>
            <a:r>
              <a:rPr lang="en-GB" altLang="ja-JP" dirty="0" err="1"/>
              <a:t>SchedSelIdx</a:t>
            </a:r>
            <a:r>
              <a:rPr lang="en-GB" altLang="ja-JP" dirty="0"/>
              <a:t> ] </a:t>
            </a:r>
            <a:r>
              <a:rPr lang="en-US" altLang="ja-JP" dirty="0" smtClean="0"/>
              <a:t>÷ </a:t>
            </a:r>
            <a:r>
              <a:rPr lang="en-GB" altLang="ja-JP" dirty="0" smtClean="0"/>
              <a:t>27 000 000 )</a:t>
            </a:r>
            <a:endParaRPr lang="en-US" altLang="ja-JP" dirty="0" smtClean="0"/>
          </a:p>
          <a:p>
            <a:pPr lvl="1"/>
            <a:endParaRPr kumimoji="1" lang="ja-JP" altLang="en-US" dirty="0"/>
          </a:p>
        </p:txBody>
      </p:sp>
      <p:sp>
        <p:nvSpPr>
          <p:cNvPr id="5" name="フッター プレースホルダー 4"/>
          <p:cNvSpPr>
            <a:spLocks noGrp="1"/>
          </p:cNvSpPr>
          <p:nvPr>
            <p:ph type="ftr" sz="quarter" idx="11"/>
          </p:nvPr>
        </p:nvSpPr>
        <p:spPr/>
        <p:txBody>
          <a:bodyPr/>
          <a:lstStyle/>
          <a:p>
            <a:r>
              <a:rPr lang="de-DE" altLang="ja-JP" dirty="0" smtClean="0"/>
              <a:t>Copyright 2012 FUJITSU LIMITED</a:t>
            </a:r>
            <a:endParaRPr lang="de-DE" altLang="ja-JP" dirty="0"/>
          </a:p>
        </p:txBody>
      </p:sp>
      <p:sp>
        <p:nvSpPr>
          <p:cNvPr id="17" name="スライド番号プレースホルダー 16"/>
          <p:cNvSpPr>
            <a:spLocks noGrp="1"/>
          </p:cNvSpPr>
          <p:nvPr>
            <p:ph type="sldNum" sz="quarter" idx="10"/>
          </p:nvPr>
        </p:nvSpPr>
        <p:spPr/>
        <p:txBody>
          <a:bodyPr/>
          <a:lstStyle/>
          <a:p>
            <a:fld id="{E7B741BD-68EB-48D6-8DF8-C3A95043B516}" type="slidenum">
              <a:rPr lang="de-DE" altLang="ja-JP" smtClean="0"/>
              <a:pPr/>
              <a:t>3</a:t>
            </a:fld>
            <a:endParaRPr lang="de-DE" altLang="ja-JP"/>
          </a:p>
        </p:txBody>
      </p:sp>
    </p:spTree>
    <p:extLst>
      <p:ext uri="{BB962C8B-B14F-4D97-AF65-F5344CB8AC3E}">
        <p14:creationId xmlns:p14="http://schemas.microsoft.com/office/powerpoint/2010/main" val="2417781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Syntax(1/2}</a:t>
            </a:r>
            <a:endParaRPr kumimoji="1" lang="ja-JP" altLang="en-US" dirty="0"/>
          </a:p>
        </p:txBody>
      </p:sp>
      <p:sp>
        <p:nvSpPr>
          <p:cNvPr id="3" name="コンテンツ プレースホルダー 2"/>
          <p:cNvSpPr>
            <a:spLocks noGrp="1"/>
          </p:cNvSpPr>
          <p:nvPr>
            <p:ph idx="1"/>
          </p:nvPr>
        </p:nvSpPr>
        <p:spPr>
          <a:xfrm>
            <a:off x="168275" y="869951"/>
            <a:ext cx="8786813" cy="398810"/>
          </a:xfrm>
        </p:spPr>
        <p:txBody>
          <a:bodyPr/>
          <a:lstStyle/>
          <a:p>
            <a:r>
              <a:rPr lang="en-US" altLang="ja-JP" dirty="0" smtClean="0"/>
              <a:t>In </a:t>
            </a:r>
            <a:r>
              <a:rPr lang="en-US" altLang="ja-JP" dirty="0" err="1" smtClean="0"/>
              <a:t>vui_parameters</a:t>
            </a:r>
            <a:r>
              <a:rPr lang="en-US" altLang="ja-JP" dirty="0" smtClean="0"/>
              <a:t>()</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7" name="表 6"/>
          <p:cNvGraphicFramePr>
            <a:graphicFrameLocks noGrp="1"/>
          </p:cNvGraphicFramePr>
          <p:nvPr>
            <p:extLst>
              <p:ext uri="{D42A27DB-BD31-4B8C-83A1-F6EECF244321}">
                <p14:modId xmlns:p14="http://schemas.microsoft.com/office/powerpoint/2010/main" val="1898790585"/>
              </p:ext>
            </p:extLst>
          </p:nvPr>
        </p:nvGraphicFramePr>
        <p:xfrm>
          <a:off x="251520" y="1405880"/>
          <a:ext cx="8640960" cy="2743200"/>
        </p:xfrm>
        <a:graphic>
          <a:graphicData uri="http://schemas.openxmlformats.org/drawingml/2006/table">
            <a:tbl>
              <a:tblPr/>
              <a:tblGrid>
                <a:gridCol w="7368515"/>
                <a:gridCol w="1272445"/>
              </a:tblGrid>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New Roman"/>
                          <a:ea typeface="Malgun Gothic"/>
                          <a:cs typeface="Times New Roman"/>
                        </a:rPr>
                        <a:t>	if( </a:t>
                      </a:r>
                      <a:r>
                        <a:rPr lang="en-GB" sz="1800" dirty="0" err="1">
                          <a:effectLst/>
                          <a:latin typeface="Times New Roman"/>
                          <a:ea typeface="Malgun Gothic"/>
                          <a:cs typeface="Times New Roman"/>
                        </a:rPr>
                        <a:t>vcl_hrd_parameters_present_flag</a:t>
                      </a:r>
                      <a:r>
                        <a:rPr lang="en-GB" sz="1800" dirty="0">
                          <a:effectLst/>
                          <a:latin typeface="Times New Roman"/>
                          <a:ea typeface="Malgun Gothic"/>
                          <a:cs typeface="Times New Roman"/>
                        </a:rPr>
                        <a:t> )</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latin typeface="Times New Roman"/>
                          <a:ea typeface="Malgun Gothic"/>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New Roman"/>
                          <a:ea typeface="Malgun Gothic"/>
                          <a:cs typeface="Times New Roman"/>
                        </a:rPr>
                        <a:t>		</a:t>
                      </a:r>
                      <a:r>
                        <a:rPr lang="en-GB" sz="1800" dirty="0" err="1">
                          <a:effectLst/>
                          <a:latin typeface="Times New Roman"/>
                          <a:ea typeface="Malgun Gothic"/>
                          <a:cs typeface="Times New Roman"/>
                        </a:rPr>
                        <a:t>hrd_parameters</a:t>
                      </a:r>
                      <a:r>
                        <a:rPr lang="en-GB" sz="1800" dirty="0">
                          <a:effectLst/>
                          <a:latin typeface="Times New Roman"/>
                          <a:ea typeface="Malgun Gothic"/>
                          <a:cs typeface="Times New Roman"/>
                        </a:rPr>
                        <a:t>( )</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latin typeface="Times New Roman"/>
                          <a:ea typeface="Malgun Gothic"/>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dirty="0">
                          <a:effectLst/>
                          <a:latin typeface="Times New Roman"/>
                          <a:ea typeface="Malgun Gothic"/>
                          <a:cs typeface="Times New Roman"/>
                        </a:rPr>
                        <a:t>if( </a:t>
                      </a:r>
                      <a:r>
                        <a:rPr lang="en-GB" sz="1800" dirty="0" err="1">
                          <a:effectLst/>
                          <a:latin typeface="Times New Roman"/>
                          <a:ea typeface="Malgun Gothic"/>
                          <a:cs typeface="Times New Roman"/>
                        </a:rPr>
                        <a:t>nal_hrd_parameters_present_flag</a:t>
                      </a:r>
                      <a:r>
                        <a:rPr lang="en-GB" sz="1800" dirty="0">
                          <a:effectLst/>
                          <a:latin typeface="Times New Roman"/>
                          <a:ea typeface="Malgun Gothic"/>
                          <a:cs typeface="Times New Roman"/>
                        </a:rPr>
                        <a:t>  | |  </a:t>
                      </a:r>
                      <a:r>
                        <a:rPr lang="en-GB" sz="1800" dirty="0" err="1">
                          <a:effectLst/>
                          <a:latin typeface="Times New Roman"/>
                          <a:ea typeface="Malgun Gothic"/>
                          <a:cs typeface="Times New Roman"/>
                        </a:rPr>
                        <a:t>vcl_hrd_parameters_present_flag</a:t>
                      </a:r>
                      <a:r>
                        <a:rPr lang="en-GB" sz="1800" dirty="0">
                          <a:effectLst/>
                          <a:latin typeface="Times New Roman"/>
                          <a:ea typeface="Malgun Gothic"/>
                          <a:cs typeface="Times New Roman"/>
                        </a:rPr>
                        <a:t> )</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latin typeface="Times New Roman"/>
                          <a:ea typeface="Malgun Gothic"/>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err="1">
                          <a:effectLst/>
                          <a:highlight>
                            <a:srgbClr val="FFFF00"/>
                          </a:highlight>
                          <a:latin typeface="Times New Roman"/>
                          <a:ea typeface="ＭＳ 明朝"/>
                          <a:cs typeface="Times New Roman"/>
                        </a:rPr>
                        <a:t>sub</a:t>
                      </a:r>
                      <a:r>
                        <a:rPr lang="en-GB" sz="1800" b="1" dirty="0" err="1">
                          <a:effectLst/>
                          <a:highlight>
                            <a:srgbClr val="FFFF00"/>
                          </a:highlight>
                          <a:latin typeface="Times New Roman"/>
                          <a:ea typeface="Malgun Gothic"/>
                          <a:cs typeface="Times New Roman"/>
                        </a:rPr>
                        <a:t>_</a:t>
                      </a:r>
                      <a:r>
                        <a:rPr lang="en-GB" sz="1800" b="1" dirty="0" err="1">
                          <a:effectLst/>
                          <a:highlight>
                            <a:srgbClr val="FFFF00"/>
                          </a:highlight>
                          <a:latin typeface="Times New Roman"/>
                          <a:ea typeface="ＭＳ 明朝"/>
                          <a:cs typeface="Times New Roman"/>
                        </a:rPr>
                        <a:t>pic</a:t>
                      </a:r>
                      <a:r>
                        <a:rPr lang="en-GB" sz="1800" b="1" dirty="0" err="1">
                          <a:effectLst/>
                          <a:highlight>
                            <a:srgbClr val="FFFF00"/>
                          </a:highlight>
                          <a:latin typeface="Times New Roman"/>
                          <a:ea typeface="Malgun Gothic"/>
                          <a:cs typeface="Times New Roman"/>
                        </a:rPr>
                        <a:t>_</a:t>
                      </a:r>
                      <a:r>
                        <a:rPr lang="en-GB" sz="1800" b="1" dirty="0" err="1">
                          <a:effectLst/>
                          <a:highlight>
                            <a:srgbClr val="FFFF00"/>
                          </a:highlight>
                          <a:latin typeface="Times New Roman"/>
                          <a:ea typeface="ＭＳ 明朝"/>
                          <a:cs typeface="Times New Roman"/>
                        </a:rPr>
                        <a:t>cpb</a:t>
                      </a:r>
                      <a:r>
                        <a:rPr lang="en-GB" sz="1800" b="1" dirty="0" err="1">
                          <a:effectLst/>
                          <a:highlight>
                            <a:srgbClr val="FFFF00"/>
                          </a:highlight>
                          <a:latin typeface="Times New Roman"/>
                          <a:ea typeface="Malgun Gothic"/>
                          <a:cs typeface="Times New Roman"/>
                        </a:rPr>
                        <a:t>_flag</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u(1)</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New Roman"/>
                          <a:ea typeface="Malgun Gothic"/>
                          <a:cs typeface="Times New Roman"/>
                        </a:rPr>
                        <a:t>		</a:t>
                      </a:r>
                      <a:r>
                        <a:rPr lang="en-GB" sz="1800" dirty="0">
                          <a:effectLst/>
                          <a:highlight>
                            <a:srgbClr val="FFFF00"/>
                          </a:highlight>
                          <a:latin typeface="Times New Roman"/>
                          <a:ea typeface="ＭＳ 明朝"/>
                          <a:cs typeface="Times New Roman"/>
                        </a:rPr>
                        <a:t>if(</a:t>
                      </a:r>
                      <a:r>
                        <a:rPr lang="en-GB" sz="1800" dirty="0" err="1">
                          <a:effectLst/>
                          <a:highlight>
                            <a:srgbClr val="FFFF00"/>
                          </a:highlight>
                          <a:latin typeface="Times New Roman"/>
                          <a:ea typeface="ＭＳ 明朝"/>
                          <a:cs typeface="Times New Roman"/>
                        </a:rPr>
                        <a:t>sub</a:t>
                      </a:r>
                      <a:r>
                        <a:rPr lang="en-GB" sz="1800" dirty="0" err="1">
                          <a:effectLst/>
                          <a:highlight>
                            <a:srgbClr val="FFFF00"/>
                          </a:highlight>
                          <a:latin typeface="Times New Roman"/>
                          <a:ea typeface="Malgun Gothic"/>
                          <a:cs typeface="Times New Roman"/>
                        </a:rPr>
                        <a:t>_</a:t>
                      </a:r>
                      <a:r>
                        <a:rPr lang="en-GB" sz="1800" dirty="0" err="1">
                          <a:effectLst/>
                          <a:highlight>
                            <a:srgbClr val="FFFF00"/>
                          </a:highlight>
                          <a:latin typeface="Times New Roman"/>
                          <a:ea typeface="ＭＳ 明朝"/>
                          <a:cs typeface="Times New Roman"/>
                        </a:rPr>
                        <a:t>pic</a:t>
                      </a:r>
                      <a:r>
                        <a:rPr lang="en-GB" sz="1800" dirty="0" err="1">
                          <a:effectLst/>
                          <a:highlight>
                            <a:srgbClr val="FFFF00"/>
                          </a:highlight>
                          <a:latin typeface="Times New Roman"/>
                          <a:ea typeface="Malgun Gothic"/>
                          <a:cs typeface="Times New Roman"/>
                        </a:rPr>
                        <a:t>_</a:t>
                      </a:r>
                      <a:r>
                        <a:rPr lang="en-GB" sz="1800" dirty="0" err="1">
                          <a:effectLst/>
                          <a:highlight>
                            <a:srgbClr val="FFFF00"/>
                          </a:highlight>
                          <a:latin typeface="Times New Roman"/>
                          <a:ea typeface="ＭＳ 明朝"/>
                          <a:cs typeface="Times New Roman"/>
                        </a:rPr>
                        <a:t>cpb</a:t>
                      </a:r>
                      <a:r>
                        <a:rPr lang="en-GB" sz="1800" dirty="0" err="1">
                          <a:effectLst/>
                          <a:highlight>
                            <a:srgbClr val="FFFF00"/>
                          </a:highlight>
                          <a:latin typeface="Times New Roman"/>
                          <a:ea typeface="Malgun Gothic"/>
                          <a:cs typeface="Times New Roman"/>
                        </a:rPr>
                        <a:t>_flag</a:t>
                      </a:r>
                      <a:r>
                        <a:rPr lang="en-GB" sz="1800" dirty="0">
                          <a:effectLst/>
                          <a:highlight>
                            <a:srgbClr val="FFFF00"/>
                          </a:highlight>
                          <a:latin typeface="Times New Roman"/>
                          <a:ea typeface="ＭＳ 明朝"/>
                          <a:cs typeface="Times New Roman"/>
                        </a:rPr>
                        <a:t> != 0 ) {</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a:effectLst/>
                          <a:highlight>
                            <a:srgbClr val="FFFF00"/>
                          </a:highlight>
                          <a:latin typeface="Times New Roman"/>
                          <a:ea typeface="ＭＳ 明朝"/>
                          <a:cs typeface="Times New Roman"/>
                        </a:rPr>
                        <a:t>num_ctbs_in_subpicture_minus1</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ue(v)</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err="1">
                          <a:effectLst/>
                          <a:highlight>
                            <a:srgbClr val="FFFF00"/>
                          </a:highlight>
                          <a:latin typeface="Times New Roman"/>
                          <a:ea typeface="ＭＳ 明朝"/>
                          <a:cs typeface="Times New Roman"/>
                        </a:rPr>
                        <a:t>removal_time_offset_length</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u(5)</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err="1">
                          <a:effectLst/>
                          <a:highlight>
                            <a:srgbClr val="FFFF00"/>
                          </a:highlight>
                          <a:latin typeface="Times New Roman"/>
                          <a:ea typeface="ＭＳ 明朝"/>
                          <a:cs typeface="Times New Roman"/>
                        </a:rPr>
                        <a:t>picture_interval</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ue(v)</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a:effectLst/>
                          <a:highlight>
                            <a:srgbClr val="FFFF00"/>
                          </a:highlight>
                          <a:latin typeface="Times New Roman"/>
                          <a:ea typeface="ＭＳ 明朝"/>
                          <a:cs typeface="Times New Roman"/>
                        </a:rPr>
                        <a:t>}</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latin typeface="Times New Roman"/>
                          <a:ea typeface="ＭＳ 明朝"/>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5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err="1">
                          <a:effectLst/>
                          <a:latin typeface="Times New Roman"/>
                          <a:ea typeface="Malgun Gothic"/>
                          <a:cs typeface="Times New Roman"/>
                        </a:rPr>
                        <a:t>low_delay_hrd_flag</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dirty="0">
                          <a:effectLst/>
                          <a:latin typeface="Times New Roman"/>
                          <a:ea typeface="Malgun Gothic"/>
                          <a:cs typeface="Times New Roman"/>
                        </a:rPr>
                        <a:t>u(1)</a:t>
                      </a:r>
                      <a:endParaRPr lang="ja-JP" sz="1800" b="1" dirty="0">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コンテンツ プレースホルダー 2"/>
          <p:cNvSpPr txBox="1">
            <a:spLocks/>
          </p:cNvSpPr>
          <p:nvPr/>
        </p:nvSpPr>
        <p:spPr bwMode="gray">
          <a:xfrm>
            <a:off x="179512" y="4437112"/>
            <a:ext cx="8786813" cy="122413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9pPr>
          </a:lstStyle>
          <a:p>
            <a:pPr marL="0" indent="0">
              <a:buNone/>
            </a:pPr>
            <a:r>
              <a:rPr lang="en-US" altLang="ja-JP" sz="2000" dirty="0" err="1" smtClean="0"/>
              <a:t>picture_interval</a:t>
            </a:r>
            <a:r>
              <a:rPr lang="en-US" altLang="ja-JP" sz="2000" dirty="0" smtClean="0"/>
              <a:t> is used to derive </a:t>
            </a:r>
            <a:r>
              <a:rPr lang="en-US" altLang="ja-JP" sz="2000" dirty="0" err="1" smtClean="0"/>
              <a:t>t</a:t>
            </a:r>
            <a:r>
              <a:rPr lang="en-US" altLang="ja-JP" sz="2000" baseline="-25000" dirty="0" err="1" smtClean="0"/>
              <a:t>r,n</a:t>
            </a:r>
            <a:r>
              <a:rPr lang="en-US" altLang="ja-JP" sz="2000" dirty="0" smtClean="0"/>
              <a:t>( -1 ) = </a:t>
            </a:r>
            <a:r>
              <a:rPr lang="en-GB" altLang="ja-JP" sz="2000" dirty="0" smtClean="0"/>
              <a:t>( </a:t>
            </a:r>
            <a:r>
              <a:rPr lang="en-GB" altLang="ja-JP" sz="2000" dirty="0" err="1"/>
              <a:t>t</a:t>
            </a:r>
            <a:r>
              <a:rPr lang="en-GB" altLang="ja-JP" sz="2000" baseline="-25000" dirty="0" err="1"/>
              <a:t>r,n</a:t>
            </a:r>
            <a:r>
              <a:rPr lang="en-GB" altLang="ja-JP" sz="2000" dirty="0"/>
              <a:t>( 0 ) - </a:t>
            </a:r>
            <a:r>
              <a:rPr lang="en-GB" altLang="ja-JP" sz="2000" dirty="0" err="1"/>
              <a:t>picture_interval</a:t>
            </a:r>
            <a:r>
              <a:rPr lang="en-GB" altLang="ja-JP" sz="2000" dirty="0"/>
              <a:t> * </a:t>
            </a:r>
            <a:r>
              <a:rPr lang="en-GB" altLang="ja-JP" sz="2000" dirty="0" err="1"/>
              <a:t>t</a:t>
            </a:r>
            <a:r>
              <a:rPr lang="en-GB" altLang="ja-JP" sz="2000" baseline="-25000" dirty="0" err="1"/>
              <a:t>c</a:t>
            </a:r>
            <a:r>
              <a:rPr lang="en-GB" altLang="ja-JP" sz="2000" dirty="0"/>
              <a:t> )</a:t>
            </a:r>
            <a:endParaRPr lang="ja-JP" altLang="en-US" sz="2000" dirty="0"/>
          </a:p>
        </p:txBody>
      </p:sp>
      <p:sp>
        <p:nvSpPr>
          <p:cNvPr id="17" name="スライド番号プレースホルダー 16"/>
          <p:cNvSpPr>
            <a:spLocks noGrp="1"/>
          </p:cNvSpPr>
          <p:nvPr>
            <p:ph type="sldNum" sz="quarter" idx="10"/>
          </p:nvPr>
        </p:nvSpPr>
        <p:spPr/>
        <p:txBody>
          <a:bodyPr/>
          <a:lstStyle/>
          <a:p>
            <a:fld id="{E7B741BD-68EB-48D6-8DF8-C3A95043B516}" type="slidenum">
              <a:rPr lang="de-DE" altLang="ja-JP" smtClean="0"/>
              <a:pPr/>
              <a:t>4</a:t>
            </a:fld>
            <a:endParaRPr lang="de-DE" altLang="ja-JP"/>
          </a:p>
        </p:txBody>
      </p:sp>
    </p:spTree>
    <p:extLst>
      <p:ext uri="{BB962C8B-B14F-4D97-AF65-F5344CB8AC3E}">
        <p14:creationId xmlns:p14="http://schemas.microsoft.com/office/powerpoint/2010/main" val="2466993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Syntax(2/2)</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コンテンツ プレースホルダー 2"/>
          <p:cNvSpPr txBox="1">
            <a:spLocks/>
          </p:cNvSpPr>
          <p:nvPr/>
        </p:nvSpPr>
        <p:spPr bwMode="gray">
          <a:xfrm>
            <a:off x="174251" y="836712"/>
            <a:ext cx="8786813" cy="39881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2"/>
              </a:buBlip>
              <a:defRPr kumimoji="1" sz="2000">
                <a:solidFill>
                  <a:srgbClr val="000000"/>
                </a:solidFill>
                <a:latin typeface="+mn-lt"/>
                <a:ea typeface="+mn-ea"/>
                <a:cs typeface="+mn-cs"/>
              </a:defRPr>
            </a:lvl9pPr>
          </a:lstStyle>
          <a:p>
            <a:r>
              <a:rPr lang="en-US" altLang="ja-JP" dirty="0" smtClean="0"/>
              <a:t>In </a:t>
            </a:r>
            <a:r>
              <a:rPr lang="en-US" altLang="ja-JP" dirty="0" err="1" smtClean="0"/>
              <a:t>hrd_parameters</a:t>
            </a:r>
            <a:r>
              <a:rPr lang="en-US" altLang="ja-JP" dirty="0" smtClean="0"/>
              <a:t>()</a:t>
            </a:r>
            <a:endParaRPr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670854308"/>
              </p:ext>
            </p:extLst>
          </p:nvPr>
        </p:nvGraphicFramePr>
        <p:xfrm>
          <a:off x="246259" y="1412776"/>
          <a:ext cx="8640960" cy="1371600"/>
        </p:xfrm>
        <a:graphic>
          <a:graphicData uri="http://schemas.openxmlformats.org/drawingml/2006/table">
            <a:tbl>
              <a:tblPr/>
              <a:tblGrid>
                <a:gridCol w="7368516"/>
                <a:gridCol w="1272444"/>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dirty="0">
                          <a:effectLst/>
                          <a:latin typeface="Times New Roman"/>
                          <a:ea typeface="Malgun Gothic"/>
                          <a:cs typeface="Times New Roman"/>
                        </a:rPr>
                        <a:t>	</a:t>
                      </a:r>
                      <a:r>
                        <a:rPr lang="en-GB" sz="1800" b="1" dirty="0" err="1">
                          <a:effectLst/>
                          <a:latin typeface="Times New Roman"/>
                          <a:ea typeface="Malgun Gothic"/>
                          <a:cs typeface="Times New Roman"/>
                        </a:rPr>
                        <a:t>time_offset_length</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latin typeface="Times New Roman"/>
                          <a:ea typeface="Malgun Gothic"/>
                          <a:cs typeface="Times New Roman"/>
                        </a:rPr>
                        <a:t>u(5)</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a:effectLst/>
                          <a:latin typeface="Times New Roman"/>
                          <a:ea typeface="Malgun Gothic"/>
                          <a:cs typeface="Times New Roman"/>
                        </a:rPr>
                        <a:t>	</a:t>
                      </a:r>
                      <a:r>
                        <a:rPr lang="en-GB" sz="1800">
                          <a:effectLst/>
                          <a:highlight>
                            <a:srgbClr val="FFFF00"/>
                          </a:highlight>
                          <a:latin typeface="Times New Roman"/>
                          <a:ea typeface="ＭＳ 明朝"/>
                          <a:cs typeface="Times New Roman"/>
                        </a:rPr>
                        <a:t>if( sub_pic_cpb_ flag != 0){</a:t>
                      </a:r>
                      <a:endParaRPr lang="ja-JP" sz="18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dirty="0">
                          <a:effectLst/>
                          <a:highlight>
                            <a:srgbClr val="FFFF00"/>
                          </a:highlight>
                          <a:latin typeface="Times New Roman"/>
                          <a:ea typeface="ＭＳ 明朝"/>
                          <a:cs typeface="Times New Roman"/>
                        </a:rPr>
                        <a:t> </a:t>
                      </a:r>
                      <a:endParaRPr lang="ja-JP" sz="1800" b="1" dirty="0">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a:effectLst/>
                          <a:latin typeface="Times New Roman"/>
                          <a:ea typeface="Malgun Gothic"/>
                          <a:cs typeface="Times New Roman"/>
                        </a:rPr>
                        <a:t>		</a:t>
                      </a:r>
                      <a:r>
                        <a:rPr lang="en-GB" sz="1800" b="1">
                          <a:effectLst/>
                          <a:highlight>
                            <a:srgbClr val="FFFF00"/>
                          </a:highlight>
                          <a:latin typeface="Times New Roman"/>
                          <a:ea typeface="ＭＳ 明朝"/>
                          <a:cs typeface="Times New Roman"/>
                        </a:rPr>
                        <a:t>removal_time_offset</a:t>
                      </a:r>
                      <a:endParaRPr lang="ja-JP" sz="18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u(v)</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b="1">
                          <a:effectLst/>
                          <a:latin typeface="Times New Roman"/>
                          <a:ea typeface="Malgun Gothic"/>
                          <a:cs typeface="Times New Roman"/>
                        </a:rPr>
                        <a:t>	</a:t>
                      </a:r>
                      <a:r>
                        <a:rPr lang="en-GB" sz="1800" b="1">
                          <a:effectLst/>
                          <a:highlight>
                            <a:srgbClr val="FFFF00"/>
                          </a:highlight>
                          <a:latin typeface="Times New Roman"/>
                          <a:ea typeface="ＭＳ 明朝"/>
                          <a:cs typeface="Times New Roman"/>
                        </a:rPr>
                        <a:t>}</a:t>
                      </a:r>
                      <a:endParaRPr lang="ja-JP" sz="18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a:effectLst/>
                          <a:highlight>
                            <a:srgbClr val="FFFF00"/>
                          </a:highlight>
                          <a:latin typeface="Times New Roman"/>
                          <a:ea typeface="ＭＳ 明朝"/>
                          <a:cs typeface="Times New Roman"/>
                        </a:rPr>
                        <a:t> </a:t>
                      </a:r>
                      <a:endParaRPr lang="ja-JP" sz="1800" b="1">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a:effectLst/>
                          <a:latin typeface="Times New Roman"/>
                          <a:ea typeface="Malgun Gothic"/>
                          <a:cs typeface="Times New Roman"/>
                        </a:rPr>
                        <a:t>}</a:t>
                      </a:r>
                      <a:endParaRPr lang="ja-JP" sz="18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auto" hangingPunct="1">
                        <a:spcAft>
                          <a:spcPts val="300"/>
                        </a:spcAft>
                      </a:pPr>
                      <a:r>
                        <a:rPr lang="en-GB" sz="1800" b="0" dirty="0">
                          <a:effectLst/>
                          <a:latin typeface="Times New Roman"/>
                          <a:ea typeface="Malgun Gothic"/>
                          <a:cs typeface="Times New Roman"/>
                        </a:rPr>
                        <a:t> </a:t>
                      </a:r>
                      <a:endParaRPr lang="ja-JP" sz="1800" b="1" dirty="0">
                        <a:effectLs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スライド番号プレースホルダー 12"/>
          <p:cNvSpPr>
            <a:spLocks noGrp="1"/>
          </p:cNvSpPr>
          <p:nvPr>
            <p:ph type="sldNum" sz="quarter" idx="10"/>
          </p:nvPr>
        </p:nvSpPr>
        <p:spPr/>
        <p:txBody>
          <a:bodyPr/>
          <a:lstStyle/>
          <a:p>
            <a:fld id="{E7B741BD-68EB-48D6-8DF8-C3A95043B516}" type="slidenum">
              <a:rPr lang="de-DE" altLang="ja-JP" smtClean="0"/>
              <a:pPr/>
              <a:t>5</a:t>
            </a:fld>
            <a:endParaRPr lang="de-DE" altLang="ja-JP"/>
          </a:p>
        </p:txBody>
      </p:sp>
    </p:spTree>
    <p:extLst>
      <p:ext uri="{BB962C8B-B14F-4D97-AF65-F5344CB8AC3E}">
        <p14:creationId xmlns:p14="http://schemas.microsoft.com/office/powerpoint/2010/main" val="3167610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Discussions(1/2)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Definition of a sub-picture</a:t>
            </a:r>
          </a:p>
          <a:p>
            <a:pPr lvl="1"/>
            <a:r>
              <a:rPr lang="en-US" altLang="ja-JP" dirty="0" smtClean="0"/>
              <a:t>It is specified as a “decoding unit” in the proposed text.</a:t>
            </a:r>
          </a:p>
          <a:p>
            <a:pPr lvl="1"/>
            <a:r>
              <a:rPr kumimoji="1" lang="en-US" altLang="ja-JP" dirty="0" smtClean="0"/>
              <a:t>A decoding unit may not be a set of complete NAL units.</a:t>
            </a:r>
          </a:p>
          <a:p>
            <a:pPr lvl="2"/>
            <a:r>
              <a:rPr kumimoji="1" lang="en-US" altLang="ja-JP" dirty="0" smtClean="0"/>
              <a:t>If the size of a decoding unit is small,  “</a:t>
            </a:r>
            <a:r>
              <a:rPr lang="en-US" altLang="ja-JP" dirty="0"/>
              <a:t>a set of complete NAL </a:t>
            </a:r>
            <a:r>
              <a:rPr lang="en-US" altLang="ja-JP" dirty="0" smtClean="0"/>
              <a:t>units” constraint</a:t>
            </a:r>
            <a:r>
              <a:rPr lang="ja-JP" altLang="en-US" dirty="0"/>
              <a:t> </a:t>
            </a:r>
            <a:r>
              <a:rPr lang="en-US" altLang="ja-JP" dirty="0" smtClean="0"/>
              <a:t>degrades coding efficiency since it forces to insert a slice header at the beginning of each decoding unit.</a:t>
            </a:r>
          </a:p>
          <a:p>
            <a:r>
              <a:rPr lang="en-US" altLang="ja-JP" dirty="0" smtClean="0"/>
              <a:t>Compatibility with AVC-style CPB operation</a:t>
            </a:r>
          </a:p>
          <a:p>
            <a:pPr lvl="1"/>
            <a:r>
              <a:rPr lang="en-US" altLang="ja-JP" dirty="0" smtClean="0"/>
              <a:t>Sub-picture based removal time is defined in addition to picture based removal time.</a:t>
            </a:r>
          </a:p>
          <a:p>
            <a:pPr lvl="1"/>
            <a:r>
              <a:rPr lang="en-US" altLang="ja-JP" dirty="0" smtClean="0"/>
              <a:t>This spec does not force a decoder to perform sub-picture based CPB operation. (i.e. no changes in decoder conformance part)</a:t>
            </a:r>
          </a:p>
          <a:p>
            <a:r>
              <a:rPr lang="en-US" altLang="ja-JP" dirty="0" smtClean="0"/>
              <a:t>Bitstream conformance</a:t>
            </a:r>
          </a:p>
          <a:p>
            <a:pPr lvl="1" hangingPunct="0"/>
            <a:r>
              <a:rPr lang="en-GB" altLang="ja-JP" dirty="0"/>
              <a:t>The final arrival time </a:t>
            </a:r>
            <a:r>
              <a:rPr lang="en-GB" altLang="ja-JP" dirty="0" smtClean="0"/>
              <a:t>of </a:t>
            </a:r>
            <a:r>
              <a:rPr lang="en-GB" altLang="ja-JP" dirty="0"/>
              <a:t>decoding unit (n, m) is </a:t>
            </a:r>
            <a:r>
              <a:rPr lang="en-GB" altLang="ja-JP" dirty="0" smtClean="0"/>
              <a:t>specified as</a:t>
            </a:r>
            <a:br>
              <a:rPr lang="en-GB" altLang="ja-JP" dirty="0" smtClean="0"/>
            </a:br>
            <a:r>
              <a:rPr lang="en-GB" altLang="ja-JP" dirty="0" smtClean="0"/>
              <a:t> </a:t>
            </a:r>
            <a:r>
              <a:rPr lang="en-GB" altLang="ja-JP" dirty="0" err="1" smtClean="0"/>
              <a:t>t</a:t>
            </a:r>
            <a:r>
              <a:rPr lang="en-GB" altLang="ja-JP" baseline="-25000" dirty="0" err="1" smtClean="0"/>
              <a:t>af</a:t>
            </a:r>
            <a:r>
              <a:rPr lang="en-GB" altLang="ja-JP" dirty="0"/>
              <a:t>( n, m ) = t</a:t>
            </a:r>
            <a:r>
              <a:rPr lang="en-GB" altLang="ja-JP" baseline="-25000" dirty="0"/>
              <a:t>ai</a:t>
            </a:r>
            <a:r>
              <a:rPr lang="en-GB" altLang="ja-JP" dirty="0"/>
              <a:t>( n ) + b( n, m ) </a:t>
            </a:r>
            <a:r>
              <a:rPr lang="en-US" altLang="ja-JP" dirty="0"/>
              <a:t>÷</a:t>
            </a:r>
            <a:r>
              <a:rPr lang="en-GB" altLang="ja-JP" dirty="0" smtClean="0"/>
              <a:t> </a:t>
            </a:r>
            <a:r>
              <a:rPr lang="en-GB" altLang="ja-JP" dirty="0" err="1"/>
              <a:t>BitRate</a:t>
            </a:r>
            <a:r>
              <a:rPr lang="en-GB" altLang="ja-JP" dirty="0"/>
              <a:t>[ </a:t>
            </a:r>
            <a:r>
              <a:rPr lang="en-GB" altLang="ja-JP" dirty="0" err="1"/>
              <a:t>SchedSelIdx</a:t>
            </a:r>
            <a:r>
              <a:rPr lang="en-GB" altLang="ja-JP" dirty="0"/>
              <a:t> </a:t>
            </a:r>
            <a:r>
              <a:rPr lang="en-GB" altLang="ja-JP" dirty="0" smtClean="0"/>
              <a:t>], </a:t>
            </a:r>
            <a:r>
              <a:rPr lang="en-GB" altLang="ja-JP" dirty="0"/>
              <a:t>where b( n, k ) is the size in bits of decoding unit from 0 up to k in access unit </a:t>
            </a:r>
            <a:r>
              <a:rPr lang="en-GB" altLang="ja-JP" dirty="0" smtClean="0"/>
              <a:t>n</a:t>
            </a:r>
          </a:p>
          <a:p>
            <a:pPr lvl="1" hangingPunct="0"/>
            <a:r>
              <a:rPr lang="en-GB" altLang="ja-JP" dirty="0" err="1"/>
              <a:t>t</a:t>
            </a:r>
            <a:r>
              <a:rPr lang="en-GB" altLang="ja-JP" baseline="-25000" dirty="0" err="1"/>
              <a:t>af</a:t>
            </a:r>
            <a:r>
              <a:rPr lang="en-GB" altLang="ja-JP" dirty="0"/>
              <a:t>( n, m </a:t>
            </a:r>
            <a:r>
              <a:rPr lang="en-GB" altLang="ja-JP" dirty="0" smtClean="0"/>
              <a:t>) shall be equal or less than </a:t>
            </a:r>
            <a:r>
              <a:rPr lang="en-GB" altLang="ja-JP" dirty="0" err="1" smtClean="0"/>
              <a:t>t</a:t>
            </a:r>
            <a:r>
              <a:rPr lang="en-GB" altLang="ja-JP" baseline="-25000" dirty="0" err="1" smtClean="0"/>
              <a:t>r</a:t>
            </a:r>
            <a:r>
              <a:rPr lang="en-GB" altLang="ja-JP" dirty="0" smtClean="0"/>
              <a:t>(</a:t>
            </a:r>
            <a:r>
              <a:rPr lang="en-GB" altLang="ja-JP" dirty="0"/>
              <a:t> n, m )</a:t>
            </a:r>
            <a:endParaRPr lang="en-US" altLang="ja-JP" dirty="0" smtClean="0"/>
          </a:p>
          <a:p>
            <a:pPr lvl="1"/>
            <a:endParaRPr lang="en-US" altLang="ja-JP"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11" name="スライド番号プレースホルダー 10"/>
          <p:cNvSpPr>
            <a:spLocks noGrp="1"/>
          </p:cNvSpPr>
          <p:nvPr>
            <p:ph type="sldNum" sz="quarter" idx="10"/>
          </p:nvPr>
        </p:nvSpPr>
        <p:spPr/>
        <p:txBody>
          <a:bodyPr/>
          <a:lstStyle/>
          <a:p>
            <a:fld id="{E7B741BD-68EB-48D6-8DF8-C3A95043B516}" type="slidenum">
              <a:rPr lang="de-DE" altLang="ja-JP" smtClean="0"/>
              <a:pPr/>
              <a:t>6</a:t>
            </a:fld>
            <a:endParaRPr lang="de-DE" altLang="ja-JP"/>
          </a:p>
        </p:txBody>
      </p:sp>
    </p:spTree>
    <p:extLst>
      <p:ext uri="{BB962C8B-B14F-4D97-AF65-F5344CB8AC3E}">
        <p14:creationId xmlns:p14="http://schemas.microsoft.com/office/powerpoint/2010/main" val="1252826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Discussions(2/2)</a:t>
            </a:r>
            <a:endParaRPr kumimoji="1" lang="ja-JP" altLang="en-US" dirty="0"/>
          </a:p>
        </p:txBody>
      </p:sp>
      <p:sp>
        <p:nvSpPr>
          <p:cNvPr id="3" name="コンテンツ プレースホルダー 2"/>
          <p:cNvSpPr>
            <a:spLocks noGrp="1"/>
          </p:cNvSpPr>
          <p:nvPr>
            <p:ph idx="1"/>
          </p:nvPr>
        </p:nvSpPr>
        <p:spPr/>
        <p:txBody>
          <a:bodyPr/>
          <a:lstStyle/>
          <a:p>
            <a:r>
              <a:rPr lang="en-GB" altLang="ja-JP" dirty="0" err="1" smtClean="0"/>
              <a:t>low_delay_hrd_flag</a:t>
            </a:r>
            <a:endParaRPr lang="en-US" altLang="ja-JP" dirty="0" smtClean="0"/>
          </a:p>
          <a:p>
            <a:pPr lvl="1"/>
            <a:r>
              <a:rPr lang="en-GB" altLang="ja-JP" dirty="0" smtClean="0"/>
              <a:t>The proposed text requires </a:t>
            </a:r>
            <a:r>
              <a:rPr lang="en-GB" altLang="ja-JP" dirty="0" err="1" smtClean="0"/>
              <a:t>low_delay_hrd_flag</a:t>
            </a:r>
            <a:r>
              <a:rPr lang="en-GB" altLang="ja-JP" dirty="0" smtClean="0"/>
              <a:t> = 0 when </a:t>
            </a:r>
            <a:r>
              <a:rPr lang="en-US" altLang="ja-JP" dirty="0" err="1" smtClean="0"/>
              <a:t>sub_pic_cpb_flag</a:t>
            </a:r>
            <a:r>
              <a:rPr lang="en-US" altLang="ja-JP" dirty="0" smtClean="0"/>
              <a:t> = 1, for the sake of simplicity.</a:t>
            </a:r>
          </a:p>
          <a:p>
            <a:pPr lvl="1"/>
            <a:r>
              <a:rPr lang="en-GB" altLang="ja-JP" dirty="0" smtClean="0"/>
              <a:t>This constraint may be relaxed. But the important point is that the causality shall be considered for ultra low delay coding.</a:t>
            </a:r>
          </a:p>
          <a:p>
            <a:pPr lvl="2"/>
            <a:r>
              <a:rPr lang="en-GB" altLang="ja-JP" dirty="0" smtClean="0"/>
              <a:t>An encoder firstly decides the values of parameters, then encodes so that generated bitstream conforms to the spec.</a:t>
            </a:r>
          </a:p>
          <a:p>
            <a:pPr lvl="2"/>
            <a:r>
              <a:rPr lang="en-GB" altLang="ja-JP" dirty="0" smtClean="0"/>
              <a:t>An encoder should not change the parameters after encoding a picture. This introduces 1-frame period delay at the encoder side.</a:t>
            </a:r>
          </a:p>
          <a:p>
            <a:pPr lvl="2"/>
            <a:r>
              <a:rPr lang="en-GB" altLang="ja-JP" dirty="0" smtClean="0"/>
              <a:t>An encoder cannot know the occurrence of a “big picture” prior to the beginning of picture processing.</a:t>
            </a:r>
          </a:p>
          <a:p>
            <a:pPr lvl="1"/>
            <a:endParaRPr lang="en-GB" altLang="ja-JP" dirty="0" smtClean="0"/>
          </a:p>
          <a:p>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11" name="スライド番号プレースホルダー 10"/>
          <p:cNvSpPr>
            <a:spLocks noGrp="1"/>
          </p:cNvSpPr>
          <p:nvPr>
            <p:ph type="sldNum" sz="quarter" idx="10"/>
          </p:nvPr>
        </p:nvSpPr>
        <p:spPr/>
        <p:txBody>
          <a:bodyPr/>
          <a:lstStyle/>
          <a:p>
            <a:fld id="{E7B741BD-68EB-48D6-8DF8-C3A95043B516}" type="slidenum">
              <a:rPr lang="de-DE" altLang="ja-JP" smtClean="0"/>
              <a:pPr/>
              <a:t>7</a:t>
            </a:fld>
            <a:endParaRPr lang="de-DE" altLang="ja-JP"/>
          </a:p>
        </p:txBody>
      </p:sp>
    </p:spTree>
    <p:extLst>
      <p:ext uri="{BB962C8B-B14F-4D97-AF65-F5344CB8AC3E}">
        <p14:creationId xmlns:p14="http://schemas.microsoft.com/office/powerpoint/2010/main" val="3681189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 3"/>
          <p:cNvSpPr>
            <a:spLocks noGrp="1"/>
          </p:cNvSpPr>
          <p:nvPr>
            <p:ph type="sldNum" sz="quarter" idx="10"/>
          </p:nvPr>
        </p:nvSpPr>
        <p:spPr/>
        <p:txBody>
          <a:bodyPr/>
          <a:lstStyle/>
          <a:p>
            <a:fld id="{25FCA1DA-B6B1-4C42-9DA5-E1315238F8F0}" type="slidenum">
              <a:rPr lang="de-DE" altLang="ja-JP"/>
              <a:pPr/>
              <a:t>8</a:t>
            </a:fld>
            <a:endParaRPr lang="de-DE" altLang="ja-JP"/>
          </a:p>
        </p:txBody>
      </p:sp>
      <p:sp>
        <p:nvSpPr>
          <p:cNvPr id="37" name="フッター プレースホルダ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w="9525" algn="ctr">
              <a:noFill/>
              <a:miter lim="800000"/>
              <a:headEnd/>
              <a:tailEnd/>
            </a:ln>
            <a:effec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w="9525">
                <a:noFill/>
                <a:miter lim="800000"/>
                <a:headEnd/>
                <a:tailEnd/>
              </a:ln>
            </p:spPr>
            <p:txBody>
              <a:bodyPr/>
              <a:lstStyle/>
              <a:p>
                <a:endParaRPr lang="ja-JP" altLang="en-US"/>
              </a:p>
            </p:txBody>
          </p:sp>
          <p:sp>
            <p:nvSpPr>
              <p:cNvPr id="649224" name="Freeform 8"/>
              <p:cNvSpPr>
                <a:spLocks/>
              </p:cNvSpPr>
              <p:nvPr/>
            </p:nvSpPr>
            <p:spPr bwMode="gray">
              <a:xfrm>
                <a:off x="1217" y="2598"/>
                <a:ext cx="97" cy="159"/>
              </a:xfrm>
              <a:custGeom>
                <a:avLst/>
                <a:gdLst/>
                <a:ahLst/>
                <a:cxnLst>
                  <a:cxn ang="0">
                    <a:pos x="0" y="764"/>
                  </a:cxn>
                  <a:cxn ang="0">
                    <a:pos x="0" y="672"/>
                  </a:cxn>
                  <a:cxn ang="0">
                    <a:pos x="186" y="715"/>
                  </a:cxn>
                  <a:cxn ang="0">
                    <a:pos x="371" y="593"/>
                  </a:cxn>
                  <a:cxn ang="0">
                    <a:pos x="339" y="515"/>
                  </a:cxn>
                  <a:cxn ang="0">
                    <a:pos x="284" y="472"/>
                  </a:cxn>
                  <a:cxn ang="0">
                    <a:pos x="212" y="436"/>
                  </a:cxn>
                  <a:cxn ang="0">
                    <a:pos x="65" y="337"/>
                  </a:cxn>
                  <a:cxn ang="0">
                    <a:pos x="13" y="199"/>
                  </a:cxn>
                  <a:cxn ang="0">
                    <a:pos x="94" y="43"/>
                  </a:cxn>
                  <a:cxn ang="0">
                    <a:pos x="269" y="0"/>
                  </a:cxn>
                  <a:cxn ang="0">
                    <a:pos x="430" y="26"/>
                  </a:cxn>
                  <a:cxn ang="0">
                    <a:pos x="430" y="111"/>
                  </a:cxn>
                  <a:cxn ang="0">
                    <a:pos x="274" y="78"/>
                  </a:cxn>
                  <a:cxn ang="0">
                    <a:pos x="169" y="103"/>
                  </a:cxn>
                  <a:cxn ang="0">
                    <a:pos x="126" y="186"/>
                  </a:cxn>
                  <a:cxn ang="0">
                    <a:pos x="156" y="264"/>
                  </a:cxn>
                  <a:cxn ang="0">
                    <a:pos x="286" y="345"/>
                  </a:cxn>
                  <a:cxn ang="0">
                    <a:pos x="391" y="406"/>
                  </a:cxn>
                  <a:cxn ang="0">
                    <a:pos x="464" y="486"/>
                  </a:cxn>
                  <a:cxn ang="0">
                    <a:pos x="484" y="581"/>
                  </a:cxn>
                  <a:cxn ang="0">
                    <a:pos x="193" y="795"/>
                  </a:cxn>
                  <a:cxn ang="0">
                    <a:pos x="0" y="764"/>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w="9525">
                <a:noFill/>
                <a:round/>
                <a:headEnd/>
                <a:tailEnd/>
              </a:ln>
            </p:spPr>
            <p:txBody>
              <a:bodyPr/>
              <a:lstStyle/>
              <a:p>
                <a:endParaRPr lang="ja-JP" altLang="en-US"/>
              </a:p>
            </p:txBody>
          </p:sp>
          <p:sp>
            <p:nvSpPr>
              <p:cNvPr id="649225" name="Freeform 9"/>
              <p:cNvSpPr>
                <a:spLocks/>
              </p:cNvSpPr>
              <p:nvPr/>
            </p:nvSpPr>
            <p:spPr bwMode="gray">
              <a:xfrm>
                <a:off x="1349" y="2526"/>
                <a:ext cx="115" cy="227"/>
              </a:xfrm>
              <a:custGeom>
                <a:avLst/>
                <a:gdLst/>
                <a:ahLst/>
                <a:cxnLst>
                  <a:cxn ang="0">
                    <a:pos x="0" y="1136"/>
                  </a:cxn>
                  <a:cxn ang="0">
                    <a:pos x="0" y="0"/>
                  </a:cxn>
                  <a:cxn ang="0">
                    <a:pos x="129" y="0"/>
                  </a:cxn>
                  <a:cxn ang="0">
                    <a:pos x="129" y="400"/>
                  </a:cxn>
                  <a:cxn ang="0">
                    <a:pos x="319" y="361"/>
                  </a:cxn>
                  <a:cxn ang="0">
                    <a:pos x="549" y="479"/>
                  </a:cxn>
                  <a:cxn ang="0">
                    <a:pos x="572" y="673"/>
                  </a:cxn>
                  <a:cxn ang="0">
                    <a:pos x="572" y="1136"/>
                  </a:cxn>
                  <a:cxn ang="0">
                    <a:pos x="443" y="1136"/>
                  </a:cxn>
                  <a:cxn ang="0">
                    <a:pos x="443" y="653"/>
                  </a:cxn>
                  <a:cxn ang="0">
                    <a:pos x="420" y="499"/>
                  </a:cxn>
                  <a:cxn ang="0">
                    <a:pos x="307" y="439"/>
                  </a:cxn>
                  <a:cxn ang="0">
                    <a:pos x="129" y="485"/>
                  </a:cxn>
                  <a:cxn ang="0">
                    <a:pos x="129" y="1136"/>
                  </a:cxn>
                  <a:cxn ang="0">
                    <a:pos x="0" y="1136"/>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49226" name="Freeform 10"/>
              <p:cNvSpPr>
                <a:spLocks noEditPoints="1"/>
              </p:cNvSpPr>
              <p:nvPr/>
            </p:nvSpPr>
            <p:spPr bwMode="gray">
              <a:xfrm>
                <a:off x="1499" y="2598"/>
                <a:ext cx="117" cy="159"/>
              </a:xfrm>
              <a:custGeom>
                <a:avLst/>
                <a:gdLst/>
                <a:ahLst/>
                <a:cxnLst>
                  <a:cxn ang="0">
                    <a:pos x="456" y="298"/>
                  </a:cxn>
                  <a:cxn ang="0">
                    <a:pos x="456" y="259"/>
                  </a:cxn>
                  <a:cxn ang="0">
                    <a:pos x="432" y="144"/>
                  </a:cxn>
                  <a:cxn ang="0">
                    <a:pos x="283" y="81"/>
                  </a:cxn>
                  <a:cxn ang="0">
                    <a:pos x="73" y="123"/>
                  </a:cxn>
                  <a:cxn ang="0">
                    <a:pos x="73" y="33"/>
                  </a:cxn>
                  <a:cxn ang="0">
                    <a:pos x="296" y="0"/>
                  </a:cxn>
                  <a:cxn ang="0">
                    <a:pos x="539" y="80"/>
                  </a:cxn>
                  <a:cxn ang="0">
                    <a:pos x="582" y="209"/>
                  </a:cxn>
                  <a:cxn ang="0">
                    <a:pos x="585" y="303"/>
                  </a:cxn>
                  <a:cxn ang="0">
                    <a:pos x="585" y="760"/>
                  </a:cxn>
                  <a:cxn ang="0">
                    <a:pos x="305" y="795"/>
                  </a:cxn>
                  <a:cxn ang="0">
                    <a:pos x="86" y="752"/>
                  </a:cxn>
                  <a:cxn ang="0">
                    <a:pos x="0" y="583"/>
                  </a:cxn>
                  <a:cxn ang="0">
                    <a:pos x="99" y="380"/>
                  </a:cxn>
                  <a:cxn ang="0">
                    <a:pos x="350" y="310"/>
                  </a:cxn>
                  <a:cxn ang="0">
                    <a:pos x="456" y="298"/>
                  </a:cxn>
                  <a:cxn ang="0">
                    <a:pos x="456" y="372"/>
                  </a:cxn>
                  <a:cxn ang="0">
                    <a:pos x="278" y="399"/>
                  </a:cxn>
                  <a:cxn ang="0">
                    <a:pos x="132" y="570"/>
                  </a:cxn>
                  <a:cxn ang="0">
                    <a:pos x="175" y="679"/>
                  </a:cxn>
                  <a:cxn ang="0">
                    <a:pos x="325" y="718"/>
                  </a:cxn>
                  <a:cxn ang="0">
                    <a:pos x="456" y="700"/>
                  </a:cxn>
                  <a:cxn ang="0">
                    <a:pos x="456" y="372"/>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w="9525">
                <a:noFill/>
                <a:round/>
                <a:headEnd/>
                <a:tailEnd/>
              </a:ln>
            </p:spPr>
            <p:txBody>
              <a:bodyPr/>
              <a:lstStyle/>
              <a:p>
                <a:endParaRPr lang="ja-JP" altLang="en-US"/>
              </a:p>
            </p:txBody>
          </p:sp>
          <p:sp>
            <p:nvSpPr>
              <p:cNvPr id="649227" name="Freeform 11"/>
              <p:cNvSpPr>
                <a:spLocks noEditPoints="1"/>
              </p:cNvSpPr>
              <p:nvPr/>
            </p:nvSpPr>
            <p:spPr bwMode="gray">
              <a:xfrm>
                <a:off x="1662" y="2598"/>
                <a:ext cx="119" cy="227"/>
              </a:xfrm>
              <a:custGeom>
                <a:avLst/>
                <a:gdLst/>
                <a:ahLst/>
                <a:cxnLst>
                  <a:cxn ang="0">
                    <a:pos x="129" y="742"/>
                  </a:cxn>
                  <a:cxn ang="0">
                    <a:pos x="129" y="1136"/>
                  </a:cxn>
                  <a:cxn ang="0">
                    <a:pos x="0" y="1136"/>
                  </a:cxn>
                  <a:cxn ang="0">
                    <a:pos x="0" y="30"/>
                  </a:cxn>
                  <a:cxn ang="0">
                    <a:pos x="260" y="0"/>
                  </a:cxn>
                  <a:cxn ang="0">
                    <a:pos x="528" y="118"/>
                  </a:cxn>
                  <a:cxn ang="0">
                    <a:pos x="592" y="396"/>
                  </a:cxn>
                  <a:cxn ang="0">
                    <a:pos x="511" y="691"/>
                  </a:cxn>
                  <a:cxn ang="0">
                    <a:pos x="287" y="795"/>
                  </a:cxn>
                  <a:cxn ang="0">
                    <a:pos x="180" y="775"/>
                  </a:cxn>
                  <a:cxn ang="0">
                    <a:pos x="129" y="742"/>
                  </a:cxn>
                  <a:cxn ang="0">
                    <a:pos x="129" y="653"/>
                  </a:cxn>
                  <a:cxn ang="0">
                    <a:pos x="272" y="718"/>
                  </a:cxn>
                  <a:cxn ang="0">
                    <a:pos x="418" y="618"/>
                  </a:cxn>
                  <a:cxn ang="0">
                    <a:pos x="461" y="395"/>
                  </a:cxn>
                  <a:cxn ang="0">
                    <a:pos x="403" y="147"/>
                  </a:cxn>
                  <a:cxn ang="0">
                    <a:pos x="241" y="78"/>
                  </a:cxn>
                  <a:cxn ang="0">
                    <a:pos x="129" y="87"/>
                  </a:cxn>
                  <a:cxn ang="0">
                    <a:pos x="129" y="653"/>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w="9525">
                <a:noFill/>
                <a:round/>
                <a:headEnd/>
                <a:tailEnd/>
              </a:ln>
            </p:spPr>
            <p:txBody>
              <a:bodyPr/>
              <a:lstStyle/>
              <a:p>
                <a:endParaRPr lang="ja-JP" altLang="en-US"/>
              </a:p>
            </p:txBody>
          </p:sp>
          <p:sp>
            <p:nvSpPr>
              <p:cNvPr id="649228" name="Freeform 12"/>
              <p:cNvSpPr>
                <a:spLocks noEditPoints="1"/>
              </p:cNvSpPr>
              <p:nvPr/>
            </p:nvSpPr>
            <p:spPr bwMode="gray">
              <a:xfrm>
                <a:off x="1816" y="2547"/>
                <a:ext cx="32" cy="206"/>
              </a:xfrm>
              <a:custGeom>
                <a:avLst/>
                <a:gdLst/>
                <a:ahLst/>
                <a:cxnLst>
                  <a:cxn ang="0">
                    <a:pos x="78" y="0"/>
                  </a:cxn>
                  <a:cxn ang="0">
                    <a:pos x="137" y="26"/>
                  </a:cxn>
                  <a:cxn ang="0">
                    <a:pos x="157" y="79"/>
                  </a:cxn>
                  <a:cxn ang="0">
                    <a:pos x="131" y="139"/>
                  </a:cxn>
                  <a:cxn ang="0">
                    <a:pos x="78" y="159"/>
                  </a:cxn>
                  <a:cxn ang="0">
                    <a:pos x="20" y="133"/>
                  </a:cxn>
                  <a:cxn ang="0">
                    <a:pos x="0" y="78"/>
                  </a:cxn>
                  <a:cxn ang="0">
                    <a:pos x="25" y="20"/>
                  </a:cxn>
                  <a:cxn ang="0">
                    <a:pos x="78" y="0"/>
                  </a:cxn>
                  <a:cxn ang="0">
                    <a:pos x="15" y="277"/>
                  </a:cxn>
                  <a:cxn ang="0">
                    <a:pos x="144" y="277"/>
                  </a:cxn>
                  <a:cxn ang="0">
                    <a:pos x="144" y="1031"/>
                  </a:cxn>
                  <a:cxn ang="0">
                    <a:pos x="15" y="1031"/>
                  </a:cxn>
                  <a:cxn ang="0">
                    <a:pos x="15" y="27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w="9525">
                <a:noFill/>
                <a:round/>
                <a:headEnd/>
                <a:tailEnd/>
              </a:ln>
            </p:spPr>
            <p:txBody>
              <a:bodyPr/>
              <a:lstStyle/>
              <a:p>
                <a:endParaRPr lang="ja-JP" altLang="en-US"/>
              </a:p>
            </p:txBody>
          </p:sp>
          <p:sp>
            <p:nvSpPr>
              <p:cNvPr id="649229" name="Freeform 13"/>
              <p:cNvSpPr>
                <a:spLocks/>
              </p:cNvSpPr>
              <p:nvPr/>
            </p:nvSpPr>
            <p:spPr bwMode="gray">
              <a:xfrm>
                <a:off x="1894" y="2598"/>
                <a:ext cx="114" cy="155"/>
              </a:xfrm>
              <a:custGeom>
                <a:avLst/>
                <a:gdLst/>
                <a:ahLst/>
                <a:cxnLst>
                  <a:cxn ang="0">
                    <a:pos x="0" y="775"/>
                  </a:cxn>
                  <a:cxn ang="0">
                    <a:pos x="0" y="30"/>
                  </a:cxn>
                  <a:cxn ang="0">
                    <a:pos x="302" y="0"/>
                  </a:cxn>
                  <a:cxn ang="0">
                    <a:pos x="550" y="119"/>
                  </a:cxn>
                  <a:cxn ang="0">
                    <a:pos x="573" y="312"/>
                  </a:cxn>
                  <a:cxn ang="0">
                    <a:pos x="573" y="775"/>
                  </a:cxn>
                  <a:cxn ang="0">
                    <a:pos x="444" y="775"/>
                  </a:cxn>
                  <a:cxn ang="0">
                    <a:pos x="444" y="320"/>
                  </a:cxn>
                  <a:cxn ang="0">
                    <a:pos x="421" y="140"/>
                  </a:cxn>
                  <a:cxn ang="0">
                    <a:pos x="290" y="78"/>
                  </a:cxn>
                  <a:cxn ang="0">
                    <a:pos x="130" y="94"/>
                  </a:cxn>
                  <a:cxn ang="0">
                    <a:pos x="130" y="775"/>
                  </a:cxn>
                  <a:cxn ang="0">
                    <a:pos x="0" y="77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w="9525">
                <a:noFill/>
                <a:round/>
                <a:headEnd/>
                <a:tailEnd/>
              </a:ln>
            </p:spPr>
            <p:txBody>
              <a:bodyPr/>
              <a:lstStyle/>
              <a:p>
                <a:endParaRPr lang="ja-JP" altLang="en-US"/>
              </a:p>
            </p:txBody>
          </p:sp>
          <p:sp>
            <p:nvSpPr>
              <p:cNvPr id="649230" name="Freeform 14"/>
              <p:cNvSpPr>
                <a:spLocks noEditPoints="1"/>
              </p:cNvSpPr>
              <p:nvPr/>
            </p:nvSpPr>
            <p:spPr bwMode="gray">
              <a:xfrm>
                <a:off x="2044" y="2598"/>
                <a:ext cx="119" cy="229"/>
              </a:xfrm>
              <a:custGeom>
                <a:avLst/>
                <a:gdLst/>
                <a:ahLst/>
                <a:cxnLst>
                  <a:cxn ang="0">
                    <a:pos x="466" y="707"/>
                  </a:cxn>
                  <a:cxn ang="0">
                    <a:pos x="418" y="752"/>
                  </a:cxn>
                  <a:cxn ang="0">
                    <a:pos x="268" y="795"/>
                  </a:cxn>
                  <a:cxn ang="0">
                    <a:pos x="102" y="740"/>
                  </a:cxn>
                  <a:cxn ang="0">
                    <a:pos x="0" y="433"/>
                  </a:cxn>
                  <a:cxn ang="0">
                    <a:pos x="75" y="137"/>
                  </a:cxn>
                  <a:cxn ang="0">
                    <a:pos x="356" y="0"/>
                  </a:cxn>
                  <a:cxn ang="0">
                    <a:pos x="595" y="30"/>
                  </a:cxn>
                  <a:cxn ang="0">
                    <a:pos x="595" y="628"/>
                  </a:cxn>
                  <a:cxn ang="0">
                    <a:pos x="580" y="881"/>
                  </a:cxn>
                  <a:cxn ang="0">
                    <a:pos x="441" y="1099"/>
                  </a:cxn>
                  <a:cxn ang="0">
                    <a:pos x="200" y="1147"/>
                  </a:cxn>
                  <a:cxn ang="0">
                    <a:pos x="103" y="1141"/>
                  </a:cxn>
                  <a:cxn ang="0">
                    <a:pos x="103" y="1064"/>
                  </a:cxn>
                  <a:cxn ang="0">
                    <a:pos x="199" y="1069"/>
                  </a:cxn>
                  <a:cxn ang="0">
                    <a:pos x="357" y="1041"/>
                  </a:cxn>
                  <a:cxn ang="0">
                    <a:pos x="454" y="896"/>
                  </a:cxn>
                  <a:cxn ang="0">
                    <a:pos x="466" y="748"/>
                  </a:cxn>
                  <a:cxn ang="0">
                    <a:pos x="466" y="707"/>
                  </a:cxn>
                  <a:cxn ang="0">
                    <a:pos x="466" y="85"/>
                  </a:cxn>
                  <a:cxn ang="0">
                    <a:pos x="369" y="78"/>
                  </a:cxn>
                  <a:cxn ang="0">
                    <a:pos x="242" y="111"/>
                  </a:cxn>
                  <a:cxn ang="0">
                    <a:pos x="159" y="244"/>
                  </a:cxn>
                  <a:cxn ang="0">
                    <a:pos x="132" y="438"/>
                  </a:cxn>
                  <a:cxn ang="0">
                    <a:pos x="183" y="662"/>
                  </a:cxn>
                  <a:cxn ang="0">
                    <a:pos x="286" y="718"/>
                  </a:cxn>
                  <a:cxn ang="0">
                    <a:pos x="388" y="683"/>
                  </a:cxn>
                  <a:cxn ang="0">
                    <a:pos x="455" y="592"/>
                  </a:cxn>
                  <a:cxn ang="0">
                    <a:pos x="466" y="505"/>
                  </a:cxn>
                  <a:cxn ang="0">
                    <a:pos x="466" y="85"/>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w="9525">
                <a:noFill/>
                <a:round/>
                <a:headEnd/>
                <a:tailEnd/>
              </a:ln>
            </p:spPr>
            <p:txBody>
              <a:bodyPr/>
              <a:lstStyle/>
              <a:p>
                <a:endParaRPr lang="ja-JP" altLang="en-US"/>
              </a:p>
            </p:txBody>
          </p:sp>
          <p:sp>
            <p:nvSpPr>
              <p:cNvPr id="649231" name="Freeform 15"/>
              <p:cNvSpPr>
                <a:spLocks/>
              </p:cNvSpPr>
              <p:nvPr/>
            </p:nvSpPr>
            <p:spPr bwMode="gray">
              <a:xfrm>
                <a:off x="2280" y="2561"/>
                <a:ext cx="67" cy="192"/>
              </a:xfrm>
              <a:custGeom>
                <a:avLst/>
                <a:gdLst/>
                <a:ahLst/>
                <a:cxnLst>
                  <a:cxn ang="0">
                    <a:pos x="0" y="0"/>
                  </a:cxn>
                  <a:cxn ang="0">
                    <a:pos x="129" y="0"/>
                  </a:cxn>
                  <a:cxn ang="0">
                    <a:pos x="129" y="204"/>
                  </a:cxn>
                  <a:cxn ang="0">
                    <a:pos x="332" y="204"/>
                  </a:cxn>
                  <a:cxn ang="0">
                    <a:pos x="332" y="286"/>
                  </a:cxn>
                  <a:cxn ang="0">
                    <a:pos x="129" y="286"/>
                  </a:cxn>
                  <a:cxn ang="0">
                    <a:pos x="129" y="686"/>
                  </a:cxn>
                  <a:cxn ang="0">
                    <a:pos x="163" y="840"/>
                  </a:cxn>
                  <a:cxn ang="0">
                    <a:pos x="235" y="873"/>
                  </a:cxn>
                  <a:cxn ang="0">
                    <a:pos x="290" y="875"/>
                  </a:cxn>
                  <a:cxn ang="0">
                    <a:pos x="332" y="875"/>
                  </a:cxn>
                  <a:cxn ang="0">
                    <a:pos x="332" y="958"/>
                  </a:cxn>
                  <a:cxn ang="0">
                    <a:pos x="263" y="958"/>
                  </a:cxn>
                  <a:cxn ang="0">
                    <a:pos x="132" y="945"/>
                  </a:cxn>
                  <a:cxn ang="0">
                    <a:pos x="12" y="817"/>
                  </a:cxn>
                  <a:cxn ang="0">
                    <a:pos x="0" y="667"/>
                  </a:cxn>
                  <a:cxn ang="0">
                    <a:pos x="0" y="0"/>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49232" name="Freeform 16"/>
              <p:cNvSpPr>
                <a:spLocks noEditPoints="1"/>
              </p:cNvSpPr>
              <p:nvPr/>
            </p:nvSpPr>
            <p:spPr bwMode="gray">
              <a:xfrm>
                <a:off x="2374" y="2598"/>
                <a:ext cx="127" cy="159"/>
              </a:xfrm>
              <a:custGeom>
                <a:avLst/>
                <a:gdLst/>
                <a:ahLst/>
                <a:cxnLst>
                  <a:cxn ang="0">
                    <a:pos x="318" y="0"/>
                  </a:cxn>
                  <a:cxn ang="0">
                    <a:pos x="559" y="107"/>
                  </a:cxn>
                  <a:cxn ang="0">
                    <a:pos x="634" y="398"/>
                  </a:cxn>
                  <a:cxn ang="0">
                    <a:pos x="559" y="688"/>
                  </a:cxn>
                  <a:cxn ang="0">
                    <a:pos x="318" y="795"/>
                  </a:cxn>
                  <a:cxn ang="0">
                    <a:pos x="0" y="393"/>
                  </a:cxn>
                  <a:cxn ang="0">
                    <a:pos x="76" y="107"/>
                  </a:cxn>
                  <a:cxn ang="0">
                    <a:pos x="318" y="0"/>
                  </a:cxn>
                  <a:cxn ang="0">
                    <a:pos x="318" y="78"/>
                  </a:cxn>
                  <a:cxn ang="0">
                    <a:pos x="166" y="176"/>
                  </a:cxn>
                  <a:cxn ang="0">
                    <a:pos x="132" y="394"/>
                  </a:cxn>
                  <a:cxn ang="0">
                    <a:pos x="166" y="619"/>
                  </a:cxn>
                  <a:cxn ang="0">
                    <a:pos x="318" y="718"/>
                  </a:cxn>
                  <a:cxn ang="0">
                    <a:pos x="468" y="619"/>
                  </a:cxn>
                  <a:cxn ang="0">
                    <a:pos x="503" y="398"/>
                  </a:cxn>
                  <a:cxn ang="0">
                    <a:pos x="468" y="176"/>
                  </a:cxn>
                  <a:cxn ang="0">
                    <a:pos x="318" y="78"/>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33" name="Freeform 17"/>
              <p:cNvSpPr>
                <a:spLocks/>
              </p:cNvSpPr>
              <p:nvPr/>
            </p:nvSpPr>
            <p:spPr bwMode="gray">
              <a:xfrm>
                <a:off x="2538" y="2598"/>
                <a:ext cx="195" cy="155"/>
              </a:xfrm>
              <a:custGeom>
                <a:avLst/>
                <a:gdLst/>
                <a:ahLst/>
                <a:cxnLst>
                  <a:cxn ang="0">
                    <a:pos x="0" y="775"/>
                  </a:cxn>
                  <a:cxn ang="0">
                    <a:pos x="0" y="30"/>
                  </a:cxn>
                  <a:cxn ang="0">
                    <a:pos x="278" y="0"/>
                  </a:cxn>
                  <a:cxn ang="0">
                    <a:pos x="480" y="49"/>
                  </a:cxn>
                  <a:cxn ang="0">
                    <a:pos x="722" y="0"/>
                  </a:cxn>
                  <a:cxn ang="0">
                    <a:pos x="952" y="119"/>
                  </a:cxn>
                  <a:cxn ang="0">
                    <a:pos x="974" y="312"/>
                  </a:cxn>
                  <a:cxn ang="0">
                    <a:pos x="974" y="775"/>
                  </a:cxn>
                  <a:cxn ang="0">
                    <a:pos x="845" y="775"/>
                  </a:cxn>
                  <a:cxn ang="0">
                    <a:pos x="845" y="320"/>
                  </a:cxn>
                  <a:cxn ang="0">
                    <a:pos x="824" y="141"/>
                  </a:cxn>
                  <a:cxn ang="0">
                    <a:pos x="705" y="78"/>
                  </a:cxn>
                  <a:cxn ang="0">
                    <a:pos x="551" y="113"/>
                  </a:cxn>
                  <a:cxn ang="0">
                    <a:pos x="551" y="775"/>
                  </a:cxn>
                  <a:cxn ang="0">
                    <a:pos x="422" y="775"/>
                  </a:cxn>
                  <a:cxn ang="0">
                    <a:pos x="422" y="314"/>
                  </a:cxn>
                  <a:cxn ang="0">
                    <a:pos x="401" y="141"/>
                  </a:cxn>
                  <a:cxn ang="0">
                    <a:pos x="278" y="78"/>
                  </a:cxn>
                  <a:cxn ang="0">
                    <a:pos x="128" y="94"/>
                  </a:cxn>
                  <a:cxn ang="0">
                    <a:pos x="128" y="775"/>
                  </a:cxn>
                  <a:cxn ang="0">
                    <a:pos x="0" y="775"/>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w="9525">
                <a:noFill/>
                <a:round/>
                <a:headEnd/>
                <a:tailEnd/>
              </a:ln>
            </p:spPr>
            <p:txBody>
              <a:bodyPr/>
              <a:lstStyle/>
              <a:p>
                <a:endParaRPr lang="ja-JP" altLang="en-US"/>
              </a:p>
            </p:txBody>
          </p:sp>
          <p:sp>
            <p:nvSpPr>
              <p:cNvPr id="649234" name="Freeform 18"/>
              <p:cNvSpPr>
                <a:spLocks noEditPoints="1"/>
              </p:cNvSpPr>
              <p:nvPr/>
            </p:nvSpPr>
            <p:spPr bwMode="gray">
              <a:xfrm>
                <a:off x="2768" y="2598"/>
                <a:ext cx="127" cy="159"/>
              </a:xfrm>
              <a:custGeom>
                <a:avLst/>
                <a:gdLst/>
                <a:ahLst/>
                <a:cxnLst>
                  <a:cxn ang="0">
                    <a:pos x="318" y="0"/>
                  </a:cxn>
                  <a:cxn ang="0">
                    <a:pos x="559" y="107"/>
                  </a:cxn>
                  <a:cxn ang="0">
                    <a:pos x="635" y="398"/>
                  </a:cxn>
                  <a:cxn ang="0">
                    <a:pos x="559" y="688"/>
                  </a:cxn>
                  <a:cxn ang="0">
                    <a:pos x="319" y="795"/>
                  </a:cxn>
                  <a:cxn ang="0">
                    <a:pos x="0" y="393"/>
                  </a:cxn>
                  <a:cxn ang="0">
                    <a:pos x="77" y="107"/>
                  </a:cxn>
                  <a:cxn ang="0">
                    <a:pos x="318" y="0"/>
                  </a:cxn>
                  <a:cxn ang="0">
                    <a:pos x="318" y="78"/>
                  </a:cxn>
                  <a:cxn ang="0">
                    <a:pos x="167" y="176"/>
                  </a:cxn>
                  <a:cxn ang="0">
                    <a:pos x="132" y="394"/>
                  </a:cxn>
                  <a:cxn ang="0">
                    <a:pos x="167" y="619"/>
                  </a:cxn>
                  <a:cxn ang="0">
                    <a:pos x="318" y="718"/>
                  </a:cxn>
                  <a:cxn ang="0">
                    <a:pos x="468" y="619"/>
                  </a:cxn>
                  <a:cxn ang="0">
                    <a:pos x="503" y="398"/>
                  </a:cxn>
                  <a:cxn ang="0">
                    <a:pos x="468" y="176"/>
                  </a:cxn>
                  <a:cxn ang="0">
                    <a:pos x="318" y="78"/>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35" name="Freeform 19"/>
              <p:cNvSpPr>
                <a:spLocks/>
              </p:cNvSpPr>
              <p:nvPr/>
            </p:nvSpPr>
            <p:spPr bwMode="gray">
              <a:xfrm>
                <a:off x="2934" y="2598"/>
                <a:ext cx="65" cy="155"/>
              </a:xfrm>
              <a:custGeom>
                <a:avLst/>
                <a:gdLst/>
                <a:ahLst/>
                <a:cxnLst>
                  <a:cxn ang="0">
                    <a:pos x="0" y="775"/>
                  </a:cxn>
                  <a:cxn ang="0">
                    <a:pos x="0" y="33"/>
                  </a:cxn>
                  <a:cxn ang="0">
                    <a:pos x="326" y="0"/>
                  </a:cxn>
                  <a:cxn ang="0">
                    <a:pos x="326" y="81"/>
                  </a:cxn>
                  <a:cxn ang="0">
                    <a:pos x="129" y="94"/>
                  </a:cxn>
                  <a:cxn ang="0">
                    <a:pos x="129" y="775"/>
                  </a:cxn>
                  <a:cxn ang="0">
                    <a:pos x="0" y="775"/>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49236" name="Freeform 20"/>
              <p:cNvSpPr>
                <a:spLocks/>
              </p:cNvSpPr>
              <p:nvPr/>
            </p:nvSpPr>
            <p:spPr bwMode="gray">
              <a:xfrm>
                <a:off x="3028" y="2598"/>
                <a:ext cx="65" cy="155"/>
              </a:xfrm>
              <a:custGeom>
                <a:avLst/>
                <a:gdLst/>
                <a:ahLst/>
                <a:cxnLst>
                  <a:cxn ang="0">
                    <a:pos x="0" y="775"/>
                  </a:cxn>
                  <a:cxn ang="0">
                    <a:pos x="0" y="33"/>
                  </a:cxn>
                  <a:cxn ang="0">
                    <a:pos x="326" y="0"/>
                  </a:cxn>
                  <a:cxn ang="0">
                    <a:pos x="326" y="81"/>
                  </a:cxn>
                  <a:cxn ang="0">
                    <a:pos x="129" y="94"/>
                  </a:cxn>
                  <a:cxn ang="0">
                    <a:pos x="129" y="775"/>
                  </a:cxn>
                  <a:cxn ang="0">
                    <a:pos x="0" y="775"/>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49237" name="Freeform 21"/>
              <p:cNvSpPr>
                <a:spLocks noEditPoints="1"/>
              </p:cNvSpPr>
              <p:nvPr/>
            </p:nvSpPr>
            <p:spPr bwMode="gray">
              <a:xfrm>
                <a:off x="3110" y="2598"/>
                <a:ext cx="127" cy="159"/>
              </a:xfrm>
              <a:custGeom>
                <a:avLst/>
                <a:gdLst/>
                <a:ahLst/>
                <a:cxnLst>
                  <a:cxn ang="0">
                    <a:pos x="317" y="0"/>
                  </a:cxn>
                  <a:cxn ang="0">
                    <a:pos x="558" y="107"/>
                  </a:cxn>
                  <a:cxn ang="0">
                    <a:pos x="634" y="398"/>
                  </a:cxn>
                  <a:cxn ang="0">
                    <a:pos x="558" y="688"/>
                  </a:cxn>
                  <a:cxn ang="0">
                    <a:pos x="318" y="795"/>
                  </a:cxn>
                  <a:cxn ang="0">
                    <a:pos x="0" y="393"/>
                  </a:cxn>
                  <a:cxn ang="0">
                    <a:pos x="76" y="107"/>
                  </a:cxn>
                  <a:cxn ang="0">
                    <a:pos x="317" y="0"/>
                  </a:cxn>
                  <a:cxn ang="0">
                    <a:pos x="317" y="78"/>
                  </a:cxn>
                  <a:cxn ang="0">
                    <a:pos x="166" y="176"/>
                  </a:cxn>
                  <a:cxn ang="0">
                    <a:pos x="132" y="394"/>
                  </a:cxn>
                  <a:cxn ang="0">
                    <a:pos x="166" y="619"/>
                  </a:cxn>
                  <a:cxn ang="0">
                    <a:pos x="317" y="718"/>
                  </a:cxn>
                  <a:cxn ang="0">
                    <a:pos x="468" y="619"/>
                  </a:cxn>
                  <a:cxn ang="0">
                    <a:pos x="502" y="398"/>
                  </a:cxn>
                  <a:cxn ang="0">
                    <a:pos x="468" y="176"/>
                  </a:cxn>
                  <a:cxn ang="0">
                    <a:pos x="317" y="78"/>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w="9525">
                <a:noFill/>
                <a:round/>
                <a:headEnd/>
                <a:tailEnd/>
              </a:ln>
            </p:spPr>
            <p:txBody>
              <a:bodyPr/>
              <a:lstStyle/>
              <a:p>
                <a:endParaRPr lang="ja-JP" altLang="en-US"/>
              </a:p>
            </p:txBody>
          </p:sp>
          <p:sp>
            <p:nvSpPr>
              <p:cNvPr id="649238" name="Freeform 22"/>
              <p:cNvSpPr>
                <a:spLocks/>
              </p:cNvSpPr>
              <p:nvPr/>
            </p:nvSpPr>
            <p:spPr bwMode="gray">
              <a:xfrm>
                <a:off x="3253" y="2602"/>
                <a:ext cx="195" cy="151"/>
              </a:xfrm>
              <a:custGeom>
                <a:avLst/>
                <a:gdLst/>
                <a:ahLst/>
                <a:cxnLst>
                  <a:cxn ang="0">
                    <a:pos x="213" y="754"/>
                  </a:cxn>
                  <a:cxn ang="0">
                    <a:pos x="0" y="0"/>
                  </a:cxn>
                  <a:cxn ang="0">
                    <a:pos x="130" y="0"/>
                  </a:cxn>
                  <a:cxn ang="0">
                    <a:pos x="290" y="614"/>
                  </a:cxn>
                  <a:cxn ang="0">
                    <a:pos x="431" y="0"/>
                  </a:cxn>
                  <a:cxn ang="0">
                    <a:pos x="558" y="0"/>
                  </a:cxn>
                  <a:cxn ang="0">
                    <a:pos x="706" y="614"/>
                  </a:cxn>
                  <a:cxn ang="0">
                    <a:pos x="866" y="0"/>
                  </a:cxn>
                  <a:cxn ang="0">
                    <a:pos x="971" y="0"/>
                  </a:cxn>
                  <a:cxn ang="0">
                    <a:pos x="758" y="754"/>
                  </a:cxn>
                  <a:cxn ang="0">
                    <a:pos x="631" y="754"/>
                  </a:cxn>
                  <a:cxn ang="0">
                    <a:pos x="517" y="266"/>
                  </a:cxn>
                  <a:cxn ang="0">
                    <a:pos x="489" y="112"/>
                  </a:cxn>
                  <a:cxn ang="0">
                    <a:pos x="460" y="265"/>
                  </a:cxn>
                  <a:cxn ang="0">
                    <a:pos x="347" y="754"/>
                  </a:cxn>
                  <a:cxn ang="0">
                    <a:pos x="213" y="754"/>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49239" name="Freeform 23"/>
              <p:cNvSpPr>
                <a:spLocks/>
              </p:cNvSpPr>
              <p:nvPr/>
            </p:nvSpPr>
            <p:spPr bwMode="gray">
              <a:xfrm>
                <a:off x="3525" y="2602"/>
                <a:ext cx="194" cy="151"/>
              </a:xfrm>
              <a:custGeom>
                <a:avLst/>
                <a:gdLst/>
                <a:ahLst/>
                <a:cxnLst>
                  <a:cxn ang="0">
                    <a:pos x="213" y="754"/>
                  </a:cxn>
                  <a:cxn ang="0">
                    <a:pos x="0" y="0"/>
                  </a:cxn>
                  <a:cxn ang="0">
                    <a:pos x="130" y="0"/>
                  </a:cxn>
                  <a:cxn ang="0">
                    <a:pos x="290" y="614"/>
                  </a:cxn>
                  <a:cxn ang="0">
                    <a:pos x="431" y="0"/>
                  </a:cxn>
                  <a:cxn ang="0">
                    <a:pos x="559" y="0"/>
                  </a:cxn>
                  <a:cxn ang="0">
                    <a:pos x="706" y="614"/>
                  </a:cxn>
                  <a:cxn ang="0">
                    <a:pos x="866" y="0"/>
                  </a:cxn>
                  <a:cxn ang="0">
                    <a:pos x="971" y="0"/>
                  </a:cxn>
                  <a:cxn ang="0">
                    <a:pos x="758" y="754"/>
                  </a:cxn>
                  <a:cxn ang="0">
                    <a:pos x="631" y="754"/>
                  </a:cxn>
                  <a:cxn ang="0">
                    <a:pos x="518" y="266"/>
                  </a:cxn>
                  <a:cxn ang="0">
                    <a:pos x="489" y="112"/>
                  </a:cxn>
                  <a:cxn ang="0">
                    <a:pos x="460" y="265"/>
                  </a:cxn>
                  <a:cxn ang="0">
                    <a:pos x="347" y="754"/>
                  </a:cxn>
                  <a:cxn ang="0">
                    <a:pos x="213" y="754"/>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49240" name="Freeform 24"/>
              <p:cNvSpPr>
                <a:spLocks noEditPoints="1"/>
              </p:cNvSpPr>
              <p:nvPr/>
            </p:nvSpPr>
            <p:spPr bwMode="gray">
              <a:xfrm>
                <a:off x="3745" y="2547"/>
                <a:ext cx="31" cy="206"/>
              </a:xfrm>
              <a:custGeom>
                <a:avLst/>
                <a:gdLst/>
                <a:ahLst/>
                <a:cxnLst>
                  <a:cxn ang="0">
                    <a:pos x="79" y="0"/>
                  </a:cxn>
                  <a:cxn ang="0">
                    <a:pos x="137" y="26"/>
                  </a:cxn>
                  <a:cxn ang="0">
                    <a:pos x="157" y="79"/>
                  </a:cxn>
                  <a:cxn ang="0">
                    <a:pos x="132" y="139"/>
                  </a:cxn>
                  <a:cxn ang="0">
                    <a:pos x="78" y="159"/>
                  </a:cxn>
                  <a:cxn ang="0">
                    <a:pos x="20" y="133"/>
                  </a:cxn>
                  <a:cxn ang="0">
                    <a:pos x="0" y="78"/>
                  </a:cxn>
                  <a:cxn ang="0">
                    <a:pos x="26" y="20"/>
                  </a:cxn>
                  <a:cxn ang="0">
                    <a:pos x="79" y="0"/>
                  </a:cxn>
                  <a:cxn ang="0">
                    <a:pos x="16" y="277"/>
                  </a:cxn>
                  <a:cxn ang="0">
                    <a:pos x="144" y="277"/>
                  </a:cxn>
                  <a:cxn ang="0">
                    <a:pos x="144" y="1031"/>
                  </a:cxn>
                  <a:cxn ang="0">
                    <a:pos x="16" y="1031"/>
                  </a:cxn>
                  <a:cxn ang="0">
                    <a:pos x="16" y="27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w="9525">
                <a:noFill/>
                <a:round/>
                <a:headEnd/>
                <a:tailEnd/>
              </a:ln>
            </p:spPr>
            <p:txBody>
              <a:bodyPr/>
              <a:lstStyle/>
              <a:p>
                <a:endParaRPr lang="ja-JP" altLang="en-US"/>
              </a:p>
            </p:txBody>
          </p:sp>
          <p:sp>
            <p:nvSpPr>
              <p:cNvPr id="649241" name="Freeform 25"/>
              <p:cNvSpPr>
                <a:spLocks/>
              </p:cNvSpPr>
              <p:nvPr/>
            </p:nvSpPr>
            <p:spPr bwMode="gray">
              <a:xfrm>
                <a:off x="3820" y="2561"/>
                <a:ext cx="67" cy="192"/>
              </a:xfrm>
              <a:custGeom>
                <a:avLst/>
                <a:gdLst/>
                <a:ahLst/>
                <a:cxnLst>
                  <a:cxn ang="0">
                    <a:pos x="0" y="0"/>
                  </a:cxn>
                  <a:cxn ang="0">
                    <a:pos x="129" y="0"/>
                  </a:cxn>
                  <a:cxn ang="0">
                    <a:pos x="129" y="204"/>
                  </a:cxn>
                  <a:cxn ang="0">
                    <a:pos x="332" y="204"/>
                  </a:cxn>
                  <a:cxn ang="0">
                    <a:pos x="332" y="286"/>
                  </a:cxn>
                  <a:cxn ang="0">
                    <a:pos x="129" y="286"/>
                  </a:cxn>
                  <a:cxn ang="0">
                    <a:pos x="129" y="686"/>
                  </a:cxn>
                  <a:cxn ang="0">
                    <a:pos x="163" y="840"/>
                  </a:cxn>
                  <a:cxn ang="0">
                    <a:pos x="234" y="873"/>
                  </a:cxn>
                  <a:cxn ang="0">
                    <a:pos x="289" y="875"/>
                  </a:cxn>
                  <a:cxn ang="0">
                    <a:pos x="332" y="875"/>
                  </a:cxn>
                  <a:cxn ang="0">
                    <a:pos x="332" y="958"/>
                  </a:cxn>
                  <a:cxn ang="0">
                    <a:pos x="262" y="958"/>
                  </a:cxn>
                  <a:cxn ang="0">
                    <a:pos x="132" y="945"/>
                  </a:cxn>
                  <a:cxn ang="0">
                    <a:pos x="11" y="817"/>
                  </a:cxn>
                  <a:cxn ang="0">
                    <a:pos x="0" y="667"/>
                  </a:cxn>
                  <a:cxn ang="0">
                    <a:pos x="0" y="0"/>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49242" name="Freeform 26"/>
              <p:cNvSpPr>
                <a:spLocks/>
              </p:cNvSpPr>
              <p:nvPr/>
            </p:nvSpPr>
            <p:spPr bwMode="gray">
              <a:xfrm>
                <a:off x="3918" y="2526"/>
                <a:ext cx="114" cy="227"/>
              </a:xfrm>
              <a:custGeom>
                <a:avLst/>
                <a:gdLst/>
                <a:ahLst/>
                <a:cxnLst>
                  <a:cxn ang="0">
                    <a:pos x="0" y="1136"/>
                  </a:cxn>
                  <a:cxn ang="0">
                    <a:pos x="0" y="0"/>
                  </a:cxn>
                  <a:cxn ang="0">
                    <a:pos x="129" y="0"/>
                  </a:cxn>
                  <a:cxn ang="0">
                    <a:pos x="129" y="400"/>
                  </a:cxn>
                  <a:cxn ang="0">
                    <a:pos x="319" y="361"/>
                  </a:cxn>
                  <a:cxn ang="0">
                    <a:pos x="549" y="479"/>
                  </a:cxn>
                  <a:cxn ang="0">
                    <a:pos x="572" y="673"/>
                  </a:cxn>
                  <a:cxn ang="0">
                    <a:pos x="572" y="1136"/>
                  </a:cxn>
                  <a:cxn ang="0">
                    <a:pos x="443" y="1136"/>
                  </a:cxn>
                  <a:cxn ang="0">
                    <a:pos x="443" y="653"/>
                  </a:cxn>
                  <a:cxn ang="0">
                    <a:pos x="420" y="499"/>
                  </a:cxn>
                  <a:cxn ang="0">
                    <a:pos x="306" y="439"/>
                  </a:cxn>
                  <a:cxn ang="0">
                    <a:pos x="129" y="485"/>
                  </a:cxn>
                  <a:cxn ang="0">
                    <a:pos x="129" y="1136"/>
                  </a:cxn>
                  <a:cxn ang="0">
                    <a:pos x="0" y="1136"/>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49243" name="Freeform 27"/>
              <p:cNvSpPr>
                <a:spLocks/>
              </p:cNvSpPr>
              <p:nvPr/>
            </p:nvSpPr>
            <p:spPr bwMode="gray">
              <a:xfrm>
                <a:off x="4128" y="2602"/>
                <a:ext cx="126" cy="223"/>
              </a:xfrm>
              <a:custGeom>
                <a:avLst/>
                <a:gdLst/>
                <a:ahLst/>
                <a:cxnLst>
                  <a:cxn ang="0">
                    <a:pos x="56" y="153"/>
                  </a:cxn>
                  <a:cxn ang="0">
                    <a:pos x="0" y="0"/>
                  </a:cxn>
                  <a:cxn ang="0">
                    <a:pos x="27" y="0"/>
                  </a:cxn>
                  <a:cxn ang="0">
                    <a:pos x="67" y="120"/>
                  </a:cxn>
                  <a:cxn ang="0">
                    <a:pos x="104" y="0"/>
                  </a:cxn>
                  <a:cxn ang="0">
                    <a:pos x="126" y="0"/>
                  </a:cxn>
                  <a:cxn ang="0">
                    <a:pos x="51" y="223"/>
                  </a:cxn>
                  <a:cxn ang="0">
                    <a:pos x="29" y="223"/>
                  </a:cxn>
                  <a:cxn ang="0">
                    <a:pos x="56" y="153"/>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w="9525">
                <a:noFill/>
                <a:round/>
                <a:headEnd/>
                <a:tailEnd/>
              </a:ln>
            </p:spPr>
            <p:txBody>
              <a:bodyPr/>
              <a:lstStyle/>
              <a:p>
                <a:endParaRPr lang="ja-JP" altLang="en-US"/>
              </a:p>
            </p:txBody>
          </p:sp>
          <p:sp>
            <p:nvSpPr>
              <p:cNvPr id="649244" name="Freeform 28"/>
              <p:cNvSpPr>
                <a:spLocks noEditPoints="1"/>
              </p:cNvSpPr>
              <p:nvPr/>
            </p:nvSpPr>
            <p:spPr bwMode="gray">
              <a:xfrm>
                <a:off x="4270" y="2598"/>
                <a:ext cx="127" cy="159"/>
              </a:xfrm>
              <a:custGeom>
                <a:avLst/>
                <a:gdLst/>
                <a:ahLst/>
                <a:cxnLst>
                  <a:cxn ang="0">
                    <a:pos x="318" y="0"/>
                  </a:cxn>
                  <a:cxn ang="0">
                    <a:pos x="559" y="107"/>
                  </a:cxn>
                  <a:cxn ang="0">
                    <a:pos x="634" y="398"/>
                  </a:cxn>
                  <a:cxn ang="0">
                    <a:pos x="559" y="688"/>
                  </a:cxn>
                  <a:cxn ang="0">
                    <a:pos x="318" y="795"/>
                  </a:cxn>
                  <a:cxn ang="0">
                    <a:pos x="0" y="393"/>
                  </a:cxn>
                  <a:cxn ang="0">
                    <a:pos x="76" y="107"/>
                  </a:cxn>
                  <a:cxn ang="0">
                    <a:pos x="318" y="0"/>
                  </a:cxn>
                  <a:cxn ang="0">
                    <a:pos x="318" y="78"/>
                  </a:cxn>
                  <a:cxn ang="0">
                    <a:pos x="167" y="176"/>
                  </a:cxn>
                  <a:cxn ang="0">
                    <a:pos x="132" y="394"/>
                  </a:cxn>
                  <a:cxn ang="0">
                    <a:pos x="167" y="619"/>
                  </a:cxn>
                  <a:cxn ang="0">
                    <a:pos x="318" y="718"/>
                  </a:cxn>
                  <a:cxn ang="0">
                    <a:pos x="468" y="619"/>
                  </a:cxn>
                  <a:cxn ang="0">
                    <a:pos x="503" y="398"/>
                  </a:cxn>
                  <a:cxn ang="0">
                    <a:pos x="468" y="176"/>
                  </a:cxn>
                  <a:cxn ang="0">
                    <a:pos x="318" y="78"/>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49245" name="Freeform 29"/>
              <p:cNvSpPr>
                <a:spLocks/>
              </p:cNvSpPr>
              <p:nvPr/>
            </p:nvSpPr>
            <p:spPr bwMode="gray">
              <a:xfrm>
                <a:off x="4433" y="2602"/>
                <a:ext cx="110" cy="155"/>
              </a:xfrm>
              <a:custGeom>
                <a:avLst/>
                <a:gdLst/>
                <a:ahLst/>
                <a:cxnLst>
                  <a:cxn ang="0">
                    <a:pos x="0" y="0"/>
                  </a:cxn>
                  <a:cxn ang="0">
                    <a:pos x="129" y="0"/>
                  </a:cxn>
                  <a:cxn ang="0">
                    <a:pos x="129" y="465"/>
                  </a:cxn>
                  <a:cxn ang="0">
                    <a:pos x="152" y="636"/>
                  </a:cxn>
                  <a:cxn ang="0">
                    <a:pos x="206" y="685"/>
                  </a:cxn>
                  <a:cxn ang="0">
                    <a:pos x="289" y="697"/>
                  </a:cxn>
                  <a:cxn ang="0">
                    <a:pos x="422" y="677"/>
                  </a:cxn>
                  <a:cxn ang="0">
                    <a:pos x="422" y="0"/>
                  </a:cxn>
                  <a:cxn ang="0">
                    <a:pos x="550" y="0"/>
                  </a:cxn>
                  <a:cxn ang="0">
                    <a:pos x="550" y="742"/>
                  </a:cxn>
                  <a:cxn ang="0">
                    <a:pos x="281" y="774"/>
                  </a:cxn>
                  <a:cxn ang="0">
                    <a:pos x="90" y="734"/>
                  </a:cxn>
                  <a:cxn ang="0">
                    <a:pos x="7" y="593"/>
                  </a:cxn>
                  <a:cxn ang="0">
                    <a:pos x="0" y="475"/>
                  </a:cxn>
                  <a:cxn ang="0">
                    <a:pos x="0" y="0"/>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w="9525">
                <a:noFill/>
                <a:round/>
                <a:headEnd/>
                <a:tailEnd/>
              </a:ln>
            </p:spPr>
            <p:txBody>
              <a:bodyPr/>
              <a:lstStyle/>
              <a:p>
                <a:endParaRPr lang="ja-JP" altLang="en-US"/>
              </a:p>
            </p:txBody>
          </p:sp>
          <p:sp>
            <p:nvSpPr>
              <p:cNvPr id="649246" name="Freeform 30"/>
              <p:cNvSpPr>
                <a:spLocks/>
              </p:cNvSpPr>
              <p:nvPr/>
            </p:nvSpPr>
            <p:spPr bwMode="gray">
              <a:xfrm>
                <a:off x="2479" y="1143"/>
                <a:ext cx="496" cy="383"/>
              </a:xfrm>
              <a:custGeom>
                <a:avLst/>
                <a:gdLst/>
                <a:ahLst/>
                <a:cxnLst>
                  <a:cxn ang="0">
                    <a:pos x="1006" y="801"/>
                  </a:cxn>
                  <a:cxn ang="0">
                    <a:pos x="627" y="673"/>
                  </a:cxn>
                  <a:cxn ang="0">
                    <a:pos x="1" y="1294"/>
                  </a:cxn>
                  <a:cxn ang="0">
                    <a:pos x="627" y="1912"/>
                  </a:cxn>
                  <a:cxn ang="0">
                    <a:pos x="1103" y="1696"/>
                  </a:cxn>
                  <a:cxn ang="0">
                    <a:pos x="1103" y="1355"/>
                  </a:cxn>
                  <a:cxn ang="0">
                    <a:pos x="807" y="1643"/>
                  </a:cxn>
                  <a:cxn ang="0">
                    <a:pos x="627" y="1681"/>
                  </a:cxn>
                  <a:cxn ang="0">
                    <a:pos x="235" y="1294"/>
                  </a:cxn>
                  <a:cxn ang="0">
                    <a:pos x="627" y="905"/>
                  </a:cxn>
                  <a:cxn ang="0">
                    <a:pos x="902" y="1019"/>
                  </a:cxn>
                  <a:cxn ang="0">
                    <a:pos x="1145" y="1298"/>
                  </a:cxn>
                  <a:cxn ang="0">
                    <a:pos x="1708" y="1544"/>
                  </a:cxn>
                  <a:cxn ang="0">
                    <a:pos x="2477" y="777"/>
                  </a:cxn>
                  <a:cxn ang="0">
                    <a:pos x="1708" y="0"/>
                  </a:cxn>
                  <a:cxn ang="0">
                    <a:pos x="1103" y="309"/>
                  </a:cxn>
                  <a:cxn ang="0">
                    <a:pos x="1103" y="771"/>
                  </a:cxn>
                  <a:cxn ang="0">
                    <a:pos x="1708" y="244"/>
                  </a:cxn>
                  <a:cxn ang="0">
                    <a:pos x="2236" y="777"/>
                  </a:cxn>
                  <a:cxn ang="0">
                    <a:pos x="1708" y="1305"/>
                  </a:cxn>
                  <a:cxn ang="0">
                    <a:pos x="1365" y="1179"/>
                  </a:cxn>
                  <a:cxn ang="0">
                    <a:pos x="1006" y="801"/>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w="9525">
                <a:noFill/>
                <a:round/>
                <a:headEnd/>
                <a:tailEnd/>
              </a:ln>
            </p:spPr>
            <p:txBody>
              <a:bodyPr/>
              <a:lstStyle/>
              <a:p>
                <a:endParaRPr lang="ja-JP" altLang="en-US"/>
              </a:p>
            </p:txBody>
          </p:sp>
          <p:sp>
            <p:nvSpPr>
              <p:cNvPr id="649247" name="Freeform 31"/>
              <p:cNvSpPr>
                <a:spLocks/>
              </p:cNvSpPr>
              <p:nvPr/>
            </p:nvSpPr>
            <p:spPr bwMode="gray">
              <a:xfrm>
                <a:off x="1671" y="1560"/>
                <a:ext cx="340" cy="556"/>
              </a:xfrm>
              <a:custGeom>
                <a:avLst/>
                <a:gdLst/>
                <a:ahLst/>
                <a:cxnLst>
                  <a:cxn ang="0">
                    <a:pos x="0" y="0"/>
                  </a:cxn>
                  <a:cxn ang="0">
                    <a:pos x="1700" y="0"/>
                  </a:cxn>
                  <a:cxn ang="0">
                    <a:pos x="1700" y="473"/>
                  </a:cxn>
                  <a:cxn ang="0">
                    <a:pos x="1429" y="286"/>
                  </a:cxn>
                  <a:cxn ang="0">
                    <a:pos x="642" y="286"/>
                  </a:cxn>
                  <a:cxn ang="0">
                    <a:pos x="642" y="1104"/>
                  </a:cxn>
                  <a:cxn ang="0">
                    <a:pos x="1495" y="1104"/>
                  </a:cxn>
                  <a:cxn ang="0">
                    <a:pos x="1495" y="1537"/>
                  </a:cxn>
                  <a:cxn ang="0">
                    <a:pos x="1262" y="1398"/>
                  </a:cxn>
                  <a:cxn ang="0">
                    <a:pos x="642" y="1398"/>
                  </a:cxn>
                  <a:cxn ang="0">
                    <a:pos x="642" y="2515"/>
                  </a:cxn>
                  <a:cxn ang="0">
                    <a:pos x="820" y="2777"/>
                  </a:cxn>
                  <a:cxn ang="0">
                    <a:pos x="11" y="2777"/>
                  </a:cxn>
                  <a:cxn ang="0">
                    <a:pos x="181" y="2515"/>
                  </a:cxn>
                  <a:cxn ang="0">
                    <a:pos x="181" y="291"/>
                  </a:cxn>
                  <a:cxn ang="0">
                    <a:pos x="0" y="0"/>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w="9525">
                <a:noFill/>
                <a:round/>
                <a:headEnd/>
                <a:tailEnd/>
              </a:ln>
            </p:spPr>
            <p:txBody>
              <a:bodyPr/>
              <a:lstStyle/>
              <a:p>
                <a:endParaRPr lang="ja-JP" altLang="en-US"/>
              </a:p>
            </p:txBody>
          </p:sp>
          <p:sp>
            <p:nvSpPr>
              <p:cNvPr id="649248" name="Freeform 32"/>
              <p:cNvSpPr>
                <a:spLocks/>
              </p:cNvSpPr>
              <p:nvPr/>
            </p:nvSpPr>
            <p:spPr bwMode="gray">
              <a:xfrm>
                <a:off x="2475" y="1560"/>
                <a:ext cx="224" cy="775"/>
              </a:xfrm>
              <a:custGeom>
                <a:avLst/>
                <a:gdLst/>
                <a:ahLst/>
                <a:cxnLst>
                  <a:cxn ang="0">
                    <a:pos x="257" y="0"/>
                  </a:cxn>
                  <a:cxn ang="0">
                    <a:pos x="1123" y="0"/>
                  </a:cxn>
                  <a:cxn ang="0">
                    <a:pos x="929" y="242"/>
                  </a:cxn>
                  <a:cxn ang="0">
                    <a:pos x="929" y="2847"/>
                  </a:cxn>
                  <a:cxn ang="0">
                    <a:pos x="0" y="3869"/>
                  </a:cxn>
                  <a:cxn ang="0">
                    <a:pos x="443" y="2847"/>
                  </a:cxn>
                  <a:cxn ang="0">
                    <a:pos x="443" y="242"/>
                  </a:cxn>
                  <a:cxn ang="0">
                    <a:pos x="257" y="0"/>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w="9525">
                <a:noFill/>
                <a:round/>
                <a:headEnd/>
                <a:tailEnd/>
              </a:ln>
            </p:spPr>
            <p:txBody>
              <a:bodyPr/>
              <a:lstStyle/>
              <a:p>
                <a:endParaRPr lang="ja-JP" altLang="en-US"/>
              </a:p>
            </p:txBody>
          </p:sp>
          <p:sp>
            <p:nvSpPr>
              <p:cNvPr id="649249" name="Freeform 33"/>
              <p:cNvSpPr>
                <a:spLocks/>
              </p:cNvSpPr>
              <p:nvPr/>
            </p:nvSpPr>
            <p:spPr bwMode="gray">
              <a:xfrm>
                <a:off x="2723" y="1560"/>
                <a:ext cx="174" cy="556"/>
              </a:xfrm>
              <a:custGeom>
                <a:avLst/>
                <a:gdLst/>
                <a:ahLst/>
                <a:cxnLst>
                  <a:cxn ang="0">
                    <a:pos x="0" y="0"/>
                  </a:cxn>
                  <a:cxn ang="0">
                    <a:pos x="868" y="0"/>
                  </a:cxn>
                  <a:cxn ang="0">
                    <a:pos x="675" y="245"/>
                  </a:cxn>
                  <a:cxn ang="0">
                    <a:pos x="675" y="2514"/>
                  </a:cxn>
                  <a:cxn ang="0">
                    <a:pos x="868" y="2778"/>
                  </a:cxn>
                  <a:cxn ang="0">
                    <a:pos x="0" y="2778"/>
                  </a:cxn>
                  <a:cxn ang="0">
                    <a:pos x="193" y="2514"/>
                  </a:cxn>
                  <a:cxn ang="0">
                    <a:pos x="193" y="245"/>
                  </a:cxn>
                  <a:cxn ang="0">
                    <a:pos x="0" y="0"/>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w="9525">
                <a:noFill/>
                <a:round/>
                <a:headEnd/>
                <a:tailEnd/>
              </a:ln>
            </p:spPr>
            <p:txBody>
              <a:bodyPr/>
              <a:lstStyle/>
              <a:p>
                <a:endParaRPr lang="ja-JP" altLang="en-US"/>
              </a:p>
            </p:txBody>
          </p:sp>
          <p:sp>
            <p:nvSpPr>
              <p:cNvPr id="649250" name="Freeform 34"/>
              <p:cNvSpPr>
                <a:spLocks/>
              </p:cNvSpPr>
              <p:nvPr/>
            </p:nvSpPr>
            <p:spPr bwMode="gray">
              <a:xfrm>
                <a:off x="2898" y="1560"/>
                <a:ext cx="416" cy="556"/>
              </a:xfrm>
              <a:custGeom>
                <a:avLst/>
                <a:gdLst/>
                <a:ahLst/>
                <a:cxnLst>
                  <a:cxn ang="0">
                    <a:pos x="170" y="0"/>
                  </a:cxn>
                  <a:cxn ang="0">
                    <a:pos x="2079" y="0"/>
                  </a:cxn>
                  <a:cxn ang="0">
                    <a:pos x="1917" y="505"/>
                  </a:cxn>
                  <a:cxn ang="0">
                    <a:pos x="1684" y="293"/>
                  </a:cxn>
                  <a:cxn ang="0">
                    <a:pos x="1288" y="293"/>
                  </a:cxn>
                  <a:cxn ang="0">
                    <a:pos x="1288" y="2515"/>
                  </a:cxn>
                  <a:cxn ang="0">
                    <a:pos x="1474" y="2777"/>
                  </a:cxn>
                  <a:cxn ang="0">
                    <a:pos x="624" y="2777"/>
                  </a:cxn>
                  <a:cxn ang="0">
                    <a:pos x="808" y="2515"/>
                  </a:cxn>
                  <a:cxn ang="0">
                    <a:pos x="808" y="293"/>
                  </a:cxn>
                  <a:cxn ang="0">
                    <a:pos x="330" y="293"/>
                  </a:cxn>
                  <a:cxn ang="0">
                    <a:pos x="0" y="547"/>
                  </a:cxn>
                  <a:cxn ang="0">
                    <a:pos x="170" y="0"/>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w="9525">
                <a:noFill/>
                <a:round/>
                <a:headEnd/>
                <a:tailEnd/>
              </a:ln>
            </p:spPr>
            <p:txBody>
              <a:bodyPr/>
              <a:lstStyle/>
              <a:p>
                <a:endParaRPr lang="ja-JP" altLang="en-US"/>
              </a:p>
            </p:txBody>
          </p:sp>
          <p:sp>
            <p:nvSpPr>
              <p:cNvPr id="649251" name="Freeform 35"/>
              <p:cNvSpPr>
                <a:spLocks/>
              </p:cNvSpPr>
              <p:nvPr/>
            </p:nvSpPr>
            <p:spPr bwMode="gray">
              <a:xfrm>
                <a:off x="3654" y="1560"/>
                <a:ext cx="465" cy="564"/>
              </a:xfrm>
              <a:custGeom>
                <a:avLst/>
                <a:gdLst/>
                <a:ahLst/>
                <a:cxnLst>
                  <a:cxn ang="0">
                    <a:pos x="1488" y="0"/>
                  </a:cxn>
                  <a:cxn ang="0">
                    <a:pos x="2324" y="0"/>
                  </a:cxn>
                  <a:cxn ang="0">
                    <a:pos x="2145" y="244"/>
                  </a:cxn>
                  <a:cxn ang="0">
                    <a:pos x="2145" y="1926"/>
                  </a:cxn>
                  <a:cxn ang="0">
                    <a:pos x="1185" y="2820"/>
                  </a:cxn>
                  <a:cxn ang="0">
                    <a:pos x="185" y="1926"/>
                  </a:cxn>
                  <a:cxn ang="0">
                    <a:pos x="185" y="244"/>
                  </a:cxn>
                  <a:cxn ang="0">
                    <a:pos x="0" y="0"/>
                  </a:cxn>
                  <a:cxn ang="0">
                    <a:pos x="861" y="0"/>
                  </a:cxn>
                  <a:cxn ang="0">
                    <a:pos x="669" y="244"/>
                  </a:cxn>
                  <a:cxn ang="0">
                    <a:pos x="669" y="1926"/>
                  </a:cxn>
                  <a:cxn ang="0">
                    <a:pos x="1185" y="2519"/>
                  </a:cxn>
                  <a:cxn ang="0">
                    <a:pos x="1677" y="1926"/>
                  </a:cxn>
                  <a:cxn ang="0">
                    <a:pos x="1677" y="244"/>
                  </a:cxn>
                  <a:cxn ang="0">
                    <a:pos x="1488" y="0"/>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w="9525">
                <a:noFill/>
                <a:round/>
                <a:headEnd/>
                <a:tailEnd/>
              </a:ln>
            </p:spPr>
            <p:txBody>
              <a:bodyPr/>
              <a:lstStyle/>
              <a:p>
                <a:endParaRPr lang="ja-JP" altLang="en-US"/>
              </a:p>
            </p:txBody>
          </p:sp>
          <p:sp>
            <p:nvSpPr>
              <p:cNvPr id="649252" name="Freeform 36"/>
              <p:cNvSpPr>
                <a:spLocks/>
              </p:cNvSpPr>
              <p:nvPr/>
            </p:nvSpPr>
            <p:spPr bwMode="gray">
              <a:xfrm>
                <a:off x="2027" y="1560"/>
                <a:ext cx="469" cy="566"/>
              </a:xfrm>
              <a:custGeom>
                <a:avLst/>
                <a:gdLst/>
                <a:ahLst/>
                <a:cxnLst>
                  <a:cxn ang="0">
                    <a:pos x="1495" y="0"/>
                  </a:cxn>
                  <a:cxn ang="0">
                    <a:pos x="2347" y="0"/>
                  </a:cxn>
                  <a:cxn ang="0">
                    <a:pos x="2166" y="247"/>
                  </a:cxn>
                  <a:cxn ang="0">
                    <a:pos x="2166" y="1925"/>
                  </a:cxn>
                  <a:cxn ang="0">
                    <a:pos x="1176" y="2827"/>
                  </a:cxn>
                  <a:cxn ang="0">
                    <a:pos x="175" y="1925"/>
                  </a:cxn>
                  <a:cxn ang="0">
                    <a:pos x="174" y="247"/>
                  </a:cxn>
                  <a:cxn ang="0">
                    <a:pos x="0" y="0"/>
                  </a:cxn>
                  <a:cxn ang="0">
                    <a:pos x="860" y="0"/>
                  </a:cxn>
                  <a:cxn ang="0">
                    <a:pos x="661" y="247"/>
                  </a:cxn>
                  <a:cxn ang="0">
                    <a:pos x="660" y="1925"/>
                  </a:cxn>
                  <a:cxn ang="0">
                    <a:pos x="1176" y="2527"/>
                  </a:cxn>
                  <a:cxn ang="0">
                    <a:pos x="1678" y="1925"/>
                  </a:cxn>
                  <a:cxn ang="0">
                    <a:pos x="1679" y="247"/>
                  </a:cxn>
                  <a:cxn ang="0">
                    <a:pos x="1495" y="0"/>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w="9525">
                <a:noFill/>
                <a:round/>
                <a:headEnd/>
                <a:tailEnd/>
              </a:ln>
            </p:spPr>
            <p:txBody>
              <a:bodyPr/>
              <a:lstStyle/>
              <a:p>
                <a:endParaRPr lang="ja-JP" altLang="en-US"/>
              </a:p>
            </p:txBody>
          </p:sp>
          <p:sp>
            <p:nvSpPr>
              <p:cNvPr id="649253" name="Freeform 37"/>
              <p:cNvSpPr>
                <a:spLocks/>
              </p:cNvSpPr>
              <p:nvPr/>
            </p:nvSpPr>
            <p:spPr bwMode="gray">
              <a:xfrm>
                <a:off x="3295" y="1549"/>
                <a:ext cx="358" cy="577"/>
              </a:xfrm>
              <a:custGeom>
                <a:avLst/>
                <a:gdLst/>
                <a:ahLst/>
                <a:cxnLst>
                  <a:cxn ang="0">
                    <a:pos x="1537" y="501"/>
                  </a:cxn>
                  <a:cxn ang="0">
                    <a:pos x="1067" y="289"/>
                  </a:cxn>
                  <a:cxn ang="0">
                    <a:pos x="528" y="709"/>
                  </a:cxn>
                  <a:cxn ang="0">
                    <a:pos x="1042" y="1230"/>
                  </a:cxn>
                  <a:cxn ang="0">
                    <a:pos x="1786" y="2067"/>
                  </a:cxn>
                  <a:cxn ang="0">
                    <a:pos x="681" y="2885"/>
                  </a:cxn>
                  <a:cxn ang="0">
                    <a:pos x="162" y="2813"/>
                  </a:cxn>
                  <a:cxn ang="0">
                    <a:pos x="0" y="2280"/>
                  </a:cxn>
                  <a:cxn ang="0">
                    <a:pos x="689" y="2582"/>
                  </a:cxn>
                  <a:cxn ang="0">
                    <a:pos x="1311" y="2126"/>
                  </a:cxn>
                  <a:cxn ang="0">
                    <a:pos x="48" y="765"/>
                  </a:cxn>
                  <a:cxn ang="0">
                    <a:pos x="1019" y="0"/>
                  </a:cxn>
                  <a:cxn ang="0">
                    <a:pos x="1537" y="72"/>
                  </a:cxn>
                  <a:cxn ang="0">
                    <a:pos x="1537" y="501"/>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w="9525">
                <a:noFill/>
                <a:round/>
                <a:headEnd/>
                <a:tailEnd/>
              </a:ln>
            </p:spPr>
            <p:txBody>
              <a:bodyPr/>
              <a:lstStyle/>
              <a:p>
                <a:endParaRPr lang="ja-JP" altLang="en-US"/>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598</Words>
  <Application>Microsoft Office PowerPoint</Application>
  <PresentationFormat>画面に合わせる (4:3)</PresentationFormat>
  <Paragraphs>120</Paragraphs>
  <Slides>9</Slides>
  <Notes>2</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9</vt:i4>
      </vt:variant>
    </vt:vector>
  </HeadingPairs>
  <TitlesOfParts>
    <vt:vector size="11" baseType="lpstr">
      <vt:lpstr>presentation_e_r</vt:lpstr>
      <vt:lpstr>Microsoft Office Visio 図面</vt:lpstr>
      <vt:lpstr>AHG11: Proposed text for sub-picture based CPB operation (JCTVC-I0333)</vt:lpstr>
      <vt:lpstr>Outline</vt:lpstr>
      <vt:lpstr>Sub-picture based CPB operation</vt:lpstr>
      <vt:lpstr>Signalling of sub-picture’s removal time</vt:lpstr>
      <vt:lpstr>Syntax(1/2}</vt:lpstr>
      <vt:lpstr>Syntax(2/2)</vt:lpstr>
      <vt:lpstr>Discussions(1/2)</vt:lpstr>
      <vt:lpstr>Discussions(2/2)</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2012-04-23T11:10:10Z</dcterms:created>
  <dcterms:modified xsi:type="dcterms:W3CDTF">2012-04-29T09:50:49Z</dcterms:modified>
</cp:coreProperties>
</file>