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12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5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03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933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06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43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07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242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189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3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641C4-4477-4F05-B8BA-D2EF15786D53}" type="datetimeFigureOut">
              <a:rPr lang="en-US" smtClean="0"/>
              <a:t>4/28/2012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16B4EE-DE9F-4C75-B0C0-0A8058CA0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5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Experimental results for Multi-Parameter Probability Up-date in HM6.0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US" sz="2100" dirty="0"/>
              <a:t>Alexander </a:t>
            </a:r>
            <a:r>
              <a:rPr lang="en-US" sz="2100" dirty="0" err="1"/>
              <a:t>Alshin</a:t>
            </a:r>
            <a:endParaRPr lang="en-US" sz="2100" dirty="0"/>
          </a:p>
          <a:p>
            <a:pPr hangingPunct="0"/>
            <a:r>
              <a:rPr lang="en-US" sz="2100" dirty="0"/>
              <a:t>Elena </a:t>
            </a:r>
            <a:r>
              <a:rPr lang="en-US" sz="2100" dirty="0" err="1"/>
              <a:t>Alshina</a:t>
            </a:r>
            <a:endParaRPr lang="en-US" sz="2100" dirty="0"/>
          </a:p>
          <a:p>
            <a:pPr hangingPunct="0"/>
            <a:r>
              <a:rPr lang="en-US" sz="2100" dirty="0" err="1"/>
              <a:t>JeongHoon</a:t>
            </a:r>
            <a:r>
              <a:rPr lang="en-US" sz="2100" dirty="0"/>
              <a:t> </a:t>
            </a:r>
            <a:r>
              <a:rPr lang="en-US" sz="2100" dirty="0" smtClean="0"/>
              <a:t>Park</a:t>
            </a:r>
          </a:p>
          <a:p>
            <a:pPr hangingPunct="0"/>
            <a:r>
              <a:rPr lang="en-US" sz="2100" dirty="0"/>
              <a:t>Samsung Electronics Co., Ltd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3130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 of proposed changes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902711"/>
              </p:ext>
            </p:extLst>
          </p:nvPr>
        </p:nvGraphicFramePr>
        <p:xfrm>
          <a:off x="214282" y="1285860"/>
          <a:ext cx="8678198" cy="2215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1694"/>
                <a:gridCol w="4536504"/>
              </a:tblGrid>
              <a:tr h="488658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Removed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Added</a:t>
                      </a:r>
                      <a:endParaRPr lang="ko-KR" altLang="en-US" dirty="0"/>
                    </a:p>
                  </a:txBody>
                  <a:tcPr/>
                </a:tc>
              </a:tr>
              <a:tr h="613182">
                <a:tc>
                  <a:txBody>
                    <a:bodyPr/>
                    <a:lstStyle/>
                    <a:p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UChar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        </a:t>
                      </a:r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m_ucState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kern="12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       </a:t>
                      </a:r>
                      <a:r>
                        <a:rPr kumimoji="0" lang="en-US" altLang="ko-KR" sz="1600" kern="12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m_ucCounter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;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unsigned short iP0,iP1;   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(+4 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bytes per 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context)</a:t>
                      </a:r>
                      <a:endParaRPr kumimoji="0" lang="en-US" altLang="ko-KR" sz="1600" kern="1200" dirty="0" smtClean="0">
                        <a:solidFill>
                          <a:srgbClr val="002060"/>
                        </a:solidFill>
                        <a:latin typeface="Cambria Math" pitchFamily="18" charset="0"/>
                        <a:ea typeface="Cambria Math" pitchFamily="18" charset="0"/>
                        <a:cs typeface="+mn-cs"/>
                      </a:endParaRPr>
                    </a:p>
                  </a:txBody>
                  <a:tcPr/>
                </a:tc>
              </a:tr>
              <a:tr h="383784">
                <a:tc>
                  <a:txBody>
                    <a:bodyPr/>
                    <a:lstStyle/>
                    <a:p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UChar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m_aucNextStateMPS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[ 64 ];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rgbClr val="002060"/>
                        </a:solidFill>
                        <a:latin typeface="Cambria Math" pitchFamily="18" charset="0"/>
                      </a:endParaRPr>
                    </a:p>
                  </a:txBody>
                  <a:tcPr/>
                </a:tc>
              </a:tr>
              <a:tr h="368828">
                <a:tc>
                  <a:txBody>
                    <a:bodyPr/>
                    <a:lstStyle/>
                    <a:p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UChar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 </a:t>
                      </a:r>
                      <a:r>
                        <a:rPr lang="en-US" altLang="ko-KR" sz="16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m_aucNextStateLPS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[ 64 </a:t>
                      </a:r>
                      <a:r>
                        <a:rPr lang="en-US" altLang="ko-KR" sz="16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</a:rPr>
                        <a:t>];</a:t>
                      </a:r>
                      <a:endParaRPr lang="ko-KR" altLang="en-US" sz="1600" dirty="0">
                        <a:solidFill>
                          <a:srgbClr val="002060"/>
                        </a:solidFill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600" dirty="0">
                        <a:solidFill>
                          <a:srgbClr val="002060"/>
                        </a:solidFill>
                        <a:latin typeface="Cambria Math" pitchFamily="18" charset="0"/>
                      </a:endParaRPr>
                    </a:p>
                  </a:txBody>
                  <a:tcPr/>
                </a:tc>
              </a:tr>
              <a:tr h="360695"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600" kern="12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UChar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 </a:t>
                      </a:r>
                      <a:r>
                        <a:rPr kumimoji="0" lang="en-US" altLang="ko-KR" sz="1600" kern="12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sm_aucLPSTable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[64][4];</a:t>
                      </a:r>
                      <a:endParaRPr lang="ko-KR" altLang="en-US" sz="1600" dirty="0">
                        <a:solidFill>
                          <a:srgbClr val="002060"/>
                        </a:solidFill>
                        <a:latin typeface="Cambria Math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unsigned short  </a:t>
                      </a:r>
                      <a:r>
                        <a:rPr kumimoji="0" lang="en-US" altLang="ko-KR" sz="1600" kern="1200" dirty="0" err="1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sm_aucLPSTable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 </a:t>
                      </a:r>
                      <a:r>
                        <a:rPr kumimoji="0" lang="en-US" altLang="ko-KR" sz="1600" kern="1200" dirty="0" smtClean="0">
                          <a:solidFill>
                            <a:srgbClr val="002060"/>
                          </a:solidFill>
                          <a:latin typeface="Cambria Math" pitchFamily="18" charset="0"/>
                          <a:ea typeface="Cambria Math" pitchFamily="18" charset="0"/>
                          <a:cs typeface="+mn-cs"/>
                        </a:rPr>
                        <a:t>[64][64];</a:t>
                      </a:r>
                      <a:endParaRPr lang="ko-KR" altLang="en-US" sz="1600" dirty="0">
                        <a:solidFill>
                          <a:srgbClr val="002060"/>
                        </a:solidFill>
                        <a:latin typeface="Cambria Math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1259632" y="3933056"/>
            <a:ext cx="64132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Void        </a:t>
            </a:r>
            <a:r>
              <a:rPr lang="en-US" altLang="ko-KR" sz="1600" dirty="0" err="1" smtClean="0">
                <a:latin typeface="Cambria Math" pitchFamily="18" charset="0"/>
                <a:ea typeface="Cambria Math" pitchFamily="18" charset="0"/>
              </a:rPr>
              <a:t>updateLPS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 ()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{</a:t>
            </a:r>
          </a:p>
          <a:p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           iP0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  <a:sym typeface="Symbol"/>
              </a:rPr>
              <a:t>  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=(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iP0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&gt;&gt;4);   	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iP1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  <a:sym typeface="Symbol"/>
              </a:rPr>
              <a:t>  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=(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iP1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&gt;&gt;7);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}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Void        </a:t>
            </a:r>
            <a:r>
              <a:rPr lang="en-US" altLang="ko-KR" sz="1600" dirty="0" err="1" smtClean="0">
                <a:latin typeface="Cambria Math" pitchFamily="18" charset="0"/>
                <a:ea typeface="Cambria Math" pitchFamily="18" charset="0"/>
              </a:rPr>
              <a:t>updateMPS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 ()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{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          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iP0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+=(32768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  <a:sym typeface="Symbol"/>
              </a:rPr>
              <a:t>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iP0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)&gt;&gt;4);         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iP1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+=(32768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  <a:sym typeface="Symbol"/>
              </a:rPr>
              <a:t></a:t>
            </a:r>
            <a:r>
              <a:rPr lang="en-US" altLang="ko-KR" sz="1600" b="1" dirty="0" smtClean="0">
                <a:latin typeface="Cambria Math" pitchFamily="18" charset="0"/>
                <a:ea typeface="Cambria Math" pitchFamily="18" charset="0"/>
              </a:rPr>
              <a:t>iP0</a:t>
            </a:r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)&gt;&gt;7); </a:t>
            </a:r>
          </a:p>
          <a:p>
            <a:r>
              <a:rPr lang="en-US" altLang="ko-KR" sz="1600" dirty="0" smtClean="0">
                <a:latin typeface="Cambria Math" pitchFamily="18" charset="0"/>
                <a:ea typeface="Cambria Math" pitchFamily="18" charset="0"/>
              </a:rPr>
              <a:t>}</a:t>
            </a:r>
            <a:endParaRPr lang="ko-KR" altLang="en-US" sz="1600" dirty="0" smtClean="0">
              <a:latin typeface="Cambria Math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25582" y="6429395"/>
            <a:ext cx="878684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>
                <a:latin typeface="+mj-lt"/>
              </a:rPr>
              <a:t>JCTVC-I0299  </a:t>
            </a:r>
            <a:r>
              <a:rPr lang="en-US" sz="1000" dirty="0">
                <a:latin typeface="+mj-lt"/>
              </a:rPr>
              <a:t>Experimental results for Multi-Parameter Probability Up-date in HM6.0</a:t>
            </a:r>
            <a:endParaRPr lang="ko-KR" altLang="en-US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71707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7651613"/>
              </p:ext>
            </p:extLst>
          </p:nvPr>
        </p:nvGraphicFramePr>
        <p:xfrm>
          <a:off x="1187624" y="332656"/>
          <a:ext cx="6408712" cy="628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4085291" imgH="4013188" progId="Visio.Drawing.11">
                  <p:embed/>
                </p:oleObj>
              </mc:Choice>
              <mc:Fallback>
                <p:oleObj r:id="rId3" imgW="4085291" imgH="401318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332656"/>
                        <a:ext cx="6408712" cy="62830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84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868442"/>
              </p:ext>
            </p:extLst>
          </p:nvPr>
        </p:nvGraphicFramePr>
        <p:xfrm>
          <a:off x="539552" y="404664"/>
          <a:ext cx="7128792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9792"/>
                <a:gridCol w="989832"/>
                <a:gridCol w="969836"/>
                <a:gridCol w="989832"/>
                <a:gridCol w="989832"/>
                <a:gridCol w="969836"/>
                <a:gridCol w="989832"/>
              </a:tblGrid>
              <a:tr h="148028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All Intra Main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All Intra HE10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A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-0.8%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-0.8%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B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C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D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E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-0.9%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-0.8%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-1.0%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Overall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F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Enc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104%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104%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Dec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96%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</a:tr>
              <a:tr h="14802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Random Access Main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Random Access HE10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A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-0.9%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-0.9%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B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C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D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Overall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F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Enc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101%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Dec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98%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96%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</a:tr>
              <a:tr h="14802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Low delay B Main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Low delay B HE10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Cambria Math" pitchFamily="18" charset="0"/>
                        <a:ea typeface="Cambria Math" pitchFamily="18" charset="0"/>
                      </a:endParaRP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Y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U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V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B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C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-0.1%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D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0.6%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0.5%</a:t>
                      </a:r>
                    </a:p>
                  </a:txBody>
                  <a:tcPr marL="47794" marR="47794" marT="0" marB="0" anchor="b"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E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-0.7%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-0.4%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-2.0%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Overall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0.1%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-0.5%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b="1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Class F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-0.3%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-0.2%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-0.8%</a:t>
                      </a:r>
                    </a:p>
                  </a:txBody>
                  <a:tcPr marL="47794" marR="47794" marT="0" marB="0" anchor="b"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0.0%</a:t>
                      </a:r>
                    </a:p>
                  </a:txBody>
                  <a:tcPr marL="47794" marR="47794" marT="0" marB="0" anchor="b"/>
                </a:tc>
              </a:tr>
              <a:tr h="1406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Enc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100%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46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Dec Time[%]</a:t>
                      </a:r>
                    </a:p>
                  </a:txBody>
                  <a:tcPr marL="47794" marR="47794" marT="0" marB="0" anchor="b"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96%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200" dirty="0">
                          <a:effectLst/>
                          <a:latin typeface="Cambria Math" pitchFamily="18" charset="0"/>
                          <a:ea typeface="Cambria Math" pitchFamily="18" charset="0"/>
                        </a:rPr>
                        <a:t>97%</a:t>
                      </a:r>
                    </a:p>
                  </a:txBody>
                  <a:tcPr marL="47794" marR="4779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66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>
              <a:buNone/>
            </a:pPr>
            <a:r>
              <a:rPr lang="en-US" altLang="ko-KR" dirty="0"/>
              <a:t>Based on presented test results </a:t>
            </a:r>
          </a:p>
          <a:p>
            <a:pPr algn="ctr" hangingPunct="0">
              <a:buNone/>
            </a:pPr>
            <a:r>
              <a:rPr lang="en-US" altLang="ko-KR" dirty="0"/>
              <a:t>Avg. gain </a:t>
            </a:r>
            <a:r>
              <a:rPr lang="en-US" altLang="ko-KR" dirty="0" smtClean="0"/>
              <a:t>0.6% </a:t>
            </a:r>
            <a:r>
              <a:rPr lang="en-US" altLang="ko-KR" dirty="0"/>
              <a:t>; Avg. </a:t>
            </a:r>
            <a:r>
              <a:rPr lang="en-US" altLang="ko-KR" dirty="0" err="1"/>
              <a:t>Enc</a:t>
            </a:r>
            <a:r>
              <a:rPr lang="en-US" altLang="ko-KR" dirty="0"/>
              <a:t>/Dec time  100%</a:t>
            </a:r>
          </a:p>
          <a:p>
            <a:pPr hangingPunct="0">
              <a:buNone/>
            </a:pPr>
            <a:r>
              <a:rPr lang="en-US" altLang="ko-KR" dirty="0"/>
              <a:t>we propose </a:t>
            </a:r>
            <a:r>
              <a:rPr lang="en-US" altLang="ko-KR" dirty="0" smtClean="0"/>
              <a:t>adopt multi-parameter probability up-date model for </a:t>
            </a:r>
            <a:r>
              <a:rPr lang="en-US" altLang="ko-KR" dirty="0"/>
              <a:t>CABAC to the next version of HM s/w and </a:t>
            </a:r>
            <a:r>
              <a:rPr lang="en-US" altLang="ko-KR" dirty="0" smtClean="0"/>
              <a:t>DIS.</a:t>
            </a:r>
            <a:endParaRPr lang="ko-KR" altLang="ko-K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54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554</Words>
  <Application>Microsoft Office PowerPoint</Application>
  <PresentationFormat>On-screen Show (4:3)</PresentationFormat>
  <Paragraphs>203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Visio.Drawing.11</vt:lpstr>
      <vt:lpstr>Experimental results for Multi-Parameter Probability Up-date in HM6.0</vt:lpstr>
      <vt:lpstr>Summary of proposed changes</vt:lpstr>
      <vt:lpstr>PowerPoint Presentation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Lena</dc:creator>
  <cp:lastModifiedBy>Lena</cp:lastModifiedBy>
  <cp:revision>2</cp:revision>
  <dcterms:created xsi:type="dcterms:W3CDTF">2012-04-28T04:42:30Z</dcterms:created>
  <dcterms:modified xsi:type="dcterms:W3CDTF">2012-04-28T05:03:27Z</dcterms:modified>
</cp:coreProperties>
</file>