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645" r:id="rId2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66"/>
    <a:srgbClr val="FF9900"/>
    <a:srgbClr val="FF0000"/>
    <a:srgbClr val="FFCCFF"/>
    <a:srgbClr val="FF66FF"/>
    <a:srgbClr val="3399FF"/>
    <a:srgbClr val="CC99FF"/>
    <a:srgbClr val="FFFF00"/>
    <a:srgbClr val="99CCFF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44" autoAdjust="0"/>
    <p:restoredTop sz="99368" autoAdjust="0"/>
  </p:normalViewPr>
  <p:slideViewPr>
    <p:cSldViewPr>
      <p:cViewPr>
        <p:scale>
          <a:sx n="140" d="100"/>
          <a:sy n="140" d="100"/>
        </p:scale>
        <p:origin x="-58" y="120"/>
      </p:cViewPr>
      <p:guideLst>
        <p:guide orient="horz" pos="432"/>
        <p:guide pos="34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1" d="100"/>
          <a:sy n="91" d="100"/>
        </p:scale>
        <p:origin x="-2988" y="-96"/>
      </p:cViewPr>
      <p:guideLst>
        <p:guide orient="horz" pos="2928"/>
        <p:guide pos="2160"/>
      </p:guideLst>
    </p:cSldViewPr>
  </p:notesViewPr>
  <p:gridSpacing cx="114300" cy="1143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CC8D5E9B-5420-4477-8B3F-0049C22B2F0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892638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1EA8034E-7043-4801-B7E2-9CE440207BB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610212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33E24F-2393-4A00-9210-89636A27E1F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A3E463-661E-4291-98EB-F59443F73D08}" type="datetime1">
              <a:rPr lang="en-US" smtClean="0"/>
              <a:pPr>
                <a:defRPr/>
              </a:pPr>
              <a:t>4/25/2012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F00594-7459-491B-9CC1-F13683434C6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12A849-380A-4711-8136-B2CA5D72C241}" type="datetime1">
              <a:rPr lang="en-US" smtClean="0"/>
              <a:pPr>
                <a:defRPr/>
              </a:pPr>
              <a:t>4/25/2012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01CCD9-DE28-4472-BA9F-913D9752584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6356A4-7886-44C9-8592-072F83F4EA33}" type="datetime1">
              <a:rPr lang="en-US" smtClean="0"/>
              <a:pPr>
                <a:defRPr/>
              </a:pPr>
              <a:t>4/25/2012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66FC01-96CF-473C-9A7A-3E654BB11F6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15BB0-29EE-4F42-888C-41703FD667B5}" type="datetime1">
              <a:rPr lang="en-US" smtClean="0"/>
              <a:pPr>
                <a:defRPr/>
              </a:pPr>
              <a:t>4/25/2012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46E940-7B6A-489E-8506-5B772EDC5CA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62CF2-5650-4AA7-9B6B-E176A0FEA5E6}" type="datetime1">
              <a:rPr lang="en-US" smtClean="0"/>
              <a:pPr>
                <a:defRPr/>
              </a:pPr>
              <a:t>4/25/2012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B4090E-F87B-47DE-8AE1-E4DE03A8CEB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E3C91C-4A98-4370-9E1D-9B4D6C717B48}" type="datetime1">
              <a:rPr lang="en-US" smtClean="0"/>
              <a:pPr>
                <a:defRPr/>
              </a:pPr>
              <a:t>4/25/2012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4C4E30-6099-4D8C-95A6-0396C4B2108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7D0C0C-D83C-4FB2-A96E-B6F180B43E08}" type="datetime1">
              <a:rPr lang="en-US" smtClean="0"/>
              <a:pPr>
                <a:defRPr/>
              </a:pPr>
              <a:t>4/25/2012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2CAF9C-4B54-4BE0-975D-0E089F2824A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9F2CCE-18BC-4DE5-840F-E532F6ADD464}" type="datetime1">
              <a:rPr lang="en-US" smtClean="0"/>
              <a:pPr>
                <a:defRPr/>
              </a:pPr>
              <a:t>4/25/2012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3BFDAE-AC34-4C63-8AF4-16D0242652B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FAB692-66C7-4145-BAC7-93778EF6A13F}" type="datetime1">
              <a:rPr lang="en-US" smtClean="0"/>
              <a:pPr>
                <a:defRPr/>
              </a:pPr>
              <a:t>4/25/2012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13653-C536-4D0C-A3B9-F3A19759998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7DF47D-59FF-49D8-B632-5BB96EF40A36}" type="datetime1">
              <a:rPr lang="en-US" smtClean="0"/>
              <a:pPr>
                <a:defRPr/>
              </a:pPr>
              <a:t>4/25/2012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6110A-E4D8-49B6-81F3-3EA599271AA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4208D-1D1D-4639-93BD-B5320542D61B}" type="datetime1">
              <a:rPr lang="en-US" smtClean="0"/>
              <a:pPr>
                <a:defRPr/>
              </a:pPr>
              <a:t>4/25/2012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938"/>
            <a:ext cx="777240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0" y="6565900"/>
            <a:ext cx="9144000" cy="292100"/>
          </a:xfrm>
          <a:prstGeom prst="rect">
            <a:avLst/>
          </a:prstGeom>
          <a:gradFill rotWithShape="1">
            <a:gsLst>
              <a:gs pos="0">
                <a:srgbClr val="5962A1"/>
              </a:gs>
              <a:gs pos="100000">
                <a:srgbClr val="A4A9CC">
                  <a:alpha val="96001"/>
                </a:srgbClr>
              </a:gs>
            </a:gsLst>
            <a:lin ang="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kumimoji="1" lang="ja-JP" altLang="en-US" sz="180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029" name="図 8" descr="sony_w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750" y="6637338"/>
            <a:ext cx="9255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4" descr="C:\Users\0000071345\Documents\Internal\PIM\秘分類ラベル\[本文ページ用ｰ小]03_英_02_CONFIDENTIAL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343900" y="6532563"/>
            <a:ext cx="838200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SimSun" pitchFamily="2" charset="-122"/>
              </a:defRPr>
            </a:lvl1pPr>
          </a:lstStyle>
          <a:p>
            <a:pPr>
              <a:defRPr/>
            </a:pPr>
            <a:fld id="{92128717-0657-4D58-A194-181E768B7DD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 New Roman" pitchFamily="18" charset="0"/>
                <a:ea typeface="SimSun" pitchFamily="2" charset="-122"/>
              </a:defRPr>
            </a:lvl1pPr>
          </a:lstStyle>
          <a:p>
            <a:pPr>
              <a:defRPr/>
            </a:pPr>
            <a:fld id="{02A1C273-C731-4D36-857B-5606226E4898}" type="datetime1">
              <a:rPr lang="en-US" smtClean="0"/>
              <a:pPr>
                <a:defRPr/>
              </a:pPr>
              <a:t>4/25/2012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96633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 Code Compilation Options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C38, C36, C34, C32, C30, and C28 can be compiled from this source code with the following </a:t>
            </a:r>
            <a:r>
              <a:rPr lang="en-US" smtClean="0"/>
              <a:t>macro definition </a:t>
            </a:r>
            <a:r>
              <a:rPr lang="en-US" dirty="0" smtClean="0"/>
              <a:t>in </a:t>
            </a:r>
            <a:r>
              <a:rPr lang="en-US" dirty="0" err="1" smtClean="0"/>
              <a:t>TypeDef.h</a:t>
            </a:r>
            <a:r>
              <a:rPr lang="en-US" dirty="0"/>
              <a:t>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3BFDAE-AC34-4C63-8AF4-16D0242652BA}" type="slidenum">
              <a:rPr lang="zh-CN" altLang="en-US" smtClean="0"/>
              <a:pPr>
                <a:defRPr/>
              </a:pPr>
              <a:t>1</a:t>
            </a:fld>
            <a:endParaRPr lang="en-US" altLang="zh-CN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3064001"/>
              </p:ext>
            </p:extLst>
          </p:nvPr>
        </p:nvGraphicFramePr>
        <p:xfrm>
          <a:off x="914401" y="3314701"/>
          <a:ext cx="7315196" cy="20345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2570"/>
                <a:gridCol w="783771"/>
                <a:gridCol w="783771"/>
                <a:gridCol w="783771"/>
                <a:gridCol w="783771"/>
                <a:gridCol w="783771"/>
                <a:gridCol w="783771"/>
              </a:tblGrid>
              <a:tr h="484041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C38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C36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C34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C32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C30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C28</a:t>
                      </a:r>
                      <a:endParaRPr lang="en-US" sz="1400" dirty="0"/>
                    </a:p>
                  </a:txBody>
                  <a:tcPr/>
                </a:tc>
              </a:tr>
              <a:tr h="34642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SEP_8x8_DC_CTX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</a:tr>
              <a:tr h="34642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TAB_HM6_4x4_LUMA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</a:tr>
              <a:tr h="34642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TAB_NOT_HM6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</a:tr>
              <a:tr h="51123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TAB_NOT_HM6_4x4_CHROMA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071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200284</TotalTime>
  <Words>66</Words>
  <Application>Microsoft Office PowerPoint</Application>
  <PresentationFormat>On-screen Show (4:3)</PresentationFormat>
  <Paragraphs>37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Source Code Compilation Options</vt:lpstr>
    </vt:vector>
  </TitlesOfParts>
  <Company>Sony Electronics, Inc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auyeung</cp:lastModifiedBy>
  <cp:revision>7748</cp:revision>
  <dcterms:created xsi:type="dcterms:W3CDTF">2006-02-22T01:05:12Z</dcterms:created>
  <dcterms:modified xsi:type="dcterms:W3CDTF">2012-04-26T06:12:41Z</dcterms:modified>
</cp:coreProperties>
</file>