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9" r:id="rId2"/>
    <p:sldId id="421" r:id="rId3"/>
    <p:sldId id="453" r:id="rId4"/>
    <p:sldId id="452" r:id="rId5"/>
    <p:sldId id="454" r:id="rId6"/>
    <p:sldId id="455" r:id="rId7"/>
    <p:sldId id="428" r:id="rId8"/>
    <p:sldId id="430" r:id="rId9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C"/>
    <a:srgbClr val="FFFF99"/>
    <a:srgbClr val="CCECFF"/>
    <a:srgbClr val="ED6D00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2800" autoAdjust="0"/>
  </p:normalViewPr>
  <p:slideViewPr>
    <p:cSldViewPr snapToObjects="1">
      <p:cViewPr>
        <p:scale>
          <a:sx n="100" d="100"/>
          <a:sy n="100" d="100"/>
        </p:scale>
        <p:origin x="-194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4020" y="-102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7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Confidential A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143625" y="6238875"/>
            <a:ext cx="10001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endParaRPr lang="en-US" altLang="ja-JP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Prediction Modes and Mode Coding for Large Size Intra Blocks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290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Ximin Zhang, Shan Liu and Shawmin Lei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9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 Meeting in San Jose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27 April – 7 May, 2012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JCTVC-I0227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to the 7</a:t>
            </a:r>
            <a:r>
              <a:rPr lang="en-US" baseline="30000" dirty="0" smtClean="0"/>
              <a:t>th</a:t>
            </a:r>
            <a:r>
              <a:rPr lang="en-US" dirty="0" smtClean="0"/>
              <a:t> JCT-VC meeting, 4 modes were used for 64x64 Intra prediction with the need of </a:t>
            </a:r>
          </a:p>
          <a:p>
            <a:pPr lvl="1"/>
            <a:r>
              <a:rPr lang="en-US" dirty="0" smtClean="0"/>
              <a:t>Intra mode mapping, </a:t>
            </a:r>
          </a:p>
          <a:p>
            <a:pPr lvl="1"/>
            <a:r>
              <a:rPr lang="en-US" dirty="0" smtClean="0"/>
              <a:t>MPM derivation and coding.</a:t>
            </a:r>
          </a:p>
          <a:p>
            <a:r>
              <a:rPr lang="en-US" dirty="0" smtClean="0"/>
              <a:t>In current HM, 35 modes are used for 64x64 Intra prediction.</a:t>
            </a:r>
          </a:p>
          <a:p>
            <a:pPr lvl="1"/>
            <a:r>
              <a:rPr lang="en-US" dirty="0" smtClean="0"/>
              <a:t>MPM derivation and coding.</a:t>
            </a:r>
          </a:p>
          <a:p>
            <a:r>
              <a:rPr lang="en-US" dirty="0" smtClean="0"/>
              <a:t>It was observed that beyond 4 modes for 64x64 Intra prediction, the coding efficiency saturates.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</a:p>
          <a:p>
            <a:pPr lvl="1"/>
            <a:r>
              <a:rPr lang="en-US" dirty="0" smtClean="0"/>
              <a:t>4 modes for 64x64 Intra prediction</a:t>
            </a:r>
          </a:p>
          <a:p>
            <a:pPr lvl="1"/>
            <a:r>
              <a:rPr lang="en-US" dirty="0" smtClean="0"/>
              <a:t>2bin fixed length coding of the 4 modes (PL, DC, V, H)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Method 2</a:t>
            </a:r>
          </a:p>
          <a:p>
            <a:pPr lvl="1"/>
            <a:r>
              <a:rPr lang="en-US" dirty="0" smtClean="0"/>
              <a:t>1 mode for 64x64 </a:t>
            </a:r>
            <a:r>
              <a:rPr lang="en-US" dirty="0" err="1" smtClean="0"/>
              <a:t>luma</a:t>
            </a:r>
            <a:r>
              <a:rPr lang="en-US" dirty="0" smtClean="0"/>
              <a:t> Intra prediction</a:t>
            </a:r>
          </a:p>
          <a:p>
            <a:pPr lvl="1"/>
            <a:r>
              <a:rPr lang="en-US" dirty="0" smtClean="0"/>
              <a:t>No need for mode coding, the mode is inferred to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dirty="0" smtClean="0"/>
              <a:t>Planar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dirty="0" smtClean="0"/>
              <a:t>DC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Corresponding 32x32 </a:t>
            </a:r>
            <a:r>
              <a:rPr lang="en-US" dirty="0" err="1" smtClean="0">
                <a:solidFill>
                  <a:srgbClr val="000000"/>
                </a:solidFill>
              </a:rPr>
              <a:t>chroma</a:t>
            </a:r>
            <a:r>
              <a:rPr lang="en-US" dirty="0" smtClean="0">
                <a:solidFill>
                  <a:srgbClr val="000000"/>
                </a:solidFill>
              </a:rPr>
              <a:t> prediction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Inferred DM mode for main profile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DM and LM modes (1bin to specify) for HE10 configuration</a:t>
            </a:r>
          </a:p>
          <a:p>
            <a:pPr marL="1257300" lvl="2" indent="-342900">
              <a:buFont typeface="+mj-lt"/>
              <a:buAutoNum type="alphaLcPeriod"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4 modes for 64x64 Intra </a:t>
            </a:r>
            <a:r>
              <a:rPr lang="en-US" sz="2000" dirty="0" smtClean="0"/>
              <a:t>prediction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Thanks to Motorola Mobility (JCTVC-I0270) for cross </a:t>
            </a:r>
            <a:r>
              <a:rPr lang="en-US" sz="2000" dirty="0" smtClean="0"/>
              <a:t>verification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Method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8505C-D74A-4B18-BE66-748B7EB4AAE9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2976" y="2000240"/>
          <a:ext cx="6500857" cy="2520324"/>
        </p:xfrm>
        <a:graphic>
          <a:graphicData uri="http://schemas.openxmlformats.org/drawingml/2006/table">
            <a:tbl>
              <a:tblPr/>
              <a:tblGrid>
                <a:gridCol w="1103279"/>
                <a:gridCol w="860557"/>
                <a:gridCol w="860557"/>
                <a:gridCol w="977675"/>
                <a:gridCol w="860557"/>
                <a:gridCol w="977675"/>
                <a:gridCol w="860557"/>
              </a:tblGrid>
              <a:tr h="21002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027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Single mode (Planar inferred) for 64x64 </a:t>
            </a:r>
            <a:r>
              <a:rPr lang="en-US" sz="2000" dirty="0" err="1" smtClean="0"/>
              <a:t>luma</a:t>
            </a:r>
            <a:r>
              <a:rPr lang="en-US" sz="2000" dirty="0" smtClean="0"/>
              <a:t> Intra prediction</a:t>
            </a:r>
          </a:p>
          <a:p>
            <a:r>
              <a:rPr lang="en-US" sz="2000" dirty="0" smtClean="0"/>
              <a:t>Two modes (LM, DM) for 32x32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Intra </a:t>
            </a:r>
            <a:r>
              <a:rPr lang="en-US" sz="2000" dirty="0" smtClean="0"/>
              <a:t>prediction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Thanks to Motorola Mobility (JCTVC-I0270) for cross </a:t>
            </a:r>
            <a:r>
              <a:rPr lang="en-US" sz="2000" dirty="0" smtClean="0"/>
              <a:t>verification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Method 2.a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8505C-D74A-4B18-BE66-748B7EB4AAE9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2976" y="2428868"/>
          <a:ext cx="6500857" cy="2520324"/>
        </p:xfrm>
        <a:graphic>
          <a:graphicData uri="http://schemas.openxmlformats.org/drawingml/2006/table">
            <a:tbl>
              <a:tblPr/>
              <a:tblGrid>
                <a:gridCol w="1103279"/>
                <a:gridCol w="860557"/>
                <a:gridCol w="860557"/>
                <a:gridCol w="977675"/>
                <a:gridCol w="860557"/>
                <a:gridCol w="977675"/>
                <a:gridCol w="860557"/>
              </a:tblGrid>
              <a:tr h="21002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027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91%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Single mode (DC inferred) for 64x64 </a:t>
            </a:r>
            <a:r>
              <a:rPr lang="en-US" sz="2000" dirty="0" err="1" smtClean="0"/>
              <a:t>luma</a:t>
            </a:r>
            <a:r>
              <a:rPr lang="en-US" sz="2000" dirty="0" smtClean="0"/>
              <a:t> Intra prediction</a:t>
            </a:r>
          </a:p>
          <a:p>
            <a:r>
              <a:rPr lang="en-US" sz="2000" dirty="0" smtClean="0"/>
              <a:t>Two modes (LM, DM) for 32x32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Intra </a:t>
            </a:r>
            <a:r>
              <a:rPr lang="en-US" sz="2000" dirty="0" smtClean="0"/>
              <a:t>prediction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Thanks to Motorola Mobility (JCTVC-I0270) for cross </a:t>
            </a:r>
            <a:r>
              <a:rPr lang="en-US" sz="2000" dirty="0" smtClean="0"/>
              <a:t>verification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Method 2.b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8505C-D74A-4B18-BE66-748B7EB4AAE9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2976" y="2428868"/>
          <a:ext cx="6500857" cy="2520324"/>
        </p:xfrm>
        <a:graphic>
          <a:graphicData uri="http://schemas.openxmlformats.org/drawingml/2006/table">
            <a:tbl>
              <a:tblPr/>
              <a:tblGrid>
                <a:gridCol w="1103279"/>
                <a:gridCol w="860557"/>
                <a:gridCol w="860557"/>
                <a:gridCol w="977675"/>
                <a:gridCol w="860557"/>
                <a:gridCol w="977675"/>
                <a:gridCol w="860557"/>
              </a:tblGrid>
              <a:tr h="21002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027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0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two methods for simplifying 64x64 Intra prediction.</a:t>
            </a:r>
          </a:p>
          <a:p>
            <a:pPr lvl="1"/>
            <a:r>
              <a:rPr lang="en-US" dirty="0" smtClean="0"/>
              <a:t>Method 1 reported average 0.0% BD-rate change with 6-7% encoding runtime reduction. </a:t>
            </a:r>
          </a:p>
          <a:p>
            <a:pPr lvl="1"/>
            <a:r>
              <a:rPr lang="en-US" dirty="0" smtClean="0"/>
              <a:t>Method 2 reported average 0.0% (using Planar mode) or 0.1% (using DC mode) BD-rate increase with 9-10% encoding runtime reduction.</a:t>
            </a:r>
          </a:p>
          <a:p>
            <a:pPr lvl="1"/>
            <a:r>
              <a:rPr lang="en-US" dirty="0" smtClean="0"/>
              <a:t>Both methods need no mode mapping or MPM derivation and coding, instead the prediction mode is straightforwardly coded (FLC) or inferred.  </a:t>
            </a:r>
          </a:p>
          <a:p>
            <a:r>
              <a:rPr lang="en-US" dirty="0" smtClean="0"/>
              <a:t>Recommend to adopt one of the two proposed methods.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17247</TotalTime>
  <Words>847</Words>
  <Application>Microsoft Office PowerPoint</Application>
  <PresentationFormat>On-screen Show (4:3)</PresentationFormat>
  <Paragraphs>292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Prediction Modes and Mode Coding for Large Size Intra Blocks</vt:lpstr>
      <vt:lpstr>Introduction</vt:lpstr>
      <vt:lpstr>Proposed Solutions</vt:lpstr>
      <vt:lpstr>Results – Method 1</vt:lpstr>
      <vt:lpstr>Results – Method 2.a</vt:lpstr>
      <vt:lpstr>Results – Method 2.b</vt:lpstr>
      <vt:lpstr>Conclusion </vt:lpstr>
      <vt:lpstr>Slide 7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JCTVC-H0455</dc:title>
  <dc:creator>xzhang</dc:creator>
  <cp:keywords>Confidential A</cp:keywords>
  <dc:description>Confidential A</dc:description>
  <cp:lastModifiedBy>Lenovo User</cp:lastModifiedBy>
  <cp:revision>2004</cp:revision>
  <dcterms:created xsi:type="dcterms:W3CDTF">2008-02-20T09:40:59Z</dcterms:created>
  <dcterms:modified xsi:type="dcterms:W3CDTF">2012-04-19T22:58:08Z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-939273402</vt:i4>
  </property>
  <property fmtid="{D5CDD505-2E9C-101B-9397-08002B2CF9AE}" pid="3" name="_NewReviewCycle">
    <vt:lpwstr/>
  </property>
  <property fmtid="{D5CDD505-2E9C-101B-9397-08002B2CF9AE}" pid="4" name="_EmailSubject">
    <vt:lpwstr>ppt for QM contributions</vt:lpwstr>
  </property>
  <property fmtid="{D5CDD505-2E9C-101B-9397-08002B2CF9AE}" pid="5" name="_AuthorEmail">
    <vt:lpwstr>Ximin.Zhang@mediatek.com</vt:lpwstr>
  </property>
  <property fmtid="{D5CDD505-2E9C-101B-9397-08002B2CF9AE}" pid="6" name="_AuthorEmailDisplayName">
    <vt:lpwstr>Ximin Zhang</vt:lpwstr>
  </property>
  <property fmtid="{D5CDD505-2E9C-101B-9397-08002B2CF9AE}" pid="7" name="_PreviousAdHocReviewCycleID">
    <vt:i4>740588175</vt:i4>
  </property>
</Properties>
</file>