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635" autoAdjust="0"/>
  </p:normalViewPr>
  <p:slideViewPr>
    <p:cSldViewPr>
      <p:cViewPr varScale="1">
        <p:scale>
          <a:sx n="70" d="100"/>
          <a:sy n="70" d="100"/>
        </p:scale>
        <p:origin x="-1516" y="-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DCE9-8C1D-46BE-B6F8-13A39A76025E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57D3-E472-43B8-BE16-817BE4DC3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DCE9-8C1D-46BE-B6F8-13A39A76025E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57D3-E472-43B8-BE16-817BE4DC3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DCE9-8C1D-46BE-B6F8-13A39A76025E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57D3-E472-43B8-BE16-817BE4DC3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DCE9-8C1D-46BE-B6F8-13A39A76025E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57D3-E472-43B8-BE16-817BE4DC3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DCE9-8C1D-46BE-B6F8-13A39A76025E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57D3-E472-43B8-BE16-817BE4DC3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DCE9-8C1D-46BE-B6F8-13A39A76025E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57D3-E472-43B8-BE16-817BE4DC3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DCE9-8C1D-46BE-B6F8-13A39A76025E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57D3-E472-43B8-BE16-817BE4DC3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DCE9-8C1D-46BE-B6F8-13A39A76025E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57D3-E472-43B8-BE16-817BE4DC3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DCE9-8C1D-46BE-B6F8-13A39A76025E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57D3-E472-43B8-BE16-817BE4DC3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DCE9-8C1D-46BE-B6F8-13A39A76025E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57D3-E472-43B8-BE16-817BE4DC3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DCE9-8C1D-46BE-B6F8-13A39A76025E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57D3-E472-43B8-BE16-817BE4DC38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0DCE9-8C1D-46BE-B6F8-13A39A76025E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657D3-E472-43B8-BE16-817BE4DC38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Constrained motion data compression</a:t>
            </a:r>
            <a:br>
              <a:rPr lang="en-US" sz="3600" dirty="0" smtClean="0"/>
            </a:br>
            <a:r>
              <a:rPr lang="en-US" sz="3600" dirty="0" smtClean="0"/>
              <a:t>(JCTVC-I0182)</a:t>
            </a:r>
            <a:endParaRPr lang="en-US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86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T.-D. Chuang, C.-Y. Chen, Y.-W. Huang, S. Lei (</a:t>
            </a:r>
            <a:r>
              <a:rPr lang="en-US" sz="2800" dirty="0" err="1" smtClean="0"/>
              <a:t>MediaTek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W. Wan, T. Hellman, P. Chen</a:t>
            </a:r>
          </a:p>
          <a:p>
            <a:r>
              <a:rPr lang="en-US" sz="2800" dirty="0" smtClean="0"/>
              <a:t>(Broadcom)</a:t>
            </a:r>
            <a:endParaRPr lang="en-US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Discovered three-way mismatch between </a:t>
            </a:r>
            <a:r>
              <a:rPr lang="en-US" dirty="0" smtClean="0"/>
              <a:t>intent of original adoption, </a:t>
            </a:r>
            <a:r>
              <a:rPr lang="en-US" dirty="0" smtClean="0"/>
              <a:t>CD text and HM software</a:t>
            </a:r>
          </a:p>
          <a:p>
            <a:r>
              <a:rPr lang="en-US" dirty="0" smtClean="0"/>
              <a:t>Motion data compression</a:t>
            </a:r>
          </a:p>
          <a:p>
            <a:pPr lvl="1"/>
            <a:r>
              <a:rPr lang="en-US" dirty="0" smtClean="0"/>
              <a:t>Original intent </a:t>
            </a:r>
            <a:r>
              <a:rPr lang="en-US" dirty="0" smtClean="0"/>
              <a:t>(F060/G229)</a:t>
            </a:r>
            <a:r>
              <a:rPr lang="en-US" dirty="0" smtClean="0"/>
              <a:t>– Compression only applied at the 4x4 level to reduce line buffer storage and access</a:t>
            </a:r>
          </a:p>
          <a:p>
            <a:pPr lvl="1"/>
            <a:r>
              <a:rPr lang="en-US" dirty="0" smtClean="0"/>
              <a:t>CD text – Compression </a:t>
            </a:r>
            <a:r>
              <a:rPr lang="en-US" dirty="0"/>
              <a:t>based on the minimum coding block </a:t>
            </a:r>
            <a:r>
              <a:rPr lang="en-US" dirty="0" smtClean="0"/>
              <a:t>size</a:t>
            </a:r>
          </a:p>
          <a:p>
            <a:pPr lvl="1"/>
            <a:r>
              <a:rPr lang="en-US" dirty="0" smtClean="0"/>
              <a:t>HM 6.0 – Compression level based on both CU depth and TU depth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1344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JCTVC-I0182</a:t>
            </a:r>
            <a:endParaRPr lang="en-US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</a:t>
            </a:r>
            <a:r>
              <a:rPr lang="en-US" dirty="0"/>
              <a:t>data of the upper LCU row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Motion </a:t>
            </a:r>
            <a:r>
              <a:rPr lang="en-US" dirty="0"/>
              <a:t>data compression </a:t>
            </a:r>
            <a:r>
              <a:rPr lang="en-US" dirty="0" smtClean="0"/>
              <a:t>should only be performed when minimum </a:t>
            </a:r>
            <a:r>
              <a:rPr lang="en-US" dirty="0"/>
              <a:t>PU width </a:t>
            </a:r>
            <a:r>
              <a:rPr lang="en-US" dirty="0" smtClean="0"/>
              <a:t>is equal </a:t>
            </a:r>
            <a:r>
              <a:rPr lang="en-US" dirty="0"/>
              <a:t>to 4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556" y="3352800"/>
            <a:ext cx="8959444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1344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JCTVC-I0182</a:t>
            </a:r>
            <a:endParaRPr lang="en-US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changes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548" y="2133600"/>
            <a:ext cx="9134739" cy="342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1344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JCTVC-I0182</a:t>
            </a:r>
            <a:endParaRPr lang="en-US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130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Constrained motion data compression (JCTVC-I0182)</vt:lpstr>
      <vt:lpstr>Background</vt:lpstr>
      <vt:lpstr>Motion data of the upper LCU row</vt:lpstr>
      <vt:lpstr>Text changes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Wade K. Wan</cp:lastModifiedBy>
  <cp:revision>23</cp:revision>
  <dcterms:created xsi:type="dcterms:W3CDTF">2006-08-16T00:00:00Z</dcterms:created>
  <dcterms:modified xsi:type="dcterms:W3CDTF">2012-04-28T16:02:14Z</dcterms:modified>
</cp:coreProperties>
</file>