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9" r:id="rId3"/>
    <p:sldId id="281" r:id="rId4"/>
    <p:sldId id="282" r:id="rId5"/>
    <p:sldId id="262" r:id="rId6"/>
    <p:sldId id="286" r:id="rId7"/>
    <p:sldId id="278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D31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8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Virtual large transform unit over maximum transform size with zero CBF</a:t>
            </a:r>
            <a:endParaRPr lang="ko-KR" altLang="en-US" sz="32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Kim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0364" y="394331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Tahoma" pitchFamily="34" charset="0"/>
                <a:cs typeface="Tahoma" pitchFamily="34" charset="0"/>
              </a:rPr>
              <a:t>JCTVC-I0150</a:t>
            </a:r>
            <a:endParaRPr lang="ko-KR" altLang="en-US" sz="3200" b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786454"/>
            <a:ext cx="1928826" cy="9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blocks cannot 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use maximum TU size since it should have 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identical transform split pattern to its corresponding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block</a:t>
            </a:r>
            <a:endParaRPr lang="en-US" altLang="ko-KR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083256" y="2577647"/>
            <a:ext cx="1440000" cy="144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4729140" y="2577647"/>
            <a:ext cx="1434380" cy="1434380"/>
            <a:chOff x="2360232" y="1643050"/>
            <a:chExt cx="1434380" cy="1434380"/>
          </a:xfrm>
        </p:grpSpPr>
        <p:sp>
          <p:nvSpPr>
            <p:cNvPr id="6" name="직사각형 5"/>
            <p:cNvSpPr/>
            <p:nvPr/>
          </p:nvSpPr>
          <p:spPr>
            <a:xfrm>
              <a:off x="2360232" y="164305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3074612" y="164305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2360232" y="235743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3074612" y="235743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10" name="직선 화살표 연결선 9"/>
          <p:cNvCxnSpPr/>
          <p:nvPr/>
        </p:nvCxnSpPr>
        <p:spPr>
          <a:xfrm>
            <a:off x="3083256" y="4152865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25964" y="401516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4726330" y="4152865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69038" y="401516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980663" y="4292159"/>
            <a:ext cx="1821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Depth=0</a:t>
            </a:r>
          </a:p>
          <a:p>
            <a:pPr algn="ctr"/>
            <a:r>
              <a:rPr lang="en-US" altLang="ko-KR" sz="1200" dirty="0" smtClean="0"/>
              <a:t>64x64TU : not </a:t>
            </a:r>
            <a:r>
              <a:rPr lang="en-US" altLang="ko-KR" sz="1200" dirty="0" smtClean="0"/>
              <a:t>available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68811" y="4292159"/>
            <a:ext cx="1531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Depth=1</a:t>
            </a:r>
          </a:p>
          <a:p>
            <a:pPr algn="ctr"/>
            <a:r>
              <a:rPr lang="en-US" altLang="ko-KR" sz="1200" dirty="0" smtClean="0"/>
              <a:t>32x32TU : </a:t>
            </a:r>
            <a:r>
              <a:rPr lang="en-US" altLang="ko-KR" sz="1200" dirty="0" smtClean="0"/>
              <a:t>available</a:t>
            </a:r>
            <a:endParaRPr lang="en-US" altLang="ko-KR" sz="1200" dirty="0" smtClean="0"/>
          </a:p>
        </p:txBody>
      </p:sp>
      <p:sp>
        <p:nvSpPr>
          <p:cNvPr id="19" name="직사각형 18"/>
          <p:cNvSpPr/>
          <p:nvPr/>
        </p:nvSpPr>
        <p:spPr>
          <a:xfrm>
            <a:off x="3083256" y="2577647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4726330" y="2577647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323528" y="3153711"/>
            <a:ext cx="235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Luma</a:t>
            </a:r>
            <a:r>
              <a:rPr lang="en-US" altLang="ko-KR" dirty="0" smtClean="0"/>
              <a:t> component&gt;</a:t>
            </a:r>
            <a:endParaRPr lang="ko-KR" altLang="en-US" dirty="0"/>
          </a:p>
        </p:txBody>
      </p:sp>
      <p:cxnSp>
        <p:nvCxnSpPr>
          <p:cNvPr id="60" name="직선 화살표 연결선 59"/>
          <p:cNvCxnSpPr>
            <a:cxnSpLocks noChangeAspect="1"/>
          </p:cNvCxnSpPr>
          <p:nvPr/>
        </p:nvCxnSpPr>
        <p:spPr>
          <a:xfrm>
            <a:off x="3208971" y="5877272"/>
            <a:ext cx="720000" cy="79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363157" y="573325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32</a:t>
            </a:r>
            <a:endParaRPr lang="ko-KR" altLang="en-US" sz="1200" dirty="0"/>
          </a:p>
        </p:txBody>
      </p:sp>
      <p:cxnSp>
        <p:nvCxnSpPr>
          <p:cNvPr id="62" name="직선 화살표 연결선 61"/>
          <p:cNvCxnSpPr>
            <a:cxnSpLocks noChangeAspect="1"/>
          </p:cNvCxnSpPr>
          <p:nvPr/>
        </p:nvCxnSpPr>
        <p:spPr>
          <a:xfrm>
            <a:off x="5053329" y="5877272"/>
            <a:ext cx="720000" cy="79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207515" y="573325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32</a:t>
            </a:r>
            <a:endParaRPr lang="ko-KR" altLang="en-US" sz="1200" dirty="0"/>
          </a:p>
        </p:txBody>
      </p:sp>
      <p:sp>
        <p:nvSpPr>
          <p:cNvPr id="69" name="직사각형 68"/>
          <p:cNvSpPr>
            <a:spLocks noChangeAspect="1"/>
          </p:cNvSpPr>
          <p:nvPr/>
        </p:nvSpPr>
        <p:spPr>
          <a:xfrm>
            <a:off x="3208971" y="5069247"/>
            <a:ext cx="720000" cy="72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4" name="그룹 103"/>
          <p:cNvGrpSpPr>
            <a:grpSpLocks noChangeAspect="1"/>
          </p:cNvGrpSpPr>
          <p:nvPr/>
        </p:nvGrpSpPr>
        <p:grpSpPr>
          <a:xfrm>
            <a:off x="5053329" y="5069247"/>
            <a:ext cx="720000" cy="720000"/>
            <a:chOff x="4476712" y="4925231"/>
            <a:chExt cx="1440000" cy="1440000"/>
          </a:xfrm>
        </p:grpSpPr>
        <p:grpSp>
          <p:nvGrpSpPr>
            <p:cNvPr id="55" name="그룹 54"/>
            <p:cNvGrpSpPr/>
            <p:nvPr/>
          </p:nvGrpSpPr>
          <p:grpSpPr>
            <a:xfrm>
              <a:off x="4479522" y="4925231"/>
              <a:ext cx="1434380" cy="1434380"/>
              <a:chOff x="2360232" y="1643050"/>
              <a:chExt cx="1434380" cy="1434380"/>
            </a:xfrm>
          </p:grpSpPr>
          <p:sp>
            <p:nvSpPr>
              <p:cNvPr id="56" name="직사각형 55"/>
              <p:cNvSpPr/>
              <p:nvPr/>
            </p:nvSpPr>
            <p:spPr>
              <a:xfrm>
                <a:off x="236023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사각형 56"/>
              <p:cNvSpPr/>
              <p:nvPr/>
            </p:nvSpPr>
            <p:spPr>
              <a:xfrm>
                <a:off x="307461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사각형 57"/>
              <p:cNvSpPr/>
              <p:nvPr/>
            </p:nvSpPr>
            <p:spPr>
              <a:xfrm>
                <a:off x="236023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직사각형 58"/>
              <p:cNvSpPr/>
              <p:nvPr/>
            </p:nvSpPr>
            <p:spPr>
              <a:xfrm>
                <a:off x="307461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0" name="직사각형 69"/>
            <p:cNvSpPr/>
            <p:nvPr/>
          </p:nvSpPr>
          <p:spPr>
            <a:xfrm>
              <a:off x="4476712" y="4925231"/>
              <a:ext cx="1440000" cy="144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313358" y="5202230"/>
            <a:ext cx="2568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component&gt;</a:t>
            </a:r>
            <a:endParaRPr lang="ko-KR" alt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2714438" y="6021288"/>
            <a:ext cx="1762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Depth=0</a:t>
            </a:r>
          </a:p>
          <a:p>
            <a:pPr algn="ctr"/>
            <a:r>
              <a:rPr lang="en-US" altLang="ko-KR" sz="1200" dirty="0" smtClean="0"/>
              <a:t>32x32TU : available but not used</a:t>
            </a:r>
            <a:endParaRPr lang="en-US" altLang="ko-KR" sz="1200" dirty="0" smtClean="0"/>
          </a:p>
        </p:txBody>
      </p:sp>
      <p:sp>
        <p:nvSpPr>
          <p:cNvPr id="116" name="TextBox 115"/>
          <p:cNvSpPr txBox="1"/>
          <p:nvPr/>
        </p:nvSpPr>
        <p:spPr>
          <a:xfrm>
            <a:off x="4624795" y="6021288"/>
            <a:ext cx="1531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Depth=1</a:t>
            </a:r>
          </a:p>
          <a:p>
            <a:pPr algn="ctr"/>
            <a:r>
              <a:rPr lang="en-US" altLang="ko-KR" sz="1200" dirty="0" smtClean="0"/>
              <a:t>16x16TU : available</a:t>
            </a:r>
            <a:endParaRPr lang="en-US" altLang="ko-KR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introduce virtual TU always has zero </a:t>
            </a:r>
            <a:r>
              <a:rPr lang="en-US" altLang="ko-KR" sz="28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luma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CBF to activate unused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maximum TU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size for </a:t>
            </a:r>
            <a:r>
              <a:rPr lang="en-US" altLang="ko-KR" sz="28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chroma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blocks </a:t>
            </a:r>
            <a:endParaRPr lang="ko-KR" altLang="en-US" sz="28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083256" y="2577647"/>
            <a:ext cx="1440000" cy="144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5377212" y="2577647"/>
            <a:ext cx="1434380" cy="1434380"/>
            <a:chOff x="2360232" y="1643050"/>
            <a:chExt cx="1434380" cy="1434380"/>
          </a:xfrm>
        </p:grpSpPr>
        <p:sp>
          <p:nvSpPr>
            <p:cNvPr id="6" name="직사각형 5"/>
            <p:cNvSpPr/>
            <p:nvPr/>
          </p:nvSpPr>
          <p:spPr>
            <a:xfrm>
              <a:off x="2360232" y="164305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3074612" y="164305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2360232" y="235743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3074612" y="235743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10" name="직선 화살표 연결선 9"/>
          <p:cNvCxnSpPr/>
          <p:nvPr/>
        </p:nvCxnSpPr>
        <p:spPr>
          <a:xfrm>
            <a:off x="3083256" y="4152865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25964" y="401516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5374402" y="4152865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17110" y="401516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701487" y="4292159"/>
            <a:ext cx="2379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Depth=0</a:t>
            </a:r>
          </a:p>
          <a:p>
            <a:pPr algn="ctr"/>
            <a:r>
              <a:rPr lang="en-US" altLang="ko-KR" sz="1200" dirty="0" smtClean="0"/>
              <a:t>64x64TU : </a:t>
            </a:r>
            <a:r>
              <a:rPr lang="en-US" altLang="ko-KR" sz="1200" b="1" dirty="0" smtClean="0"/>
              <a:t>VIRTUALLY</a:t>
            </a:r>
            <a:r>
              <a:rPr lang="en-US" altLang="ko-KR" sz="1200" dirty="0" smtClean="0"/>
              <a:t> available</a:t>
            </a:r>
            <a:endParaRPr lang="en-US" altLang="ko-KR" sz="12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416883" y="4292159"/>
            <a:ext cx="1531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Depth=1</a:t>
            </a:r>
          </a:p>
          <a:p>
            <a:pPr algn="ctr"/>
            <a:r>
              <a:rPr lang="en-US" altLang="ko-KR" sz="1200" dirty="0" smtClean="0"/>
              <a:t>32x32TU : </a:t>
            </a:r>
            <a:r>
              <a:rPr lang="en-US" altLang="ko-KR" sz="1200" dirty="0" smtClean="0"/>
              <a:t>available</a:t>
            </a:r>
            <a:endParaRPr lang="en-US" altLang="ko-KR" sz="1200" dirty="0" smtClean="0"/>
          </a:p>
        </p:txBody>
      </p:sp>
      <p:sp>
        <p:nvSpPr>
          <p:cNvPr id="19" name="직사각형 18"/>
          <p:cNvSpPr/>
          <p:nvPr/>
        </p:nvSpPr>
        <p:spPr>
          <a:xfrm>
            <a:off x="3083256" y="2577647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5374402" y="2577647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323528" y="3153711"/>
            <a:ext cx="235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Luma</a:t>
            </a:r>
            <a:r>
              <a:rPr lang="en-US" altLang="ko-KR" dirty="0" smtClean="0"/>
              <a:t> component&gt;</a:t>
            </a:r>
            <a:endParaRPr lang="ko-KR" altLang="en-US" dirty="0"/>
          </a:p>
        </p:txBody>
      </p:sp>
      <p:cxnSp>
        <p:nvCxnSpPr>
          <p:cNvPr id="60" name="직선 화살표 연결선 59"/>
          <p:cNvCxnSpPr>
            <a:cxnSpLocks noChangeAspect="1"/>
          </p:cNvCxnSpPr>
          <p:nvPr/>
        </p:nvCxnSpPr>
        <p:spPr>
          <a:xfrm>
            <a:off x="3208971" y="5877272"/>
            <a:ext cx="720000" cy="79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363157" y="573325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32</a:t>
            </a:r>
            <a:endParaRPr lang="ko-KR" altLang="en-US" sz="1200" dirty="0"/>
          </a:p>
        </p:txBody>
      </p:sp>
      <p:cxnSp>
        <p:nvCxnSpPr>
          <p:cNvPr id="62" name="직선 화살표 연결선 61"/>
          <p:cNvCxnSpPr>
            <a:cxnSpLocks noChangeAspect="1"/>
          </p:cNvCxnSpPr>
          <p:nvPr/>
        </p:nvCxnSpPr>
        <p:spPr>
          <a:xfrm>
            <a:off x="5413369" y="5877272"/>
            <a:ext cx="720000" cy="79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67555" y="573325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32</a:t>
            </a:r>
            <a:endParaRPr lang="ko-KR" altLang="en-US" sz="1200" dirty="0"/>
          </a:p>
        </p:txBody>
      </p:sp>
      <p:sp>
        <p:nvSpPr>
          <p:cNvPr id="69" name="직사각형 68"/>
          <p:cNvSpPr>
            <a:spLocks noChangeAspect="1"/>
          </p:cNvSpPr>
          <p:nvPr/>
        </p:nvSpPr>
        <p:spPr>
          <a:xfrm>
            <a:off x="3208971" y="5069247"/>
            <a:ext cx="720000" cy="72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03"/>
          <p:cNvGrpSpPr>
            <a:grpSpLocks noChangeAspect="1"/>
          </p:cNvGrpSpPr>
          <p:nvPr/>
        </p:nvGrpSpPr>
        <p:grpSpPr>
          <a:xfrm>
            <a:off x="5413369" y="5069247"/>
            <a:ext cx="720000" cy="720000"/>
            <a:chOff x="4476712" y="4925231"/>
            <a:chExt cx="1440000" cy="1440000"/>
          </a:xfrm>
        </p:grpSpPr>
        <p:grpSp>
          <p:nvGrpSpPr>
            <p:cNvPr id="15" name="그룹 54"/>
            <p:cNvGrpSpPr/>
            <p:nvPr/>
          </p:nvGrpSpPr>
          <p:grpSpPr>
            <a:xfrm>
              <a:off x="4479522" y="4925231"/>
              <a:ext cx="1434380" cy="1434380"/>
              <a:chOff x="2360232" y="1643050"/>
              <a:chExt cx="1434380" cy="1434380"/>
            </a:xfrm>
          </p:grpSpPr>
          <p:sp>
            <p:nvSpPr>
              <p:cNvPr id="56" name="직사각형 55"/>
              <p:cNvSpPr/>
              <p:nvPr/>
            </p:nvSpPr>
            <p:spPr>
              <a:xfrm>
                <a:off x="236023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사각형 56"/>
              <p:cNvSpPr/>
              <p:nvPr/>
            </p:nvSpPr>
            <p:spPr>
              <a:xfrm>
                <a:off x="307461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사각형 57"/>
              <p:cNvSpPr/>
              <p:nvPr/>
            </p:nvSpPr>
            <p:spPr>
              <a:xfrm>
                <a:off x="236023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직사각형 58"/>
              <p:cNvSpPr/>
              <p:nvPr/>
            </p:nvSpPr>
            <p:spPr>
              <a:xfrm>
                <a:off x="307461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0" name="직사각형 69"/>
            <p:cNvSpPr/>
            <p:nvPr/>
          </p:nvSpPr>
          <p:spPr>
            <a:xfrm>
              <a:off x="4476712" y="4925231"/>
              <a:ext cx="1440000" cy="144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313358" y="5202230"/>
            <a:ext cx="2568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component&gt;</a:t>
            </a:r>
            <a:endParaRPr lang="ko-KR" alt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2714438" y="6021288"/>
            <a:ext cx="1762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Depth=0</a:t>
            </a:r>
          </a:p>
          <a:p>
            <a:pPr algn="ctr"/>
            <a:r>
              <a:rPr lang="en-US" altLang="ko-KR" sz="1200" dirty="0" smtClean="0"/>
              <a:t>32x32TU : available and </a:t>
            </a:r>
            <a:r>
              <a:rPr lang="en-US" altLang="ko-KR" sz="1200" b="1" dirty="0" smtClean="0"/>
              <a:t>used</a:t>
            </a:r>
            <a:endParaRPr lang="en-US" altLang="ko-KR" sz="1200" b="1" dirty="0" smtClean="0"/>
          </a:p>
        </p:txBody>
      </p:sp>
      <p:sp>
        <p:nvSpPr>
          <p:cNvPr id="116" name="TextBox 115"/>
          <p:cNvSpPr txBox="1"/>
          <p:nvPr/>
        </p:nvSpPr>
        <p:spPr>
          <a:xfrm>
            <a:off x="4984835" y="6021288"/>
            <a:ext cx="1531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Depth=1</a:t>
            </a:r>
          </a:p>
          <a:p>
            <a:pPr algn="ctr"/>
            <a:r>
              <a:rPr lang="en-US" altLang="ko-KR" sz="1200" dirty="0" smtClean="0"/>
              <a:t>16x16TU : available</a:t>
            </a:r>
            <a:endParaRPr lang="en-US" altLang="ko-KR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 case of 2*</a:t>
            </a:r>
            <a:r>
              <a:rPr lang="en-US" altLang="ko-KR" sz="2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maxTUsize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x 2*</a:t>
            </a:r>
            <a:r>
              <a:rPr lang="en-US" altLang="ko-KR" sz="2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maxTUsize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2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transform_split_flag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is </a:t>
            </a:r>
            <a:r>
              <a:rPr lang="en-US" altLang="ko-KR" sz="24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coded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to indicate the TU is split or virtually </a:t>
            </a:r>
          </a:p>
          <a:p>
            <a:pPr lvl="1"/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 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case of 2*</a:t>
            </a:r>
            <a:r>
              <a:rPr lang="en-US" altLang="ko-KR" sz="2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maxTUsize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x 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2*</a:t>
            </a:r>
            <a:r>
              <a:rPr lang="en-US" altLang="ko-KR" sz="2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maxTUsize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CBF for </a:t>
            </a:r>
            <a:r>
              <a:rPr lang="en-US" altLang="ko-KR" sz="2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luma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component should be 0</a:t>
            </a:r>
            <a:endParaRPr lang="en-US" altLang="ko-KR" sz="20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/>
            <a:endParaRPr lang="ko-KR" altLang="en-US" sz="24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3390834" y="1340768"/>
          <a:ext cx="3081516" cy="4544132"/>
        </p:xfrm>
        <a:graphic>
          <a:graphicData uri="http://schemas.openxmlformats.org/drawingml/2006/table">
            <a:tbl>
              <a:tblPr/>
              <a:tblGrid>
                <a:gridCol w="680222"/>
                <a:gridCol w="380905"/>
                <a:gridCol w="409871"/>
                <a:gridCol w="409871"/>
                <a:gridCol w="380905"/>
                <a:gridCol w="409871"/>
                <a:gridCol w="409871"/>
              </a:tblGrid>
              <a:tr h="115865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All Intra Main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All Intra HE10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A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B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C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D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E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-2.2%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Overall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F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Enc Time[%]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96%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96%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Dec Time[%]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99%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Random Access Main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Random Access HE10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A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B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C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D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E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Overall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F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Enc Time[%]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Dec Time[%]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Low delay B Main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Low delay B HE10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A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B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C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D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E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-2.6%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-2.2%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Overall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-1.0%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F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Enc Time[%]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Dec Time[%]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101%</a:t>
                      </a:r>
                      <a:endParaRPr lang="ko-KR" sz="800" dirty="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91680" y="6058972"/>
            <a:ext cx="7226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bd</a:t>
            </a:r>
            <a:r>
              <a:rPr lang="en-US" altLang="ko-KR" dirty="0" smtClean="0"/>
              <a:t> rate in the common condition : </a:t>
            </a:r>
            <a:r>
              <a:rPr lang="en-US" altLang="ko-KR" dirty="0" err="1" smtClean="0"/>
              <a:t>maxCU</a:t>
            </a:r>
            <a:r>
              <a:rPr lang="en-US" altLang="ko-KR" dirty="0" smtClean="0"/>
              <a:t> 64x64, </a:t>
            </a:r>
            <a:r>
              <a:rPr lang="en-US" altLang="ko-KR" dirty="0" err="1" smtClean="0"/>
              <a:t>maxTU</a:t>
            </a:r>
            <a:r>
              <a:rPr lang="en-US" altLang="ko-KR" dirty="0" smtClean="0"/>
              <a:t> 32x32&gt;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6058972"/>
            <a:ext cx="7226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bd</a:t>
            </a:r>
            <a:r>
              <a:rPr lang="en-US" altLang="ko-KR" dirty="0" smtClean="0"/>
              <a:t> rate in the common condition : </a:t>
            </a:r>
            <a:r>
              <a:rPr lang="en-US" altLang="ko-KR" dirty="0" err="1" smtClean="0"/>
              <a:t>maxCU</a:t>
            </a:r>
            <a:r>
              <a:rPr lang="en-US" altLang="ko-KR" dirty="0" smtClean="0"/>
              <a:t> 64x64, </a:t>
            </a:r>
            <a:r>
              <a:rPr lang="en-US" altLang="ko-KR" dirty="0" err="1" smtClean="0"/>
              <a:t>maxTU</a:t>
            </a:r>
            <a:r>
              <a:rPr lang="en-US" altLang="ko-KR" dirty="0" smtClean="0"/>
              <a:t> 16x16&gt;</a:t>
            </a:r>
            <a:endParaRPr lang="ko-KR" altLang="en-US" dirty="0"/>
          </a:p>
        </p:txBody>
      </p:sp>
      <p:graphicFrame>
        <p:nvGraphicFramePr>
          <p:cNvPr id="9" name="내용 개체 틀 8"/>
          <p:cNvGraphicFramePr>
            <a:graphicFrameLocks noGrp="1"/>
          </p:cNvGraphicFramePr>
          <p:nvPr>
            <p:ph idx="1"/>
          </p:nvPr>
        </p:nvGraphicFramePr>
        <p:xfrm>
          <a:off x="2476781" y="1268760"/>
          <a:ext cx="4190437" cy="4525967"/>
        </p:xfrm>
        <a:graphic>
          <a:graphicData uri="http://schemas.openxmlformats.org/drawingml/2006/table">
            <a:tbl>
              <a:tblPr/>
              <a:tblGrid>
                <a:gridCol w="714499"/>
                <a:gridCol w="579323"/>
                <a:gridCol w="579323"/>
                <a:gridCol w="579323"/>
                <a:gridCol w="579323"/>
                <a:gridCol w="579323"/>
                <a:gridCol w="579323"/>
              </a:tblGrid>
              <a:tr h="115865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propose to use virtually large TU exceeds maximum TU size with zero </a:t>
            </a:r>
            <a:r>
              <a:rPr lang="en-US" altLang="ko-KR" sz="28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luma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CBF to enable maximum size of </a:t>
            </a:r>
            <a:r>
              <a:rPr lang="en-US" altLang="ko-KR" sz="28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chroma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transform</a:t>
            </a:r>
          </a:p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The proposed method introduces small change in the Text and the S/W</a:t>
            </a:r>
            <a:endParaRPr lang="ko-KR" altLang="en-US" sz="28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1157</Words>
  <Application>Microsoft Office PowerPoint</Application>
  <PresentationFormat>화면 슬라이드 쇼(4:3)</PresentationFormat>
  <Paragraphs>461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Virtual large transform unit over maximum transform size with zero CBF</vt:lpstr>
      <vt:lpstr>Introduction</vt:lpstr>
      <vt:lpstr>Proposed Method</vt:lpstr>
      <vt:lpstr>Proposed Method</vt:lpstr>
      <vt:lpstr>Experimental Results</vt:lpstr>
      <vt:lpstr>Experimental Results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eblis</cp:lastModifiedBy>
  <cp:revision>89</cp:revision>
  <dcterms:created xsi:type="dcterms:W3CDTF">2012-01-31T08:50:48Z</dcterms:created>
  <dcterms:modified xsi:type="dcterms:W3CDTF">2012-04-28T13:14:47Z</dcterms:modified>
</cp:coreProperties>
</file>