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219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414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352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358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441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050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53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7943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437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283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36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5AD7A-1CCB-42E8-AAF6-679BE22E212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CE07C-A08A-404E-9307-20C6AF351C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791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altLang="zh-CN" dirty="0"/>
              <a:t>AHG11: High level syntax modifications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Bin Li, </a:t>
            </a:r>
            <a:r>
              <a:rPr lang="en-US" altLang="zh-CN" dirty="0" err="1" smtClean="0"/>
              <a:t>Houqiang</a:t>
            </a:r>
            <a:r>
              <a:rPr lang="en-US" altLang="zh-CN" dirty="0" smtClean="0"/>
              <a:t> Li, Haitao Yang</a:t>
            </a:r>
          </a:p>
          <a:p>
            <a:pPr hangingPunct="0"/>
            <a:r>
              <a:rPr lang="en-CA" altLang="zh-CN" sz="2600" dirty="0"/>
              <a:t>University of Science and Technology of China</a:t>
            </a:r>
            <a:endParaRPr lang="zh-CN" altLang="zh-CN" sz="2600" dirty="0"/>
          </a:p>
          <a:p>
            <a:r>
              <a:rPr lang="en-CA" altLang="zh-CN" sz="2600" dirty="0"/>
              <a:t>Huawei Technologies Co., Ltd.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4264969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altLang="zh-CN" dirty="0"/>
              <a:t>The </a:t>
            </a:r>
            <a:r>
              <a:rPr lang="en-CA" altLang="zh-CN" dirty="0" err="1"/>
              <a:t>nal_ref_flag</a:t>
            </a:r>
            <a:r>
              <a:rPr lang="en-CA" altLang="zh-CN" dirty="0"/>
              <a:t> restriction of CRA </a:t>
            </a:r>
            <a:r>
              <a:rPr lang="en-CA" altLang="zh-CN" dirty="0" smtClean="0"/>
              <a:t>picture</a:t>
            </a:r>
          </a:p>
          <a:p>
            <a:r>
              <a:rPr lang="en-CA" altLang="zh-CN" dirty="0"/>
              <a:t>Differentially signaling of per-temporal layer </a:t>
            </a:r>
            <a:r>
              <a:rPr lang="en-CA" altLang="zh-CN" dirty="0" smtClean="0"/>
              <a:t>information</a:t>
            </a:r>
          </a:p>
          <a:p>
            <a:pPr lvl="0"/>
            <a:r>
              <a:rPr lang="en-CA" altLang="zh-CN" dirty="0"/>
              <a:t>Position of signaling per-temporal layer information in </a:t>
            </a:r>
            <a:r>
              <a:rPr lang="en-CA" altLang="zh-CN" dirty="0" smtClean="0"/>
              <a:t>SPS</a:t>
            </a:r>
          </a:p>
          <a:p>
            <a:r>
              <a:rPr lang="en-CA" altLang="zh-CN" dirty="0"/>
              <a:t>POC derivation when </a:t>
            </a:r>
            <a:r>
              <a:rPr lang="en-CA" altLang="zh-CN" dirty="0" err="1"/>
              <a:t>num_reorder_pics</a:t>
            </a:r>
            <a:r>
              <a:rPr lang="en-CA" altLang="zh-CN" dirty="0"/>
              <a:t> is </a:t>
            </a:r>
            <a:r>
              <a:rPr lang="en-CA" altLang="zh-CN" dirty="0" smtClean="0"/>
              <a:t>0</a:t>
            </a:r>
          </a:p>
          <a:p>
            <a:pPr lvl="0"/>
            <a:r>
              <a:rPr lang="en-CA" altLang="zh-CN" dirty="0"/>
              <a:t>Counter of Combined merge candidates</a:t>
            </a:r>
            <a:endParaRPr lang="zh-CN" altLang="zh-CN" dirty="0"/>
          </a:p>
          <a:p>
            <a:endParaRPr lang="zh-CN" altLang="zh-CN" dirty="0"/>
          </a:p>
          <a:p>
            <a:pPr lvl="0"/>
            <a:endParaRPr lang="zh-CN" altLang="zh-CN" dirty="0"/>
          </a:p>
          <a:p>
            <a:endParaRPr lang="zh-CN" altLang="zh-CN" dirty="0"/>
          </a:p>
          <a:p>
            <a:pPr lvl="0"/>
            <a:endParaRPr lang="zh-CN" altLang="zh-CN" b="1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6385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CA" altLang="zh-CN" dirty="0" smtClean="0"/>
              <a:t>The </a:t>
            </a:r>
            <a:r>
              <a:rPr lang="en-CA" altLang="zh-CN" dirty="0" err="1" smtClean="0"/>
              <a:t>nal_ref_flag</a:t>
            </a:r>
            <a:r>
              <a:rPr lang="en-CA" altLang="zh-CN" dirty="0" smtClean="0"/>
              <a:t> restriction of CRA picture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nal_ref_flag</a:t>
            </a:r>
            <a:r>
              <a:rPr lang="en-US" altLang="zh-CN" dirty="0"/>
              <a:t> shall be equal to 1 for NAL units with </a:t>
            </a:r>
            <a:r>
              <a:rPr lang="en-US" altLang="zh-CN" dirty="0" err="1"/>
              <a:t>nal_unit_type</a:t>
            </a:r>
            <a:r>
              <a:rPr lang="en-US" altLang="zh-CN" dirty="0"/>
              <a:t> equal to 5 (IDR</a:t>
            </a:r>
            <a:r>
              <a:rPr lang="en-US" altLang="zh-CN" dirty="0" smtClean="0"/>
              <a:t>)</a:t>
            </a:r>
          </a:p>
          <a:p>
            <a:r>
              <a:rPr lang="en-US" altLang="zh-CN" dirty="0" smtClean="0"/>
              <a:t>CRA picture may also be used as the first decoding picture of a sequence</a:t>
            </a:r>
          </a:p>
          <a:p>
            <a:pPr lvl="1"/>
            <a:r>
              <a:rPr lang="en-US" altLang="zh-CN" dirty="0" smtClean="0"/>
              <a:t>CRA picture should be used as reference picture</a:t>
            </a:r>
          </a:p>
          <a:p>
            <a:r>
              <a:rPr lang="en-US" altLang="zh-CN" dirty="0" smtClean="0"/>
              <a:t>To make sure we can find </a:t>
            </a:r>
            <a:r>
              <a:rPr lang="en-US" altLang="zh-CN" dirty="0" err="1" smtClean="0"/>
              <a:t>prevRefPic</a:t>
            </a:r>
            <a:r>
              <a:rPr lang="en-US" altLang="zh-CN" dirty="0" smtClean="0"/>
              <a:t> when deriving POC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8509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zh-CN" dirty="0" smtClean="0"/>
              <a:t>Differentially signaling of per-temporal layer information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GB" altLang="zh-CN" dirty="0" err="1" smtClean="0">
                <a:effectLst/>
              </a:rPr>
              <a:t>max_dec_pic_buffering</a:t>
            </a:r>
            <a:r>
              <a:rPr lang="en-GB" altLang="zh-CN" dirty="0" smtClean="0">
                <a:effectLst/>
              </a:rPr>
              <a:t>[ </a:t>
            </a:r>
            <a:r>
              <a:rPr lang="en-GB" altLang="zh-CN" dirty="0" err="1" smtClean="0">
                <a:effectLst/>
              </a:rPr>
              <a:t>i</a:t>
            </a:r>
            <a:r>
              <a:rPr lang="en-GB" altLang="zh-CN" dirty="0" smtClean="0">
                <a:effectLst/>
              </a:rPr>
              <a:t> ] and </a:t>
            </a:r>
            <a:r>
              <a:rPr lang="en-GB" altLang="zh-CN" dirty="0" err="1" smtClean="0">
                <a:effectLst/>
              </a:rPr>
              <a:t>num_reorder_pics</a:t>
            </a:r>
            <a:r>
              <a:rPr lang="en-GB" altLang="zh-CN" dirty="0" smtClean="0">
                <a:effectLst/>
              </a:rPr>
              <a:t>[ </a:t>
            </a:r>
            <a:r>
              <a:rPr lang="en-GB" altLang="zh-CN" dirty="0" err="1" smtClean="0">
                <a:effectLst/>
              </a:rPr>
              <a:t>i</a:t>
            </a:r>
            <a:r>
              <a:rPr lang="en-GB" altLang="zh-CN" dirty="0" smtClean="0">
                <a:effectLst/>
              </a:rPr>
              <a:t> ] should be non-</a:t>
            </a:r>
            <a:r>
              <a:rPr lang="en-GB" altLang="zh-CN" dirty="0" err="1" smtClean="0">
                <a:effectLst/>
              </a:rPr>
              <a:t>dreasing</a:t>
            </a:r>
            <a:endParaRPr lang="en-US" altLang="zh-CN" dirty="0" smtClean="0"/>
          </a:p>
          <a:p>
            <a:r>
              <a:rPr lang="en-US" altLang="zh-CN" dirty="0" smtClean="0"/>
              <a:t>We suggest to differentially signal those two syntax elements</a:t>
            </a:r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831348"/>
              </p:ext>
            </p:extLst>
          </p:nvPr>
        </p:nvGraphicFramePr>
        <p:xfrm>
          <a:off x="755576" y="1412776"/>
          <a:ext cx="7632848" cy="18722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60193"/>
                <a:gridCol w="1172655"/>
              </a:tblGrid>
              <a:tr h="37444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</a:rPr>
                        <a:t>	for( </a:t>
                      </a:r>
                      <a:r>
                        <a:rPr lang="en-GB" sz="1100" dirty="0" err="1">
                          <a:effectLst/>
                        </a:rPr>
                        <a:t>i</a:t>
                      </a:r>
                      <a:r>
                        <a:rPr lang="en-GB" sz="1100" dirty="0">
                          <a:effectLst/>
                        </a:rPr>
                        <a:t> = 0; </a:t>
                      </a:r>
                      <a:r>
                        <a:rPr lang="en-GB" sz="1100" dirty="0" err="1">
                          <a:effectLst/>
                        </a:rPr>
                        <a:t>i</a:t>
                      </a:r>
                      <a:r>
                        <a:rPr lang="en-GB" sz="1100" dirty="0">
                          <a:effectLst/>
                        </a:rPr>
                        <a:t> &lt;= max_temporal_layers_minus1; </a:t>
                      </a:r>
                      <a:r>
                        <a:rPr lang="en-GB" sz="1100" dirty="0" err="1">
                          <a:effectLst/>
                        </a:rPr>
                        <a:t>i</a:t>
                      </a:r>
                      <a:r>
                        <a:rPr lang="en-GB" sz="1100" dirty="0">
                          <a:effectLst/>
                        </a:rPr>
                        <a:t>++ ) {</a:t>
                      </a:r>
                      <a:endParaRPr lang="zh-CN" sz="11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zh-CN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37444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</a:rPr>
                        <a:t>		</a:t>
                      </a:r>
                      <a:r>
                        <a:rPr lang="en-GB" sz="1100" dirty="0" err="1">
                          <a:effectLst/>
                        </a:rPr>
                        <a:t>max_dec_pic_buffering</a:t>
                      </a:r>
                      <a:r>
                        <a:rPr lang="en-GB" sz="1100" dirty="0">
                          <a:effectLst/>
                        </a:rPr>
                        <a:t>[ </a:t>
                      </a:r>
                      <a:r>
                        <a:rPr lang="en-GB" sz="1100" dirty="0" err="1">
                          <a:effectLst/>
                        </a:rPr>
                        <a:t>i</a:t>
                      </a:r>
                      <a:r>
                        <a:rPr lang="en-GB" sz="1100" dirty="0">
                          <a:effectLst/>
                        </a:rPr>
                        <a:t> ]</a:t>
                      </a:r>
                      <a:endParaRPr lang="zh-CN" sz="11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ue(v)</a:t>
                      </a:r>
                      <a:endParaRPr lang="zh-CN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37444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</a:rPr>
                        <a:t>		</a:t>
                      </a:r>
                      <a:r>
                        <a:rPr lang="en-GB" sz="1100" dirty="0" err="1">
                          <a:effectLst/>
                        </a:rPr>
                        <a:t>num_reorder_pics</a:t>
                      </a:r>
                      <a:r>
                        <a:rPr lang="en-GB" sz="1100" dirty="0">
                          <a:effectLst/>
                        </a:rPr>
                        <a:t>[ </a:t>
                      </a:r>
                      <a:r>
                        <a:rPr lang="en-GB" sz="1100" dirty="0" err="1">
                          <a:effectLst/>
                        </a:rPr>
                        <a:t>i</a:t>
                      </a:r>
                      <a:r>
                        <a:rPr lang="en-GB" sz="1100" dirty="0">
                          <a:effectLst/>
                        </a:rPr>
                        <a:t> ]</a:t>
                      </a:r>
                      <a:endParaRPr lang="zh-CN" sz="11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ue(v)</a:t>
                      </a:r>
                      <a:endParaRPr lang="zh-CN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37444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effectLst/>
                        </a:rPr>
                        <a:t>		max_latency_increase[ i ]</a:t>
                      </a:r>
                      <a:endParaRPr lang="zh-CN" sz="11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</a:rPr>
                        <a:t>ue(v)</a:t>
                      </a:r>
                      <a:endParaRPr lang="zh-CN" sz="11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37444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</a:rPr>
                        <a:t>	}</a:t>
                      </a:r>
                      <a:endParaRPr lang="zh-CN" sz="11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zh-CN" sz="11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8225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CA" altLang="zh-CN" dirty="0" smtClean="0"/>
              <a:t>Position of signaling per-temporal layer information in SPS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Per-temporal layer information is too far always from </a:t>
            </a:r>
            <a:r>
              <a:rPr lang="en-US" altLang="zh-CN" b="1" dirty="0" smtClean="0"/>
              <a:t>max_temporal_layers_minus1</a:t>
            </a:r>
          </a:p>
          <a:p>
            <a:r>
              <a:rPr lang="en-US" altLang="zh-CN" dirty="0" smtClean="0"/>
              <a:t>We suggest move those syntax elements together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945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zh-CN" dirty="0" smtClean="0"/>
              <a:t>Position of signaling per-temporal layer information in SPS (Cont.)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Bitstream</a:t>
            </a:r>
            <a:r>
              <a:rPr lang="en-US" altLang="zh-CN" dirty="0" smtClean="0"/>
              <a:t> extracting may be applied at media gateway.</a:t>
            </a:r>
          </a:p>
          <a:p>
            <a:r>
              <a:rPr lang="en-US" altLang="zh-CN" dirty="0" smtClean="0"/>
              <a:t>Per-temporal layer information may be used when extracting </a:t>
            </a:r>
            <a:r>
              <a:rPr lang="en-US" altLang="zh-CN" dirty="0" err="1" smtClean="0"/>
              <a:t>bitstream</a:t>
            </a:r>
            <a:endParaRPr lang="en-US" altLang="zh-CN" dirty="0"/>
          </a:p>
          <a:p>
            <a:pPr lvl="1"/>
            <a:r>
              <a:rPr lang="en-US" altLang="zh-CN" dirty="0" smtClean="0"/>
              <a:t>E.g. </a:t>
            </a:r>
            <a:r>
              <a:rPr lang="en-US" altLang="zh-CN" dirty="0" err="1" smtClean="0"/>
              <a:t>max_dec_pic_buffering</a:t>
            </a:r>
            <a:endParaRPr lang="en-US" altLang="zh-CN" dirty="0" smtClean="0"/>
          </a:p>
          <a:p>
            <a:r>
              <a:rPr lang="en-US" altLang="zh-CN" dirty="0" smtClean="0"/>
              <a:t>Move per-temporal layer information at earlier position in SPS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5926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zh-CN" dirty="0" smtClean="0"/>
              <a:t>POC derivation when </a:t>
            </a:r>
            <a:r>
              <a:rPr lang="en-CA" altLang="zh-CN" dirty="0" err="1" smtClean="0"/>
              <a:t>num_reorder_pics</a:t>
            </a:r>
            <a:r>
              <a:rPr lang="en-CA" altLang="zh-CN" dirty="0" smtClean="0"/>
              <a:t> is 0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altLang="zh-CN" dirty="0" err="1" smtClean="0"/>
              <a:t>num_reorder_pics</a:t>
            </a:r>
            <a:r>
              <a:rPr lang="en-CA" altLang="zh-CN" dirty="0" smtClean="0"/>
              <a:t> equals to 0 means non-decreasing POC number</a:t>
            </a:r>
          </a:p>
          <a:p>
            <a:r>
              <a:rPr lang="en-CA" altLang="zh-CN" dirty="0" smtClean="0"/>
              <a:t>Non-</a:t>
            </a:r>
            <a:r>
              <a:rPr lang="en-CA" altLang="zh-CN" dirty="0" err="1" smtClean="0"/>
              <a:t>dreasing</a:t>
            </a:r>
            <a:r>
              <a:rPr lang="en-CA" altLang="zh-CN" dirty="0" smtClean="0"/>
              <a:t> POC derivation when </a:t>
            </a:r>
            <a:r>
              <a:rPr lang="en-CA" altLang="zh-CN" dirty="0" err="1" smtClean="0"/>
              <a:t>num_reorder_pics</a:t>
            </a:r>
            <a:r>
              <a:rPr lang="en-CA" altLang="zh-CN" dirty="0" smtClean="0"/>
              <a:t> is 0</a:t>
            </a:r>
          </a:p>
          <a:p>
            <a:r>
              <a:rPr lang="en-CA" altLang="zh-CN" dirty="0" smtClean="0"/>
              <a:t>When </a:t>
            </a:r>
            <a:r>
              <a:rPr lang="en-CA" altLang="zh-CN" dirty="0" err="1"/>
              <a:t>num_reorder_pics</a:t>
            </a:r>
            <a:r>
              <a:rPr lang="en-CA" altLang="zh-CN" dirty="0"/>
              <a:t>[max_temporal_layers_minus1] is </a:t>
            </a:r>
            <a:r>
              <a:rPr lang="en-CA" altLang="zh-CN" dirty="0" smtClean="0"/>
              <a:t>equal </a:t>
            </a:r>
            <a:r>
              <a:rPr lang="en-CA" altLang="zh-CN" dirty="0"/>
              <a:t>to </a:t>
            </a:r>
            <a:r>
              <a:rPr lang="en-CA" altLang="zh-CN" dirty="0" smtClean="0"/>
              <a:t>0, </a:t>
            </a:r>
            <a:r>
              <a:rPr lang="en-US" altLang="zh-CN" dirty="0" err="1"/>
              <a:t>maxPicOrderCnt</a:t>
            </a:r>
            <a:r>
              <a:rPr lang="en-US" altLang="zh-CN" dirty="0"/>
              <a:t> – </a:t>
            </a:r>
            <a:r>
              <a:rPr lang="en-US" altLang="zh-CN" dirty="0" err="1"/>
              <a:t>minPicOrderCnt</a:t>
            </a:r>
            <a:r>
              <a:rPr lang="en-US" altLang="zh-CN" dirty="0"/>
              <a:t> shall be less than </a:t>
            </a:r>
            <a:r>
              <a:rPr lang="en-US" altLang="zh-CN" dirty="0" err="1"/>
              <a:t>MaxPicOrderCntLsb</a:t>
            </a:r>
            <a:r>
              <a:rPr lang="en-US" altLang="zh-CN" dirty="0"/>
              <a:t> / </a:t>
            </a:r>
            <a:r>
              <a:rPr lang="en-US" altLang="zh-CN" dirty="0" smtClean="0"/>
              <a:t>2 is not necessary (C.3.2)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3222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CA" altLang="zh-CN" dirty="0" smtClean="0"/>
              <a:t>Counter of Combined merge candidates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Already reported in ticket #395 and #396</a:t>
            </a:r>
          </a:p>
          <a:p>
            <a:r>
              <a:rPr lang="en-US" altLang="zh-CN" dirty="0" smtClean="0"/>
              <a:t>JCTVC-I0141 proposes the same aspect</a:t>
            </a:r>
          </a:p>
          <a:p>
            <a:r>
              <a:rPr lang="en-US" altLang="zh-CN" dirty="0" smtClean="0"/>
              <a:t>Propose to remove counter of combined merge candidate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63317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iCombinedCount</a:t>
            </a:r>
            <a:r>
              <a:rPr lang="en-US" altLang="zh-CN" dirty="0"/>
              <a:t> = 0;</a:t>
            </a:r>
            <a:br>
              <a:rPr lang="en-US" altLang="zh-CN" dirty="0"/>
            </a:br>
            <a:r>
              <a:rPr lang="en-US" altLang="zh-CN" dirty="0"/>
              <a:t>...</a:t>
            </a:r>
            <a:br>
              <a:rPr lang="en-US" altLang="zh-CN" dirty="0"/>
            </a:br>
            <a:r>
              <a:rPr lang="en-US" altLang="zh-CN" dirty="0"/>
              <a:t>for (</a:t>
            </a:r>
            <a:r>
              <a:rPr lang="en-US" altLang="zh-CN" dirty="0" err="1"/>
              <a:t>Int</a:t>
            </a:r>
            <a:r>
              <a:rPr lang="en-US" altLang="zh-CN" dirty="0"/>
              <a:t> </a:t>
            </a:r>
            <a:r>
              <a:rPr lang="en-US" altLang="zh-CN" dirty="0" err="1"/>
              <a:t>idx</a:t>
            </a:r>
            <a:r>
              <a:rPr lang="en-US" altLang="zh-CN" dirty="0"/>
              <a:t>=0; </a:t>
            </a:r>
            <a:r>
              <a:rPr lang="en-US" altLang="zh-CN" dirty="0" err="1"/>
              <a:t>idx</a:t>
            </a:r>
            <a:r>
              <a:rPr lang="en-US" altLang="zh-CN" dirty="0"/>
              <a:t>&lt;</a:t>
            </a:r>
            <a:r>
              <a:rPr lang="en-US" altLang="zh-CN" dirty="0" err="1"/>
              <a:t>uiCutoff</a:t>
            </a:r>
            <a:r>
              <a:rPr lang="en-US" altLang="zh-CN" dirty="0"/>
              <a:t>*(uiCutoff-1) &amp;&amp; </a:t>
            </a:r>
            <a:r>
              <a:rPr lang="en-US" altLang="zh-CN" dirty="0" err="1"/>
              <a:t>uiArrayAddr</a:t>
            </a:r>
            <a:r>
              <a:rPr lang="en-US" altLang="zh-CN" dirty="0"/>
              <a:t>!=MRG_MAX_NUM_CANDS &amp;&amp; </a:t>
            </a:r>
            <a:r>
              <a:rPr lang="en-US" altLang="zh-CN" dirty="0" err="1"/>
              <a:t>iCombinedCount</a:t>
            </a:r>
            <a:r>
              <a:rPr lang="en-US" altLang="zh-CN" dirty="0"/>
              <a:t>&lt;5; </a:t>
            </a:r>
            <a:r>
              <a:rPr lang="en-US" altLang="zh-CN" dirty="0" err="1"/>
              <a:t>idx</a:t>
            </a:r>
            <a:r>
              <a:rPr lang="en-US" altLang="zh-CN" dirty="0"/>
              <a:t>++)</a:t>
            </a:r>
            <a:br>
              <a:rPr lang="en-US" altLang="zh-CN" dirty="0"/>
            </a:br>
            <a:r>
              <a:rPr lang="en-US" altLang="zh-CN" dirty="0"/>
              <a:t>{</a:t>
            </a:r>
            <a:br>
              <a:rPr lang="en-US" altLang="zh-CN" dirty="0"/>
            </a:br>
            <a:r>
              <a:rPr lang="en-US" altLang="zh-CN" dirty="0"/>
              <a:t> ...</a:t>
            </a:r>
            <a:br>
              <a:rPr lang="en-US" altLang="zh-CN" dirty="0"/>
            </a:br>
            <a:r>
              <a:rPr lang="en-US" altLang="zh-CN" dirty="0"/>
              <a:t> if (...)</a:t>
            </a:r>
            <a:br>
              <a:rPr lang="en-US" altLang="zh-CN" dirty="0"/>
            </a:br>
            <a:r>
              <a:rPr lang="en-US" altLang="zh-CN" dirty="0"/>
              <a:t> {}</a:t>
            </a:r>
            <a:br>
              <a:rPr lang="en-US" altLang="zh-CN" dirty="0"/>
            </a:br>
            <a:r>
              <a:rPr lang="en-US" altLang="zh-CN" dirty="0"/>
              <a:t> else</a:t>
            </a:r>
            <a:br>
              <a:rPr lang="en-US" altLang="zh-CN" dirty="0"/>
            </a:br>
            <a:r>
              <a:rPr lang="en-US" altLang="zh-CN" dirty="0"/>
              <a:t> {</a:t>
            </a:r>
            <a:br>
              <a:rPr lang="en-US" altLang="zh-CN" dirty="0"/>
            </a:br>
            <a:r>
              <a:rPr lang="en-US" altLang="zh-CN" dirty="0"/>
              <a:t>   </a:t>
            </a:r>
            <a:r>
              <a:rPr lang="en-US" altLang="zh-CN" dirty="0" err="1"/>
              <a:t>uiArrayAddr</a:t>
            </a:r>
            <a:r>
              <a:rPr lang="en-US" altLang="zh-CN" dirty="0"/>
              <a:t>++;</a:t>
            </a:r>
            <a:br>
              <a:rPr lang="en-US" altLang="zh-CN" dirty="0"/>
            </a:br>
            <a:r>
              <a:rPr lang="en-US" altLang="zh-CN" dirty="0"/>
              <a:t>   </a:t>
            </a:r>
            <a:r>
              <a:rPr lang="en-US" altLang="zh-CN" dirty="0" err="1"/>
              <a:t>iCombinedCount</a:t>
            </a:r>
            <a:r>
              <a:rPr lang="en-US" altLang="zh-CN" dirty="0"/>
              <a:t>++;</a:t>
            </a:r>
            <a:br>
              <a:rPr lang="en-US" altLang="zh-CN" dirty="0"/>
            </a:br>
            <a:r>
              <a:rPr lang="en-US" altLang="zh-CN" dirty="0"/>
              <a:t> }</a:t>
            </a:r>
            <a:br>
              <a:rPr lang="en-US" altLang="zh-CN" dirty="0"/>
            </a:br>
            <a:r>
              <a:rPr lang="en-US" altLang="zh-CN" dirty="0"/>
              <a:t>}</a:t>
            </a:r>
            <a:endParaRPr lang="zh-CN" altLang="zh-CN" dirty="0"/>
          </a:p>
          <a:p>
            <a:r>
              <a:rPr lang="en-US" altLang="zh-CN" dirty="0" smtClean="0"/>
              <a:t>When </a:t>
            </a:r>
            <a:r>
              <a:rPr lang="en-US" altLang="zh-CN" b="1" dirty="0" err="1"/>
              <a:t>uiArrayAddr</a:t>
            </a:r>
            <a:r>
              <a:rPr lang="en-US" altLang="zh-CN" b="1" dirty="0"/>
              <a:t>!=</a:t>
            </a:r>
            <a:r>
              <a:rPr lang="en-US" altLang="zh-CN" b="1" dirty="0" smtClean="0"/>
              <a:t>MRG_MAX_NUM_CANDS </a:t>
            </a:r>
            <a:r>
              <a:rPr lang="en-US" altLang="zh-CN" dirty="0" smtClean="0"/>
              <a:t>is satisfied, </a:t>
            </a:r>
            <a:r>
              <a:rPr lang="en-US" altLang="zh-CN" b="1" dirty="0" err="1" smtClean="0"/>
              <a:t>iCombinedCount</a:t>
            </a:r>
            <a:r>
              <a:rPr lang="en-US" altLang="zh-CN" b="1" dirty="0" smtClean="0"/>
              <a:t>&lt;5</a:t>
            </a:r>
            <a:r>
              <a:rPr lang="en-US" altLang="zh-CN" dirty="0" smtClean="0"/>
              <a:t> is also always satisfied.</a:t>
            </a:r>
          </a:p>
          <a:p>
            <a:r>
              <a:rPr lang="en-US" altLang="zh-CN" dirty="0" err="1" smtClean="0"/>
              <a:t>iCombinedCount</a:t>
            </a:r>
            <a:r>
              <a:rPr lang="en-US" altLang="zh-CN" dirty="0" smtClean="0"/>
              <a:t> is not necessary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5653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218</Words>
  <Application>Microsoft Office PowerPoint</Application>
  <PresentationFormat>全屏显示(4:3)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Office 主题​​</vt:lpstr>
      <vt:lpstr>AHG11: High level syntax modifications</vt:lpstr>
      <vt:lpstr>Outline</vt:lpstr>
      <vt:lpstr>The nal_ref_flag restriction of CRA picture</vt:lpstr>
      <vt:lpstr>Differentially signaling of per-temporal layer information</vt:lpstr>
      <vt:lpstr>Position of signaling per-temporal layer information in SPS</vt:lpstr>
      <vt:lpstr>Position of signaling per-temporal layer information in SPS (Cont.)</vt:lpstr>
      <vt:lpstr>POC derivation when num_reorder_pics is 0</vt:lpstr>
      <vt:lpstr>Counter of Combined merge candidates</vt:lpstr>
      <vt:lpstr>PowerPoint 演示文稿</vt:lpstr>
    </vt:vector>
  </TitlesOfParts>
  <Company>USTC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AHG11: High level syntax modifications</dc:title>
  <dc:creator>Bin Li</dc:creator>
  <cp:lastModifiedBy>Bin Li</cp:lastModifiedBy>
  <cp:revision>5</cp:revision>
  <dcterms:created xsi:type="dcterms:W3CDTF">2012-04-25T07:52:56Z</dcterms:created>
  <dcterms:modified xsi:type="dcterms:W3CDTF">2012-04-25T08:10:15Z</dcterms:modified>
</cp:coreProperties>
</file>