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14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06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31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36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92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13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73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12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88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96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56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3E049-D6CF-4CBB-8300-F0A8EDA97046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00B75-6024-4263-AA8C-AA9214A47E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18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/>
              <a:t>AHG3: Multiplication free interpolation filter implementation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Bin Li, </a:t>
            </a:r>
            <a:r>
              <a:rPr lang="en-US" altLang="zh-CN" dirty="0" err="1" smtClean="0"/>
              <a:t>Houqiang</a:t>
            </a:r>
            <a:r>
              <a:rPr lang="en-US" altLang="zh-CN" dirty="0" smtClean="0"/>
              <a:t> Li, Haitao Yang</a:t>
            </a:r>
          </a:p>
          <a:p>
            <a:pPr hangingPunct="0"/>
            <a:r>
              <a:rPr lang="en-CA" altLang="zh-CN" sz="2600" dirty="0"/>
              <a:t>University of Science and Technology of China</a:t>
            </a:r>
            <a:endParaRPr lang="zh-CN" altLang="zh-CN" sz="2600" dirty="0"/>
          </a:p>
          <a:p>
            <a:r>
              <a:rPr lang="en-CA" altLang="zh-CN" sz="2600" dirty="0"/>
              <a:t>Huawei Technologies Co., Ltd.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587676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Save simulation time significantly</a:t>
            </a:r>
          </a:p>
          <a:p>
            <a:r>
              <a:rPr lang="en-CA" altLang="zh-CN" dirty="0"/>
              <a:t>“</a:t>
            </a:r>
            <a:r>
              <a:rPr lang="en-US" altLang="zh-CN" dirty="0"/>
              <a:t>Do not try to do the compiler’s work by trying to optimize the code. Make the code easy to read and maintain.</a:t>
            </a:r>
            <a:r>
              <a:rPr lang="en-CA" altLang="zh-CN" dirty="0" smtClean="0"/>
              <a:t>”</a:t>
            </a:r>
          </a:p>
          <a:p>
            <a:r>
              <a:rPr lang="en-CA" altLang="zh-CN" dirty="0" smtClean="0"/>
              <a:t>But</a:t>
            </a:r>
          </a:p>
          <a:p>
            <a:pPr lvl="1"/>
            <a:r>
              <a:rPr lang="en-CA" altLang="zh-CN" dirty="0"/>
              <a:t>Interpolation filter is </a:t>
            </a:r>
            <a:r>
              <a:rPr lang="en-CA" altLang="zh-CN" dirty="0" smtClean="0"/>
              <a:t>a </a:t>
            </a:r>
            <a:r>
              <a:rPr lang="en-CA" altLang="zh-CN" dirty="0"/>
              <a:t>stable part in HEVC, especially after </a:t>
            </a:r>
            <a:r>
              <a:rPr lang="en-CA" altLang="zh-CN" dirty="0" smtClean="0"/>
              <a:t>CD</a:t>
            </a:r>
          </a:p>
          <a:p>
            <a:pPr lvl="1"/>
            <a:r>
              <a:rPr lang="en-CA" altLang="zh-CN" dirty="0" smtClean="0"/>
              <a:t>Interpolation filter takes quite a lot of time</a:t>
            </a:r>
          </a:p>
          <a:p>
            <a:pPr lvl="2"/>
            <a:r>
              <a:rPr lang="en-CA" altLang="zh-CN" dirty="0" smtClean="0"/>
              <a:t>38%~55% at decoder side (JCTVC-G757)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1600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/>
              <a:t>Multiplication free interpolation filter implementation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Code level optimization</a:t>
            </a:r>
          </a:p>
          <a:p>
            <a:r>
              <a:rPr lang="en-US" altLang="zh-CN" dirty="0" smtClean="0"/>
              <a:t>Use add and shift instead of multiplication</a:t>
            </a:r>
          </a:p>
          <a:p>
            <a:r>
              <a:rPr lang="en-US" altLang="zh-CN" dirty="0" smtClean="0"/>
              <a:t>Not too difficult to maintain the code</a:t>
            </a:r>
          </a:p>
          <a:p>
            <a:r>
              <a:rPr lang="en-US" altLang="zh-CN" dirty="0" smtClean="0"/>
              <a:t>Modifications only in </a:t>
            </a:r>
            <a:r>
              <a:rPr lang="en-US" altLang="zh-CN" dirty="0"/>
              <a:t>"</a:t>
            </a:r>
            <a:r>
              <a:rPr lang="en-US" altLang="zh-CN" dirty="0" err="1"/>
              <a:t>TComInterpolationFilter.h</a:t>
            </a:r>
            <a:r>
              <a:rPr lang="en-US" altLang="zh-CN" dirty="0"/>
              <a:t>" and "TComInterpolationFilter.cpp"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393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No RD performance changes</a:t>
            </a:r>
          </a:p>
          <a:p>
            <a:r>
              <a:rPr lang="en-US" altLang="zh-CN" dirty="0" smtClean="0"/>
              <a:t>Save about 10% encoding time</a:t>
            </a:r>
          </a:p>
          <a:p>
            <a:r>
              <a:rPr lang="en-US" altLang="zh-CN" dirty="0" smtClean="0"/>
              <a:t>A full set of four inter cases (</a:t>
            </a:r>
            <a:r>
              <a:rPr lang="en-US" altLang="zh-CN" dirty="0"/>
              <a:t>RA-Main, LB-Main, RA-HE10, and LB-HE10</a:t>
            </a:r>
            <a:r>
              <a:rPr lang="en-US" altLang="zh-CN" dirty="0" smtClean="0"/>
              <a:t>), 66.0 CPU days </a:t>
            </a:r>
            <a:r>
              <a:rPr lang="en-US" altLang="zh-CN" dirty="0" smtClean="0">
                <a:sym typeface="Wingdings" pitchFamily="2" charset="2"/>
              </a:rPr>
              <a:t> 59.6 CPU days</a:t>
            </a:r>
          </a:p>
          <a:p>
            <a:pPr lvl="1"/>
            <a:r>
              <a:rPr lang="en-US" altLang="zh-CN" dirty="0" smtClean="0">
                <a:sym typeface="Wingdings" pitchFamily="2" charset="2"/>
              </a:rPr>
              <a:t>Almost one week time</a:t>
            </a:r>
          </a:p>
          <a:p>
            <a:pPr marL="457200" lvl="1" indent="0">
              <a:buNone/>
            </a:pPr>
            <a:endParaRPr lang="en-US" altLang="zh-CN" dirty="0" smtClean="0">
              <a:sym typeface="Wingdings" pitchFamily="2" charset="2"/>
            </a:endParaRPr>
          </a:p>
          <a:p>
            <a:pPr lvl="1"/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62126"/>
              </p:ext>
            </p:extLst>
          </p:nvPr>
        </p:nvGraphicFramePr>
        <p:xfrm>
          <a:off x="539552" y="4869160"/>
          <a:ext cx="8352927" cy="1512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0411"/>
                <a:gridCol w="1670411"/>
                <a:gridCol w="1670411"/>
                <a:gridCol w="1670411"/>
                <a:gridCol w="1671283"/>
              </a:tblGrid>
              <a:tr h="50405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RA-Main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LB-Main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RA-HE10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LB-HE10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Enc. Time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90%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Dec. Time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91%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>
                          <a:effectLst/>
                        </a:rPr>
                        <a:t>92%</a:t>
                      </a:r>
                      <a:endParaRPr lang="zh-CN" sz="2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400" dirty="0">
                          <a:effectLst/>
                        </a:rPr>
                        <a:t>93%</a:t>
                      </a:r>
                      <a:endParaRPr lang="zh-CN" sz="2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851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Recommendation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Apply multiplication free implementation of interpolation filter in the next release of HM.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827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203</Words>
  <Application>Microsoft Office PowerPoint</Application>
  <PresentationFormat>全屏显示(4:3)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AHG3: Multiplication free interpolation filter implementation</vt:lpstr>
      <vt:lpstr>Motivation</vt:lpstr>
      <vt:lpstr>Multiplication free interpolation filter implementation</vt:lpstr>
      <vt:lpstr>Experimental Results</vt:lpstr>
      <vt:lpstr>Recommendation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AHG3: Multiplication free interpolation filter implementation</dc:title>
  <dc:creator>Bin Li</dc:creator>
  <cp:lastModifiedBy>Bin Li</cp:lastModifiedBy>
  <cp:revision>4</cp:revision>
  <dcterms:created xsi:type="dcterms:W3CDTF">2012-04-25T07:24:13Z</dcterms:created>
  <dcterms:modified xsi:type="dcterms:W3CDTF">2012-04-25T07:54:32Z</dcterms:modified>
</cp:coreProperties>
</file>