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643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66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982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992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64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274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29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207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7774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4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826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C0EF2-AA7A-4040-A29D-7B801A6DB4E7}" type="datetimeFigureOut">
              <a:rPr lang="zh-CN" altLang="en-US" smtClean="0"/>
              <a:t>2012/4/25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C4B60-D967-4A96-9E99-9FCD80ACC05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31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altLang="zh-CN" dirty="0"/>
              <a:t>AHG4: Intra mode prediction at entropy slice boundary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Bin Li, </a:t>
            </a:r>
            <a:r>
              <a:rPr lang="en-US" altLang="zh-CN" dirty="0" err="1" smtClean="0"/>
              <a:t>Houqiang</a:t>
            </a:r>
            <a:r>
              <a:rPr lang="en-US" altLang="zh-CN" dirty="0" smtClean="0"/>
              <a:t> Li, Haitao Yang</a:t>
            </a:r>
          </a:p>
          <a:p>
            <a:pPr hangingPunct="0"/>
            <a:r>
              <a:rPr lang="en-CA" altLang="zh-CN" sz="2600" dirty="0"/>
              <a:t>University of Science and Technology of China</a:t>
            </a:r>
            <a:endParaRPr lang="zh-CN" altLang="zh-CN" sz="2600" dirty="0"/>
          </a:p>
          <a:p>
            <a:r>
              <a:rPr lang="en-CA" altLang="zh-CN" sz="2600" dirty="0"/>
              <a:t>Huawei Technologies Co., Ltd.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832411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Entropy Slice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CN" dirty="0" smtClean="0"/>
              <a:t>Light-weight </a:t>
            </a:r>
            <a:r>
              <a:rPr lang="en-CA" altLang="zh-CN" dirty="0"/>
              <a:t>parallel </a:t>
            </a:r>
            <a:r>
              <a:rPr lang="en-CA" altLang="zh-CN" dirty="0" smtClean="0"/>
              <a:t>mechanism</a:t>
            </a:r>
          </a:p>
          <a:p>
            <a:r>
              <a:rPr lang="en-US" altLang="zh-CN" dirty="0" smtClean="0"/>
              <a:t>Independent entropy decoding</a:t>
            </a:r>
          </a:p>
          <a:p>
            <a:r>
              <a:rPr lang="en-US" altLang="zh-CN" dirty="0" smtClean="0"/>
              <a:t>Intra sample prediction, motion data prediction can across entropy slice boundary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607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Intra mode coding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JCTVC-H0712</a:t>
            </a:r>
          </a:p>
          <a:p>
            <a:r>
              <a:rPr lang="en-US" altLang="zh-CN" dirty="0" smtClean="0"/>
              <a:t>Fix number of MPM is used</a:t>
            </a:r>
          </a:p>
          <a:p>
            <a:r>
              <a:rPr lang="en-US" altLang="zh-CN" dirty="0" smtClean="0"/>
              <a:t>Intra mode decoding is independent of intra mode reconstruction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03027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Conclusion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Draft 6 does not say intra mode prediction cannot across entropy slice boundary</a:t>
            </a:r>
          </a:p>
          <a:p>
            <a:r>
              <a:rPr lang="en-US" altLang="zh-CN" dirty="0" smtClean="0"/>
              <a:t>Enable intra mode prediction across entropy slice boundary as a bug fix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5717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95</Words>
  <Application>Microsoft Office PowerPoint</Application>
  <PresentationFormat>全屏显示(4:3)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主题​​</vt:lpstr>
      <vt:lpstr>AHG4: Intra mode prediction at entropy slice boundary</vt:lpstr>
      <vt:lpstr>Entropy Slice</vt:lpstr>
      <vt:lpstr>Intra mode coding</vt:lpstr>
      <vt:lpstr>Conclusion</vt:lpstr>
    </vt:vector>
  </TitlesOfParts>
  <Company>USTC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AHG4: Intra mode prediction at entropy slice boundary</dc:title>
  <dc:creator>Bin Li</dc:creator>
  <cp:lastModifiedBy>Bin Li</cp:lastModifiedBy>
  <cp:revision>2</cp:revision>
  <dcterms:created xsi:type="dcterms:W3CDTF">2012-04-25T07:18:14Z</dcterms:created>
  <dcterms:modified xsi:type="dcterms:W3CDTF">2012-04-25T07:54:18Z</dcterms:modified>
</cp:coreProperties>
</file>