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47" autoAdjust="0"/>
  </p:normalViewPr>
  <p:slideViewPr>
    <p:cSldViewPr>
      <p:cViewPr varScale="1">
        <p:scale>
          <a:sx n="106" d="100"/>
          <a:sy n="106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2012/2/10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3" y="1936750"/>
            <a:ext cx="8915400" cy="2254250"/>
          </a:xfrm>
          <a:noFill/>
        </p:spPr>
        <p:txBody>
          <a:bodyPr>
            <a:normAutofit/>
          </a:bodyPr>
          <a:lstStyle/>
          <a:p>
            <a:r>
              <a:rPr lang="en-US" altLang="ja-JP" sz="4000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BoG</a:t>
            </a:r>
            <a:r>
              <a:rPr lang="en-US" altLang="ja-JP" sz="4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report on </a:t>
            </a:r>
            <a:r>
              <a:rPr lang="en-US" altLang="ja-JP" sz="4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interlace indicators</a:t>
            </a:r>
            <a:br>
              <a:rPr lang="en-US" altLang="ja-JP" sz="4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4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(2</a:t>
            </a:r>
            <a:r>
              <a:rPr lang="en-US" altLang="ja-JP" sz="4000" b="1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nd</a:t>
            </a:r>
            <a:r>
              <a:rPr lang="en-US" altLang="ja-JP" sz="4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round)</a:t>
            </a:r>
            <a:endParaRPr lang="en-US" altLang="ja-JP" sz="4000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304800" y="6524625"/>
            <a:ext cx="811213" cy="333375"/>
          </a:xfrm>
          <a:noFill/>
        </p:spPr>
        <p:txBody>
          <a:bodyPr/>
          <a:lstStyle/>
          <a:p>
            <a:r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Page </a:t>
            </a:r>
            <a:fld id="{7C0609A1-4807-46CD-847A-3DA3183893E6}" type="slidenum"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/>
              <a:t>2</a:t>
            </a:fld>
            <a:endParaRPr lang="en-US" altLang="ja-JP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6161" y="234950"/>
            <a:ext cx="4758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BoG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output (1</a:t>
            </a:r>
            <a:r>
              <a:rPr lang="en-US" altLang="ja-JP" sz="36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round)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7950" y="1090910"/>
            <a:ext cx="895985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It is agreed that redundant one flag in SEI is removed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Picture-level SEI with 4 flags and 4 reserved bits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flag to indicate whether the coded picture is frame or field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bottom_field_flag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the parity of each field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progressive_source_flag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the scanning method of the original source of a coded sequence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duplicate_flag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whether the coded frame or field is a dummy frame resulting from a repetition process, such as 3:2 </a:t>
            </a:r>
            <a:r>
              <a:rPr lang="en-US" altLang="ja-JP" sz="2000" dirty="0" err="1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pulldown</a:t>
            </a:r>
            <a:endParaRPr lang="en-US" altLang="ja-JP" sz="2000" dirty="0" smtClean="0">
              <a:solidFill>
                <a:srgbClr val="0000FF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top_field_first_flag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which field is temporally first when a picture is a frame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VUI flag: </a:t>
            </a:r>
            <a:r>
              <a:rPr lang="en-US" altLang="ja-JP" sz="2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field_sequence_flag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>
              <a:buFont typeface="Wingdings" pitchFamily="2" charset="2"/>
              <a:buChar char="l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Specify the presence of the picture-level SEI</a:t>
            </a:r>
          </a:p>
          <a:p>
            <a:pPr lvl="2">
              <a:buFont typeface="Wingdings" pitchFamily="2" charset="2"/>
              <a:buChar char="l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Specify that that a coded sequence shall contain coded pictures consisting of frames only (progressive or interlace) or fields only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1187624" y="2578759"/>
            <a:ext cx="7272808" cy="0"/>
          </a:xfrm>
          <a:prstGeom prst="line">
            <a:avLst/>
          </a:prstGeom>
          <a:ln w="381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1034355" y="2726850"/>
            <a:ext cx="7920880" cy="244827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724128" y="4779222"/>
            <a:ext cx="3180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Definitions </a:t>
            </a:r>
            <a:r>
              <a:rPr lang="en-US" altLang="ja-JP" sz="2400" b="1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are </a:t>
            </a:r>
            <a:r>
              <a:rPr lang="en-US" altLang="ja-JP" sz="2400" b="1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frozen.</a:t>
            </a:r>
            <a:endParaRPr lang="ja-JP" altLang="en-US" sz="2400" b="1" dirty="0">
              <a:solidFill>
                <a:srgbClr val="0000FF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304800" y="6524625"/>
            <a:ext cx="811213" cy="333375"/>
          </a:xfrm>
          <a:noFill/>
        </p:spPr>
        <p:txBody>
          <a:bodyPr/>
          <a:lstStyle/>
          <a:p>
            <a:r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Page </a:t>
            </a:r>
            <a:fld id="{7C0609A1-4807-46CD-847A-3DA3183893E6}" type="slidenum"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/>
              <a:t>3</a:t>
            </a:fld>
            <a:endParaRPr lang="en-US" altLang="ja-JP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6161" y="234950"/>
            <a:ext cx="4758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BoG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output (2</a:t>
            </a:r>
            <a:r>
              <a:rPr lang="en-US" altLang="ja-JP" sz="36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round)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7950" y="1090910"/>
            <a:ext cx="895985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It is agreed that redundant one flag in SEI is removed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Picture-level SEI with </a:t>
            </a:r>
            <a:r>
              <a:rPr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flags and </a:t>
            </a:r>
            <a:r>
              <a:rPr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reserved bits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sequence_type_flag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indicate whether the coded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video sequence consists of fields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frames</a:t>
            </a:r>
            <a:endParaRPr lang="en-US" altLang="ja-JP" sz="20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bottom_field_flag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the parity of each field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progressive_source_flag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the scanning method of the original source of a coded sequence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duplicate_flag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whether the coded frame or field is a dummy frame resulting from a repetition process, such as 3:2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pulldown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top_field_first_flag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which field is temporally first when a picture is a frame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VUI flag: </a:t>
            </a:r>
            <a:r>
              <a:rPr lang="en-US" altLang="ja-JP" sz="28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field_indication_presence_flag</a:t>
            </a:r>
            <a:endParaRPr lang="en-US" altLang="ja-JP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>
              <a:buFont typeface="Wingdings" pitchFamily="2" charset="2"/>
              <a:buChar char="l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Specify the presence of the picture-level SEI</a:t>
            </a:r>
          </a:p>
          <a:p>
            <a:pPr lvl="2">
              <a:buFont typeface="Wingdings" pitchFamily="2" charset="2"/>
              <a:buChar char="l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Specify that that a coded sequence shall contain coded pictures consisting of frames only (progressive or interlace) or fields only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1115616" y="6381328"/>
            <a:ext cx="7272808" cy="0"/>
          </a:xfrm>
          <a:prstGeom prst="line">
            <a:avLst/>
          </a:prstGeom>
          <a:ln w="381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1115616" y="6669360"/>
            <a:ext cx="7272808" cy="0"/>
          </a:xfrm>
          <a:prstGeom prst="line">
            <a:avLst/>
          </a:prstGeom>
          <a:ln w="381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曲折矢印 6"/>
          <p:cNvSpPr/>
          <p:nvPr/>
        </p:nvSpPr>
        <p:spPr>
          <a:xfrm flipH="1">
            <a:off x="8172400" y="2492896"/>
            <a:ext cx="741808" cy="367699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580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304800" y="6524625"/>
            <a:ext cx="811213" cy="333375"/>
          </a:xfrm>
          <a:noFill/>
        </p:spPr>
        <p:txBody>
          <a:bodyPr/>
          <a:lstStyle/>
          <a:p>
            <a:r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Page </a:t>
            </a:r>
            <a:fld id="{7C0609A1-4807-46CD-847A-3DA3183893E6}" type="slidenum"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/>
              <a:t>4</a:t>
            </a:fld>
            <a:endParaRPr lang="en-US" altLang="ja-JP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634655" y="234950"/>
            <a:ext cx="38010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Recommendation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7950" y="1090910"/>
            <a:ext cx="8959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Review and adopt the draft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294</Words>
  <Application>Microsoft Office PowerPoint</Application>
  <PresentationFormat>画面に合わせる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BoG report on interlace indicators (2nd round)</vt:lpstr>
      <vt:lpstr>スライド 2</vt:lpstr>
      <vt:lpstr>スライド 3</vt:lpstr>
      <vt:lpstr>スライド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chono</cp:lastModifiedBy>
  <cp:revision>62</cp:revision>
  <dcterms:modified xsi:type="dcterms:W3CDTF">2012-02-10T14:32:32Z</dcterms:modified>
</cp:coreProperties>
</file>