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60" r:id="rId4"/>
    <p:sldId id="261" r:id="rId5"/>
    <p:sldId id="259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647" autoAdjust="0"/>
  </p:normalViewPr>
  <p:slideViewPr>
    <p:cSldViewPr>
      <p:cViewPr varScale="1">
        <p:scale>
          <a:sx n="69" d="100"/>
          <a:sy n="69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2012/2/6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2012/2/6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2012/2/6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2012/2/6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2012/2/6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2012/2/6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2012/2/6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2012/2/6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2012/2/6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2012/2/6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2012/2/6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pPr/>
              <a:t>2012/2/6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0013" y="1936750"/>
            <a:ext cx="8915400" cy="2254250"/>
          </a:xfrm>
          <a:noFill/>
        </p:spPr>
        <p:txBody>
          <a:bodyPr>
            <a:normAutofit/>
          </a:bodyPr>
          <a:lstStyle/>
          <a:p>
            <a:r>
              <a:rPr lang="en-US" altLang="ja-JP" sz="4000" b="1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BoG</a:t>
            </a:r>
            <a:r>
              <a:rPr lang="en-US" altLang="ja-JP" sz="40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report on interlace indicators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 4"/>
          <p:cNvSpPr>
            <a:spLocks noGrp="1"/>
          </p:cNvSpPr>
          <p:nvPr>
            <p:ph type="sldNum" sz="quarter" idx="11"/>
          </p:nvPr>
        </p:nvSpPr>
        <p:spPr>
          <a:xfrm>
            <a:off x="304800" y="6524625"/>
            <a:ext cx="811213" cy="333375"/>
          </a:xfrm>
          <a:noFill/>
        </p:spPr>
        <p:txBody>
          <a:bodyPr/>
          <a:lstStyle/>
          <a:p>
            <a:r>
              <a:rPr lang="en-US" altLang="ja-JP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Page </a:t>
            </a:r>
            <a:fld id="{7C0609A1-4807-46CD-847A-3DA3183893E6}" type="slidenum">
              <a:rPr lang="en-US" altLang="ja-JP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pPr/>
              <a:t>2</a:t>
            </a:fld>
            <a:endParaRPr lang="en-US" altLang="ja-JP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089565" y="234950"/>
            <a:ext cx="292259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4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Background</a:t>
            </a:r>
            <a:endParaRPr lang="en-US" altLang="ja-JP" sz="4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07950" y="1090910"/>
            <a:ext cx="8959850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l"/>
            </a:pP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JCTVC agreed to define a picture-level SEI and VUI flag to signal interlace indications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Picture-level SEI with 5 flags and 3 reserved bits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 flag to indicate whether the coded picture is frame or field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 flag to indicate the parity of each field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altLang="ja-JP" sz="2000" dirty="0" smtClean="0">
                <a:solidFill>
                  <a:srgbClr val="0000FF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 flag to indicate the scanning method of the original source of a coded sequence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altLang="ja-JP" sz="2000" dirty="0" smtClean="0">
                <a:solidFill>
                  <a:srgbClr val="0000FF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 flag to indicate whether the coded frame or field is a dummy frame resulting from a repetition process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altLang="ja-JP" sz="2000" dirty="0" smtClean="0">
                <a:solidFill>
                  <a:srgbClr val="0000FF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 flag to indicate which field is temporally first when a picture is a frame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VUI flag specifies:</a:t>
            </a:r>
          </a:p>
          <a:p>
            <a:pPr lvl="2">
              <a:buFont typeface="Wingdings" pitchFamily="2" charset="2"/>
              <a:buChar char="l"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Presence of the picture-level SEI</a:t>
            </a:r>
          </a:p>
          <a:p>
            <a:pPr lvl="2">
              <a:buFont typeface="Wingdings" pitchFamily="2" charset="2"/>
              <a:buChar char="l"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000" dirty="0" smtClean="0">
                <a:solidFill>
                  <a:srgbClr val="0000FF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Coded sequence shall contain coded pictures consisting of frames only (progressive or interlace) or fields only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 4"/>
          <p:cNvSpPr>
            <a:spLocks noGrp="1"/>
          </p:cNvSpPr>
          <p:nvPr>
            <p:ph type="sldNum" sz="quarter" idx="11"/>
          </p:nvPr>
        </p:nvSpPr>
        <p:spPr>
          <a:xfrm>
            <a:off x="304800" y="6524625"/>
            <a:ext cx="811213" cy="333375"/>
          </a:xfrm>
          <a:noFill/>
        </p:spPr>
        <p:txBody>
          <a:bodyPr/>
          <a:lstStyle/>
          <a:p>
            <a:r>
              <a:rPr lang="en-US" altLang="ja-JP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Page </a:t>
            </a:r>
            <a:fld id="{7C0609A1-4807-46CD-847A-3DA3183893E6}" type="slidenum">
              <a:rPr lang="en-US" altLang="ja-JP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pPr/>
              <a:t>3</a:t>
            </a:fld>
            <a:endParaRPr lang="en-US" altLang="ja-JP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275856" y="234950"/>
            <a:ext cx="251863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3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BoG</a:t>
            </a:r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output</a:t>
            </a:r>
            <a:endParaRPr lang="en-US" altLang="ja-JP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07950" y="1090910"/>
            <a:ext cx="895985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l"/>
            </a:pP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It is agreed </a:t>
            </a:r>
            <a:r>
              <a:rPr lang="en-US" altLang="ja-JP" sz="280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that </a:t>
            </a:r>
            <a:r>
              <a:rPr lang="en-US" altLang="ja-JP" sz="280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redundant </a:t>
            </a: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one flag in SEI is removed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Picture-level SEI with </a:t>
            </a:r>
            <a:r>
              <a:rPr lang="en-US" altLang="ja-JP" sz="28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4</a:t>
            </a: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flags and </a:t>
            </a:r>
            <a:r>
              <a:rPr lang="en-US" altLang="ja-JP" sz="28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4</a:t>
            </a: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reserved bits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 flag to indicate whether the coded picture is frame or field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altLang="ja-JP" sz="2000" dirty="0" err="1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bottom_field_flag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to indicate the parity of each field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altLang="ja-JP" sz="2000" dirty="0" err="1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progressive_source_flag</a:t>
            </a:r>
            <a:r>
              <a:rPr lang="en-US" altLang="ja-JP" sz="2000" dirty="0" smtClean="0">
                <a:solidFill>
                  <a:srgbClr val="0000FF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to indicate the scanning method of the original source of a coded sequence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altLang="ja-JP" sz="2000" dirty="0" err="1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duplicate_flag</a:t>
            </a:r>
            <a:r>
              <a:rPr lang="en-US" altLang="ja-JP" sz="2000" dirty="0" smtClean="0">
                <a:solidFill>
                  <a:srgbClr val="0000FF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to indicate whether the coded frame or field is a dummy frame resulting from a repetition process, such as 3:2 </a:t>
            </a:r>
            <a:r>
              <a:rPr lang="en-US" altLang="ja-JP" sz="2000" dirty="0" err="1" smtClean="0">
                <a:solidFill>
                  <a:srgbClr val="0000FF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pulldown</a:t>
            </a:r>
            <a:endParaRPr lang="en-US" altLang="ja-JP" sz="2000" dirty="0" smtClean="0">
              <a:solidFill>
                <a:srgbClr val="0000FF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1428750" lvl="2" indent="-514350">
              <a:buFont typeface="+mj-lt"/>
              <a:buAutoNum type="arabicPeriod"/>
            </a:pPr>
            <a:r>
              <a:rPr lang="en-US" altLang="ja-JP" sz="2000" dirty="0" err="1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top_field_first_flag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000" dirty="0" smtClean="0">
                <a:solidFill>
                  <a:srgbClr val="0000FF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to indicate which field is temporally first when a picture is a frame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VUI flag: </a:t>
            </a:r>
            <a:r>
              <a:rPr lang="en-US" altLang="ja-JP" sz="2800" dirty="0" err="1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field_sequence_flag</a:t>
            </a:r>
            <a:endParaRPr lang="en-US" altLang="ja-JP" sz="2800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lvl="2">
              <a:buFont typeface="Wingdings" pitchFamily="2" charset="2"/>
              <a:buChar char="l"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Specify the presence of the picture-level SEI</a:t>
            </a:r>
          </a:p>
          <a:p>
            <a:pPr lvl="2">
              <a:buFont typeface="Wingdings" pitchFamily="2" charset="2"/>
              <a:buChar char="l"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000" dirty="0" smtClean="0">
                <a:solidFill>
                  <a:srgbClr val="0000FF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Specify that that a coded sequence shall contain coded pictures consisting of frames only (progressive or interlace) or fields only</a:t>
            </a:r>
          </a:p>
        </p:txBody>
      </p:sp>
      <p:cxnSp>
        <p:nvCxnSpPr>
          <p:cNvPr id="10" name="直線コネクタ 9"/>
          <p:cNvCxnSpPr/>
          <p:nvPr/>
        </p:nvCxnSpPr>
        <p:spPr>
          <a:xfrm>
            <a:off x="1187624" y="2578759"/>
            <a:ext cx="7272808" cy="0"/>
          </a:xfrm>
          <a:prstGeom prst="line">
            <a:avLst/>
          </a:prstGeom>
          <a:ln w="38100" cmpd="dbl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 4"/>
          <p:cNvSpPr>
            <a:spLocks noGrp="1"/>
          </p:cNvSpPr>
          <p:nvPr>
            <p:ph type="sldNum" sz="quarter" idx="11"/>
          </p:nvPr>
        </p:nvSpPr>
        <p:spPr>
          <a:xfrm>
            <a:off x="304800" y="6524625"/>
            <a:ext cx="811213" cy="333375"/>
          </a:xfrm>
          <a:noFill/>
        </p:spPr>
        <p:txBody>
          <a:bodyPr/>
          <a:lstStyle/>
          <a:p>
            <a:r>
              <a:rPr lang="en-US" altLang="ja-JP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Page </a:t>
            </a:r>
            <a:fld id="{7C0609A1-4807-46CD-847A-3DA3183893E6}" type="slidenum">
              <a:rPr lang="en-US" altLang="ja-JP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pPr/>
              <a:t>4</a:t>
            </a:fld>
            <a:endParaRPr lang="en-US" altLang="ja-JP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634655" y="234950"/>
            <a:ext cx="380104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Recommendation</a:t>
            </a:r>
            <a:endParaRPr lang="en-US" altLang="ja-JP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07950" y="1090910"/>
            <a:ext cx="8959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l"/>
            </a:pPr>
            <a:r>
              <a:rPr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Review and adopt the draft text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 4"/>
          <p:cNvSpPr>
            <a:spLocks noGrp="1"/>
          </p:cNvSpPr>
          <p:nvPr>
            <p:ph type="sldNum" sz="quarter" idx="11"/>
          </p:nvPr>
        </p:nvSpPr>
        <p:spPr>
          <a:xfrm>
            <a:off x="304800" y="6524625"/>
            <a:ext cx="811213" cy="333375"/>
          </a:xfrm>
          <a:noFill/>
        </p:spPr>
        <p:txBody>
          <a:bodyPr/>
          <a:lstStyle/>
          <a:p>
            <a:r>
              <a:rPr lang="en-US" altLang="ja-JP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Page </a:t>
            </a:r>
            <a:fld id="{7C0609A1-4807-46CD-847A-3DA3183893E6}" type="slidenum">
              <a:rPr lang="en-US" altLang="ja-JP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pPr/>
              <a:t>5</a:t>
            </a:fld>
            <a:endParaRPr lang="en-US" altLang="ja-JP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1026" name="Picture 3" descr="Description: Macintosh HD:Users:chadfogg:Pictures:field_flag_tre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9144000" cy="5831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543851" y="234950"/>
            <a:ext cx="210826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Appendix</a:t>
            </a:r>
            <a:endParaRPr lang="en-US" altLang="ja-JP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279</Words>
  <Application>Microsoft Office PowerPoint</Application>
  <PresentationFormat>画面に合わせる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Office テーマ</vt:lpstr>
      <vt:lpstr>BoG report on interlace indicators</vt:lpstr>
      <vt:lpstr>スライド 2</vt:lpstr>
      <vt:lpstr>スライド 3</vt:lpstr>
      <vt:lpstr>スライド 4</vt:lpstr>
      <vt:lpstr>スライド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cp:lastModifiedBy>chono</cp:lastModifiedBy>
  <cp:revision>52</cp:revision>
  <dcterms:modified xsi:type="dcterms:W3CDTF">2012-02-05T20:51:20Z</dcterms:modified>
</cp:coreProperties>
</file>