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47" autoAdjust="0"/>
  </p:normalViewPr>
  <p:slideViewPr>
    <p:cSldViewPr snapToGrid="0" snapToObjects="1">
      <p:cViewPr varScale="1">
        <p:scale>
          <a:sx n="139" d="100"/>
          <a:sy n="139" d="100"/>
        </p:scale>
        <p:origin x="-5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39DFC-0E0C-774F-853C-BF3476BB970A}" type="datetime1">
              <a:rPr lang="en-US" smtClean="0"/>
              <a:t>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1D131-0ED4-2A4A-A6EE-B95FDF0A4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68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EC59C-3E04-EC4D-80BC-8AAEDB956A94}" type="datetime1">
              <a:rPr lang="en-US" smtClean="0"/>
              <a:t>2/5/12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D34AE-FF08-5245-93AC-7492720F6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90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D34AE-FF08-5245-93AC-7492720F6D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DE6E-982E-144C-8D28-4DECF874E0FD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3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993B-6BF5-954F-924D-12DCF1EA9A63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5A18-CA54-3047-AD7A-3C125E3BAF61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52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FBE06-EAFF-A344-84C3-087B5F5BDCC6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2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46E8-F880-CC4D-A313-CFE034853397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2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6F84E-89E3-1E4C-8420-03208BA47EA0}" type="datetime1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E65B-D75F-4F41-8A97-73C689AA5C71}" type="datetime1">
              <a:rPr lang="en-US" smtClean="0"/>
              <a:t>2/5/12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6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3980-79F7-4D4B-9D68-22097378D09D}" type="datetime1">
              <a:rPr lang="en-US" smtClean="0"/>
              <a:t>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EAE-E4BE-564A-901D-30651FC03AC9}" type="datetime1">
              <a:rPr lang="en-US" smtClean="0"/>
              <a:t>2/5/12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97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D15F-2149-6C4C-8018-2C479388F614}" type="datetime1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1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75818-76BE-EB40-9751-ACE9973E0311}" type="datetime1">
              <a:rPr lang="en-US" smtClean="0"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4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0E59C-84D3-114E-9B99-DF70F39BA42A}" type="datetime1">
              <a:rPr lang="en-US" smtClean="0"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Ambarella   H0677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6D9B4-CDFD-6544-9E32-CB506182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1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H0667</a:t>
            </a:r>
            <a:br>
              <a:rPr lang="en-US" dirty="0" smtClean="0"/>
            </a:br>
            <a:r>
              <a:rPr lang="en-US" sz="4000" dirty="0" smtClean="0"/>
              <a:t>Slice header element frequency issues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Ambarella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5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Slices can occur every </a:t>
            </a:r>
            <a:r>
              <a:rPr lang="en-US" dirty="0" err="1" smtClean="0"/>
              <a:t>Treeblock</a:t>
            </a:r>
            <a:r>
              <a:rPr lang="en-US" dirty="0" smtClean="0"/>
              <a:t> (LCU)</a:t>
            </a:r>
          </a:p>
          <a:p>
            <a:r>
              <a:rPr lang="en-US" dirty="0" smtClean="0"/>
              <a:t>Changes to some elements cause cache thrashing, pipeline stalls and flushing</a:t>
            </a:r>
          </a:p>
          <a:p>
            <a:r>
              <a:rPr lang="en-US" dirty="0" smtClean="0"/>
              <a:t>high level syntax parsed in CPU not dedicated pipelines</a:t>
            </a:r>
          </a:p>
          <a:p>
            <a:r>
              <a:rPr lang="en-US" dirty="0" smtClean="0"/>
              <a:t>Some elements in slice header intended for frequent use (1500 byte MTU) have light hardware impact.</a:t>
            </a:r>
          </a:p>
          <a:p>
            <a:r>
              <a:rPr lang="en-US" dirty="0" smtClean="0"/>
              <a:t>Heavy impact elements rarely modulated throughout frame.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err="1" smtClean="0"/>
              <a:t>Ambarella</a:t>
            </a:r>
            <a:r>
              <a:rPr lang="en-US" sz="2000" dirty="0" smtClean="0"/>
              <a:t>   </a:t>
            </a:r>
            <a:r>
              <a:rPr lang="en-US" sz="2000" b="1" dirty="0" smtClean="0"/>
              <a:t>H0677  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825778"/>
              </p:ext>
            </p:extLst>
          </p:nvPr>
        </p:nvGraphicFramePr>
        <p:xfrm>
          <a:off x="457200" y="1417638"/>
          <a:ext cx="8229600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1219"/>
                <a:gridCol w="1708647"/>
                <a:gridCol w="1270063"/>
                <a:gridCol w="13496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Hardware impact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Teleconf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Broad-cast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Modes (</a:t>
                      </a:r>
                      <a:r>
                        <a:rPr lang="en-CA" sz="2000" dirty="0" err="1">
                          <a:effectLst/>
                          <a:latin typeface="Times New Roman"/>
                          <a:ea typeface="Times New Roman"/>
                        </a:rPr>
                        <a:t>slice_type</a:t>
                      </a: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CA" sz="2000" dirty="0" err="1">
                          <a:effectLst/>
                          <a:latin typeface="Times New Roman"/>
                          <a:ea typeface="Times New Roman"/>
                        </a:rPr>
                        <a:t>Qp</a:t>
                      </a: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Light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>
                          <a:effectLst/>
                          <a:latin typeface="Times New Roman"/>
                          <a:ea typeface="Times New Roman"/>
                        </a:rPr>
                        <a:t>reference picture management (</a:t>
                      </a:r>
                      <a:r>
                        <a:rPr lang="en-CA" sz="2000" b="0" dirty="0" err="1">
                          <a:effectLst/>
                          <a:latin typeface="Times New Roman"/>
                          <a:ea typeface="Times New Roman"/>
                        </a:rPr>
                        <a:t>short_term_ref_pic_set</a:t>
                      </a:r>
                      <a:r>
                        <a:rPr lang="en-CA" sz="2000" b="0" dirty="0">
                          <a:effectLst/>
                          <a:latin typeface="Times New Roman"/>
                          <a:ea typeface="Times New Roman"/>
                        </a:rPr>
                        <a:t>())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 smtClean="0">
                          <a:effectLst/>
                          <a:latin typeface="Times New Roman"/>
                          <a:ea typeface="Times New Roman"/>
                        </a:rPr>
                        <a:t>Medium?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 smtClean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Times New Roman"/>
                        </a:rPr>
                        <a:t>reference picture list modification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Times New Roman"/>
                        </a:rPr>
                        <a:t>Medium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Slice identifiers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Light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Parameter set identifiers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Light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Static+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Deblocking</a:t>
                      </a:r>
                      <a:r>
                        <a:rPr lang="en-CA" sz="2000" b="1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loop filter control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Heavy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ALF loop filter control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Medium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Motion prediction weights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Light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Static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Wavefront substream pointers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Light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en-CA" sz="2000" dirty="0" smtClean="0">
                          <a:effectLst/>
                          <a:latin typeface="Times New Roman"/>
                          <a:ea typeface="Times New Roman"/>
                        </a:rPr>
                        <a:t>?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Dynamic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err="1" smtClean="0"/>
              <a:t>Ambarella</a:t>
            </a:r>
            <a:r>
              <a:rPr lang="en-US" sz="2000" dirty="0" smtClean="0"/>
              <a:t>   </a:t>
            </a:r>
            <a:r>
              <a:rPr lang="en-US" sz="2000" b="1" dirty="0" smtClean="0"/>
              <a:t>H0677  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3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Have a </a:t>
            </a:r>
            <a:r>
              <a:rPr lang="en-US" dirty="0" err="1" smtClean="0"/>
              <a:t>BoG</a:t>
            </a:r>
            <a:r>
              <a:rPr lang="en-US" dirty="0" smtClean="0"/>
              <a:t>-like detailed discussion between implementers and slice header connoisseurs to reach common understanding.</a:t>
            </a:r>
          </a:p>
          <a:p>
            <a:r>
              <a:rPr lang="en-US" dirty="0" smtClean="0"/>
              <a:t>Move infrequently changing, medium-to-heavy impact elements into parent header (PPS, APS..)</a:t>
            </a:r>
          </a:p>
          <a:p>
            <a:r>
              <a:rPr lang="en-US" dirty="0" smtClean="0"/>
              <a:t>Restrict the frequency of those elements wherever they are stuffed</a:t>
            </a:r>
          </a:p>
          <a:p>
            <a:r>
              <a:rPr lang="en-US" dirty="0" smtClean="0"/>
              <a:t>Limit number of changes per frame to something that is appropriate to Profile &amp; Level, so that entire set can be reasonably cached during whole frame.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err="1" smtClean="0"/>
              <a:t>Ambarella</a:t>
            </a:r>
            <a:r>
              <a:rPr lang="en-US" sz="2000" dirty="0" smtClean="0"/>
              <a:t>   </a:t>
            </a:r>
            <a:r>
              <a:rPr lang="en-US" sz="2000" b="1" dirty="0" smtClean="0"/>
              <a:t>H0677  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D9B4-CDFD-6544-9E32-CB50618246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45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221</Words>
  <Application>Microsoft Macintosh PowerPoint</Application>
  <PresentationFormat>On-screen Show (4:3)</PresentationFormat>
  <Paragraphs>61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H0667 Slice header element frequency issues</vt:lpstr>
      <vt:lpstr>Issues</vt:lpstr>
      <vt:lpstr>Set analysis</vt:lpstr>
      <vt:lpstr>Recommendations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H0667 Slice header element frequency issues</dc:title>
  <dc:creator>Chad Fogg</dc:creator>
  <cp:lastModifiedBy>Chad Fogg</cp:lastModifiedBy>
  <cp:revision>12</cp:revision>
  <dcterms:created xsi:type="dcterms:W3CDTF">2012-02-05T21:15:38Z</dcterms:created>
  <dcterms:modified xsi:type="dcterms:W3CDTF">2012-02-06T00:51:17Z</dcterms:modified>
</cp:coreProperties>
</file>