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0" r:id="rId4"/>
    <p:sldId id="268" r:id="rId5"/>
    <p:sldId id="267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JCTVC-H0545:</a:t>
            </a:r>
            <a:r>
              <a:rPr lang="en-CA" b="1" dirty="0" smtClean="0"/>
              <a:t>Context modeling for asymmetric partitioning on partition mode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86200"/>
            <a:ext cx="8458200" cy="1752600"/>
          </a:xfrm>
        </p:spPr>
        <p:txBody>
          <a:bodyPr/>
          <a:lstStyle/>
          <a:p>
            <a:r>
              <a:rPr lang="en-US" dirty="0"/>
              <a:t>Wei-Jung </a:t>
            </a:r>
            <a:r>
              <a:rPr lang="en-US" dirty="0" smtClean="0"/>
              <a:t>Chien, Xianglin Wang, Marta Karczewicz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Qualcomm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545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Syntax element, </a:t>
            </a:r>
            <a:r>
              <a:rPr kumimoji="1" lang="en-GB" b="1" i="1" dirty="0" err="1" smtClean="0"/>
              <a:t>part_mode</a:t>
            </a:r>
            <a:r>
              <a:rPr lang="en-GB" dirty="0" smtClean="0"/>
              <a:t>, specifies the partition mode for the CU</a:t>
            </a:r>
          </a:p>
          <a:p>
            <a:pPr lvl="1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bin is to </a:t>
            </a:r>
            <a:r>
              <a:rPr lang="en-GB" dirty="0" err="1" smtClean="0"/>
              <a:t>specifiy</a:t>
            </a:r>
            <a:r>
              <a:rPr lang="en-GB" dirty="0" smtClean="0"/>
              <a:t> whether the current CU contains multiple PUs. </a:t>
            </a:r>
          </a:p>
          <a:p>
            <a:pPr lvl="1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bin signal the orientation of the partition direction (vertical or horizontal). </a:t>
            </a:r>
          </a:p>
          <a:p>
            <a:pPr lvl="1"/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bin</a:t>
            </a:r>
          </a:p>
          <a:p>
            <a:pPr lvl="1"/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bin is to indicate </a:t>
            </a:r>
            <a:r>
              <a:rPr lang="en-US" dirty="0" smtClean="0"/>
              <a:t>whether the size of the first partition is one-fourth or three-fourth of the CU size.</a:t>
            </a:r>
          </a:p>
          <a:p>
            <a:pPr lvl="1"/>
            <a:r>
              <a:rPr lang="en-US" dirty="0" smtClean="0"/>
              <a:t>Total 4 contexts are used in the 2</a:t>
            </a:r>
            <a:r>
              <a:rPr lang="en-US" baseline="30000" dirty="0" smtClean="0"/>
              <a:t>nd</a:t>
            </a:r>
            <a:r>
              <a:rPr lang="en-US" dirty="0" smtClean="0"/>
              <a:t> and the 3</a:t>
            </a:r>
            <a:r>
              <a:rPr lang="en-US" baseline="30000" dirty="0" smtClean="0"/>
              <a:t>rd</a:t>
            </a:r>
            <a:r>
              <a:rPr lang="en-US" dirty="0" smtClean="0"/>
              <a:t> bins.</a:t>
            </a:r>
          </a:p>
          <a:p>
            <a:r>
              <a:rPr lang="en-US" dirty="0" smtClean="0"/>
              <a:t>JCTVC-H099: removing all 4 contexts</a:t>
            </a:r>
          </a:p>
          <a:p>
            <a:r>
              <a:rPr lang="en-US" dirty="0" smtClean="0"/>
              <a:t>Proposed method: 1 context on 2</a:t>
            </a:r>
            <a:r>
              <a:rPr lang="en-US" baseline="30000" dirty="0" smtClean="0"/>
              <a:t>nd</a:t>
            </a:r>
            <a:r>
              <a:rPr lang="en-US" dirty="0" smtClean="0"/>
              <a:t> bin only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47800" y="1066800"/>
          <a:ext cx="5943598" cy="5333997"/>
        </p:xfrm>
        <a:graphic>
          <a:graphicData uri="http://schemas.openxmlformats.org/drawingml/2006/table">
            <a:tbl>
              <a:tblPr/>
              <a:tblGrid>
                <a:gridCol w="1007980"/>
                <a:gridCol w="822603"/>
                <a:gridCol w="822603"/>
                <a:gridCol w="822603"/>
                <a:gridCol w="822603"/>
                <a:gridCol w="822603"/>
                <a:gridCol w="822603"/>
              </a:tblGrid>
              <a:tr h="20765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062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0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0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062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062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0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Simulation results of disabling AMP at encoder RDO   (HM5.0 </a:t>
            </a:r>
            <a:r>
              <a:rPr lang="en-US" sz="2800" dirty="0" err="1" smtClean="0"/>
              <a:t>vs</a:t>
            </a:r>
            <a:r>
              <a:rPr lang="en-US" sz="2800" dirty="0" smtClean="0"/>
              <a:t> JCTVC-H0099) 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76400" y="1600200"/>
          <a:ext cx="5653599" cy="4800605"/>
        </p:xfrm>
        <a:graphic>
          <a:graphicData uri="http://schemas.openxmlformats.org/drawingml/2006/table">
            <a:tbl>
              <a:tblPr/>
              <a:tblGrid>
                <a:gridCol w="958797"/>
                <a:gridCol w="782467"/>
                <a:gridCol w="782467"/>
                <a:gridCol w="782467"/>
                <a:gridCol w="782467"/>
                <a:gridCol w="782467"/>
                <a:gridCol w="782467"/>
              </a:tblGrid>
              <a:tr h="18688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5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8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5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5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Simulation results of disabling AMP at encoder RDO   (HM5.0 </a:t>
            </a:r>
            <a:r>
              <a:rPr lang="en-US" sz="2800" dirty="0" err="1" smtClean="0"/>
              <a:t>vs</a:t>
            </a:r>
            <a:r>
              <a:rPr lang="en-US" sz="2800" dirty="0" smtClean="0"/>
              <a:t> Proposed method) 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1600200"/>
          <a:ext cx="5707443" cy="5029196"/>
        </p:xfrm>
        <a:graphic>
          <a:graphicData uri="http://schemas.openxmlformats.org/drawingml/2006/table">
            <a:tbl>
              <a:tblPr/>
              <a:tblGrid>
                <a:gridCol w="967929"/>
                <a:gridCol w="789919"/>
                <a:gridCol w="789919"/>
                <a:gridCol w="789919"/>
                <a:gridCol w="789919"/>
                <a:gridCol w="789919"/>
                <a:gridCol w="789919"/>
              </a:tblGrid>
              <a:tr h="195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02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8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02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02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Removing 3 redundant contexts from partition mode</a:t>
            </a:r>
          </a:p>
          <a:p>
            <a:r>
              <a:rPr lang="en-US" dirty="0" smtClean="0"/>
              <a:t>No performance difference under different test cases</a:t>
            </a:r>
          </a:p>
          <a:p>
            <a:pPr lvl="1"/>
            <a:r>
              <a:rPr lang="en-US" dirty="0" smtClean="0"/>
              <a:t>Common test condition</a:t>
            </a:r>
          </a:p>
          <a:p>
            <a:pPr lvl="1"/>
            <a:r>
              <a:rPr lang="en-US" dirty="0" smtClean="0"/>
              <a:t>Disabling AMP at encoder RDO</a:t>
            </a:r>
          </a:p>
          <a:p>
            <a:r>
              <a:rPr lang="en-US" dirty="0" smtClean="0"/>
              <a:t>Suggest to adopt the proposed solution into HM.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761</Words>
  <Application>Microsoft Office PowerPoint</Application>
  <PresentationFormat>On-screen Show (4:3)</PresentationFormat>
  <Paragraphs>411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JCTVC-H0545:Context modeling for asymmetric partitioning on partition mode</vt:lpstr>
      <vt:lpstr>Introduction</vt:lpstr>
      <vt:lpstr>Simulation results</vt:lpstr>
      <vt:lpstr>Simulation results of disabling AMP at encoder RDO   (HM5.0 vs JCTVC-H0099) </vt:lpstr>
      <vt:lpstr>Simulation results of disabling AMP at encoder RDO   (HM5.0 vs Proposed method) </vt:lpstr>
      <vt:lpstr>Conclusions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Context reduction for CABAC</dc:title>
  <dc:creator>Qualcomm User</dc:creator>
  <cp:lastModifiedBy>Qualcomm User</cp:lastModifiedBy>
  <cp:revision>63</cp:revision>
  <dcterms:created xsi:type="dcterms:W3CDTF">2011-11-20T21:44:03Z</dcterms:created>
  <dcterms:modified xsi:type="dcterms:W3CDTF">2012-02-01T09:15:38Z</dcterms:modified>
</cp:coreProperties>
</file>