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59" r:id="rId9"/>
    <p:sldId id="260" r:id="rId10"/>
    <p:sldId id="261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CE1 B3: 8-bit Linear Initialization for CABAC (JCTVC-H0535)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hangingPunct="0"/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Liwei Guo,  Marta Karczewicz,  Joel Sole,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Rajan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Joshi</a:t>
            </a: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Qualcomm Incorporated</a:t>
            </a: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Chuohao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Yeo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Yih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Han Tan,</a:t>
            </a:r>
            <a:r>
              <a:rPr lang="en-US" baseline="30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Zhengguo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Li</a:t>
            </a: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Institute for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Infocomm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Research</a:t>
            </a:r>
            <a:r>
              <a:rPr lang="en-US" baseline="30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19200"/>
            <a:ext cx="7498080" cy="5029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Simplified initialization process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 segments for the probability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One slope for the whole probability range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 table needed for the software or WD texts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Same performance as current initialization in HM5. 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Recommend adoption of Formula2 into HM.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Thanks to HHI for cross-checking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two pages show the WD texts change for Formula 2.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Appendix:</a:t>
            </a:r>
            <a:endParaRPr lang="en-US" dirty="0"/>
          </a:p>
        </p:txBody>
      </p:sp>
      <p:pic>
        <p:nvPicPr>
          <p:cNvPr id="1032" name="Picture 8" descr="C:\Users\liweig\Desktop\W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7093849" cy="6357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:\Users\liweig\Desktop\W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09600"/>
            <a:ext cx="57912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HM5 piece-wise linear initialization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Probability range is divided into several segments and each has its own slope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3 Tables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needed to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specify the segments and calculate the slope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Proposed method</a:t>
            </a:r>
          </a:p>
          <a:p>
            <a:pPr lvl="1"/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Linear initialization – no segments, </a:t>
            </a:r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one </a:t>
            </a:r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slope for the whole range</a:t>
            </a:r>
          </a:p>
          <a:p>
            <a:pPr lvl="1"/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No table </a:t>
            </a:r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needed</a:t>
            </a:r>
            <a:endParaRPr lang="en-US" sz="2400" kern="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8 bit initialization value consists of two parts: 4-bit 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SlopeIdx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4-bit 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IntersecIdx</a:t>
            </a:r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SlopeIdx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IntersecIdx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are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converted into </a:t>
            </a: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slope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offset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for linear initialization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743200"/>
            <a:ext cx="4357688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Formula 1</a:t>
            </a:r>
          </a:p>
          <a:p>
            <a:pPr lvl="1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 =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SlopeIdx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*78-689)&gt;&gt;4    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 =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IntersecIdx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&lt;&lt;3) – 13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Formula 2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A simplification of Formula 1</a:t>
            </a:r>
          </a:p>
          <a:p>
            <a:pPr lvl="1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 =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SlopeIdx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*5-45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 = 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IntersecIdx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&lt;&lt;3) – 16</a:t>
            </a:r>
          </a:p>
          <a:p>
            <a:pPr lvl="1"/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(2)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000" dirty="0" smtClean="0">
                <a:latin typeface="Arial" pitchFamily="34" charset="0"/>
                <a:cs typeface="Arial" pitchFamily="34" charset="0"/>
              </a:rPr>
              <a:t>The following process is the same as HM4.0 to calculate CABAC state and MPS value, i.e., </a:t>
            </a:r>
          </a:p>
          <a:p>
            <a:pPr hangingPunct="0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(1)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Clip(1,126, (m*QP&gt;&gt;4) + 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);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(2)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&gt;=64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39496" indent="-457200"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(3)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m_ucState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- 64 ):(63-ProbState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539496" indent="-457200"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(4)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m_ucState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m_ucState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&lt;&lt;1)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39496" indent="-457200" hangingPunc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with HM5.0 method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1676400"/>
          <a:ext cx="7014845" cy="2255520"/>
        </p:xfrm>
        <a:graphic>
          <a:graphicData uri="http://schemas.openxmlformats.org/drawingml/2006/table">
            <a:tbl>
              <a:tblPr/>
              <a:tblGrid>
                <a:gridCol w="3407720"/>
                <a:gridCol w="1287217"/>
                <a:gridCol w="1159954"/>
                <a:gridCol w="1159954"/>
              </a:tblGrid>
              <a:tr h="57912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HM5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Formula1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Formula2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# of Tables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Total table size (bytes)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SimSun"/>
                          <a:cs typeface="Times New Roman"/>
                        </a:rPr>
                        <a:t>Number</a:t>
                      </a:r>
                      <a:r>
                        <a:rPr lang="en-US" sz="1800" baseline="0" dirty="0" smtClean="0">
                          <a:latin typeface="Times New Roman"/>
                          <a:ea typeface="SimSun"/>
                          <a:cs typeface="Times New Roman"/>
                        </a:rPr>
                        <a:t> of operations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SimSun"/>
                          <a:cs typeface="Times New Roman"/>
                        </a:rPr>
                        <a:t>24</a:t>
                      </a:r>
                      <a:endParaRPr lang="en-US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SimSun"/>
                          <a:cs typeface="Times New Roman"/>
                        </a:rPr>
                        <a:t>17</a:t>
                      </a:r>
                      <a:endParaRPr lang="en-US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SimSun"/>
                          <a:cs typeface="Times New Roman"/>
                        </a:rPr>
                        <a:t>16</a:t>
                      </a:r>
                      <a:endParaRPr lang="en-US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WD 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3 tables + 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HM5.0 + linear initialization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No new training performed. Initial values converted from HM5 initial values.</a:t>
            </a:r>
          </a:p>
          <a:p>
            <a:r>
              <a:rPr lang="en-US" dirty="0" smtClean="0"/>
              <a:t>Common test conditions</a:t>
            </a:r>
          </a:p>
          <a:p>
            <a:pPr lvl="1"/>
            <a:r>
              <a:rPr lang="en-US" dirty="0" smtClean="0"/>
              <a:t>QP: 22-37</a:t>
            </a:r>
          </a:p>
          <a:p>
            <a:pPr lvl="1"/>
            <a:r>
              <a:rPr lang="en-US" dirty="0" smtClean="0"/>
              <a:t>Low QP: 17-32</a:t>
            </a:r>
          </a:p>
          <a:p>
            <a:pPr lvl="1"/>
            <a:r>
              <a:rPr lang="en-US" dirty="0" smtClean="0"/>
              <a:t>High QP: 27-42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(Formula1)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45920" y="2362200"/>
            <a:ext cx="749808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00200" y="1295400"/>
          <a:ext cx="7152212" cy="5003802"/>
        </p:xfrm>
        <a:graphic>
          <a:graphicData uri="http://schemas.openxmlformats.org/drawingml/2006/table">
            <a:tbl>
              <a:tblPr/>
              <a:tblGrid>
                <a:gridCol w="922635"/>
                <a:gridCol w="630825"/>
                <a:gridCol w="723804"/>
                <a:gridCol w="723804"/>
                <a:gridCol w="630825"/>
                <a:gridCol w="723804"/>
                <a:gridCol w="723804"/>
                <a:gridCol w="723804"/>
                <a:gridCol w="723804"/>
                <a:gridCol w="625103"/>
              </a:tblGrid>
              <a:tr h="216147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4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4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4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HE-10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(Formula2)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2" y="1219200"/>
          <a:ext cx="7010400" cy="5120640"/>
        </p:xfrm>
        <a:graphic>
          <a:graphicData uri="http://schemas.openxmlformats.org/drawingml/2006/table">
            <a:tbl>
              <a:tblPr/>
              <a:tblGrid>
                <a:gridCol w="985292"/>
                <a:gridCol w="606481"/>
                <a:gridCol w="699575"/>
                <a:gridCol w="702314"/>
                <a:gridCol w="609220"/>
                <a:gridCol w="699575"/>
                <a:gridCol w="699575"/>
                <a:gridCol w="669456"/>
                <a:gridCol w="669456"/>
                <a:gridCol w="669456"/>
              </a:tblGrid>
              <a:tr h="199689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3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3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3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</TotalTime>
  <Words>1016</Words>
  <Application>Microsoft Office PowerPoint</Application>
  <PresentationFormat>On-screen Show (4:3)</PresentationFormat>
  <Paragraphs>416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CE1 B3: 8-bit Linear Initialization for CABAC (JCTVC-H0535)</vt:lpstr>
      <vt:lpstr>Introduction</vt:lpstr>
      <vt:lpstr>Proposed method(1)</vt:lpstr>
      <vt:lpstr>Proposed method (2)</vt:lpstr>
      <vt:lpstr>Proposed method (3)</vt:lpstr>
      <vt:lpstr>Comparison with HM5.0 method</vt:lpstr>
      <vt:lpstr>Simulation </vt:lpstr>
      <vt:lpstr>Simulation (Formula1)</vt:lpstr>
      <vt:lpstr>Simulation (Formula2)</vt:lpstr>
      <vt:lpstr>Conclusions </vt:lpstr>
      <vt:lpstr>Appendix</vt:lpstr>
      <vt:lpstr>Appendix: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CE1 B3: 8-bit Linear Initialization for CABAC (JCTVC-H0535)</dc:title>
  <dc:creator>Guo, Liwei</dc:creator>
  <cp:lastModifiedBy>Qualcomm User</cp:lastModifiedBy>
  <cp:revision>24</cp:revision>
  <dcterms:created xsi:type="dcterms:W3CDTF">2006-08-16T00:00:00Z</dcterms:created>
  <dcterms:modified xsi:type="dcterms:W3CDTF">2012-02-01T19:17:12Z</dcterms:modified>
</cp:coreProperties>
</file>