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CE1 B3: 8-bit Linear Initialization for CABAC (JCTVC-H0535)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hangingPunct="0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Liwei Guo,  Marta Karczewicz,  Joel Sole,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Rajan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Joshi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Qualcomm Incorporated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Chuohao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Yih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Han Tan,</a:t>
            </a:r>
            <a:r>
              <a:rPr lang="en-US" baseline="30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Zhengguo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</a:t>
            </a:r>
          </a:p>
          <a:p>
            <a:pPr hangingPunct="0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Institute for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Infocomm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Research</a:t>
            </a:r>
            <a:r>
              <a:rPr lang="en-US" baseline="30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HM5 piece-wise linear initialization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Probability range is divided into several segments and each has its own slope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3 Tables stored to specify the segments and calculate the slope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Proposed method</a:t>
            </a:r>
          </a:p>
          <a:p>
            <a:pPr lvl="1"/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Linear initialization – no segments, and one slope for the whole range</a:t>
            </a:r>
          </a:p>
          <a:p>
            <a:pPr lvl="1"/>
            <a:r>
              <a:rPr lang="en-US" sz="2400" kern="0" dirty="0" smtClean="0">
                <a:latin typeface="Arial" pitchFamily="34" charset="0"/>
                <a:cs typeface="Arial" pitchFamily="34" charset="0"/>
              </a:rPr>
              <a:t>No table storage needed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8 bit initialization value consists of two parts: 4-bit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SlopeIdx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4-bit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IntersecIdx</a:t>
            </a:r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endParaRPr lang="en-US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SlopeIdx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IntersecIdx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are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converted into 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slope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offset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for linear initialization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743200"/>
            <a:ext cx="4357688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Formula 1</a:t>
            </a:r>
          </a:p>
          <a:p>
            <a:pPr lvl="1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SlopeIdx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*78-689)&gt;&gt;4   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IntersecIdx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&lt;&lt;3) – 13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Formula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 (“ADD+SHIFT”)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A simplification of formula 1</a:t>
            </a:r>
          </a:p>
          <a:p>
            <a:pPr lvl="1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 = ((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SlopeIdx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&lt;&lt;2)+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SlopeIdx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)-45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 =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IntersecIdx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&lt;&lt;3) – 16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Multiplication-free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8-bit maximum bit depth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(2)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000" dirty="0" smtClean="0">
                <a:latin typeface="Arial" pitchFamily="34" charset="0"/>
                <a:cs typeface="Arial" pitchFamily="34" charset="0"/>
              </a:rPr>
              <a:t>The following process is the same as HM4.0 to calculate CABAC state and MPS value, i.e., </a:t>
            </a:r>
          </a:p>
          <a:p>
            <a:pPr hangingPunct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(1)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Clip(1,126, (m*QP&gt;&gt;4) + n) </a:t>
            </a:r>
          </a:p>
          <a:p>
            <a:pPr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(2)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&gt;=64 </a:t>
            </a:r>
          </a:p>
          <a:p>
            <a:pPr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(3)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m_ucState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pPr marL="539496" indent="-457200" hangingPunc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ProbState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- 64 ):(63-ProbState)) &lt;&lt;1)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with HM5.0 method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1676400"/>
          <a:ext cx="7014845" cy="3185160"/>
        </p:xfrm>
        <a:graphic>
          <a:graphicData uri="http://schemas.openxmlformats.org/drawingml/2006/table">
            <a:tbl>
              <a:tblPr/>
              <a:tblGrid>
                <a:gridCol w="1703860"/>
                <a:gridCol w="1703860"/>
                <a:gridCol w="1287217"/>
                <a:gridCol w="1159954"/>
                <a:gridCol w="1159954"/>
              </a:tblGrid>
              <a:tr h="57912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HM5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Formula1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Formula2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# of Tables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Total table size (bytes)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Maximum Bit Depth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Computations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MUL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Others (ADD, SHIFT, …)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WD 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3 tables + 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latin typeface="Times New Roman"/>
                          <a:ea typeface="SimSun"/>
                          <a:cs typeface="Times New Roman"/>
                        </a:rPr>
                        <a:t>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latin typeface="Times New Roman"/>
                          <a:ea typeface="SimSun"/>
                          <a:cs typeface="Times New Roman"/>
                        </a:rPr>
                        <a:t>texts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(Formula1)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45920" y="2362200"/>
            <a:ext cx="749808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00200" y="1295400"/>
          <a:ext cx="7152212" cy="5003802"/>
        </p:xfrm>
        <a:graphic>
          <a:graphicData uri="http://schemas.openxmlformats.org/drawingml/2006/table">
            <a:tbl>
              <a:tblPr/>
              <a:tblGrid>
                <a:gridCol w="922635"/>
                <a:gridCol w="630825"/>
                <a:gridCol w="723804"/>
                <a:gridCol w="723804"/>
                <a:gridCol w="630825"/>
                <a:gridCol w="723804"/>
                <a:gridCol w="723804"/>
                <a:gridCol w="723804"/>
                <a:gridCol w="723804"/>
                <a:gridCol w="625103"/>
              </a:tblGrid>
              <a:tr h="216147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4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HE-10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14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(Formula2)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2" y="1219200"/>
          <a:ext cx="7010400" cy="5120640"/>
        </p:xfrm>
        <a:graphic>
          <a:graphicData uri="http://schemas.openxmlformats.org/drawingml/2006/table">
            <a:tbl>
              <a:tblPr/>
              <a:tblGrid>
                <a:gridCol w="985292"/>
                <a:gridCol w="606481"/>
                <a:gridCol w="699575"/>
                <a:gridCol w="702314"/>
                <a:gridCol w="609220"/>
                <a:gridCol w="699575"/>
                <a:gridCol w="699575"/>
                <a:gridCol w="669456"/>
                <a:gridCol w="669456"/>
                <a:gridCol w="669456"/>
              </a:tblGrid>
              <a:tr h="199689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3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HE-10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normalQP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8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lowQP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3198" marR="63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02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Simplified initialization process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segment for the probability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One slope for the whole probability range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table needed for the software or the WD texts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Same performance as current initialization in HM5. 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Recommend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adoption of Formula2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into HM.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Thanks to HHI for cross-checking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994</Words>
  <Application>Microsoft Office PowerPoint</Application>
  <PresentationFormat>On-screen Show (4:3)</PresentationFormat>
  <Paragraphs>417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CE1 B3: 8-bit Linear Initialization for CABAC (JCTVC-H0535)</vt:lpstr>
      <vt:lpstr>Introduction</vt:lpstr>
      <vt:lpstr>Proposed method(1)</vt:lpstr>
      <vt:lpstr>Proposed method (2)</vt:lpstr>
      <vt:lpstr>Proposed method (3)</vt:lpstr>
      <vt:lpstr>Comparison with HM5.0 method</vt:lpstr>
      <vt:lpstr>Simulation (Formula1)</vt:lpstr>
      <vt:lpstr>Simulation (Formula2)</vt:lpstr>
      <vt:lpstr>Conclusions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CE1 B3: 8-bit Linear Initialization for CABAC (JCTVC-H0535)</dc:title>
  <dc:creator>Guo, Liwei</dc:creator>
  <cp:lastModifiedBy>Qualcomm User</cp:lastModifiedBy>
  <cp:revision>8</cp:revision>
  <dcterms:created xsi:type="dcterms:W3CDTF">2006-08-16T00:00:00Z</dcterms:created>
  <dcterms:modified xsi:type="dcterms:W3CDTF">2012-01-31T05:42:16Z</dcterms:modified>
</cp:coreProperties>
</file>