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3600" b="1" dirty="0"/>
              <a:t>JCTVC-H0490: Reduce the look-up table entries for LM mode calculation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CA" dirty="0">
                <a:solidFill>
                  <a:schemeClr val="tx1"/>
                </a:solidFill>
              </a:rPr>
              <a:t>Lingzhi </a:t>
            </a:r>
            <a:r>
              <a:rPr lang="en-CA" dirty="0" smtClean="0">
                <a:solidFill>
                  <a:schemeClr val="tx1"/>
                </a:solidFill>
              </a:rPr>
              <a:t>Liu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CA" dirty="0">
                <a:solidFill>
                  <a:schemeClr val="tx1"/>
                </a:solidFill>
              </a:rPr>
              <a:t>Guichun </a:t>
            </a:r>
            <a:r>
              <a:rPr lang="en-CA" dirty="0" smtClean="0">
                <a:solidFill>
                  <a:schemeClr val="tx1"/>
                </a:solidFill>
              </a:rPr>
              <a:t>Li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contribution proposes to reduce the look-up table used in LM mode calculation from 63 entries to 56 entries or further to 32 entries</a:t>
            </a:r>
            <a:r>
              <a:rPr lang="en-CA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entries from </a:t>
            </a:r>
            <a:r>
              <a:rPr lang="en-US" dirty="0" smtClean="0"/>
              <a:t>1~7 </a:t>
            </a:r>
            <a:r>
              <a:rPr lang="en-US" dirty="0"/>
              <a:t>are theoretically not used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entries from </a:t>
            </a:r>
            <a:r>
              <a:rPr lang="en-US" dirty="0" smtClean="0"/>
              <a:t>1~31 </a:t>
            </a:r>
            <a:r>
              <a:rPr lang="en-US" dirty="0"/>
              <a:t>are seldom </a:t>
            </a:r>
            <a:r>
              <a:rPr lang="en-US" dirty="0" smtClean="0"/>
              <a:t>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look-up table in LM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a3	= a2s &lt; 1 ? 0 : Clip3( -2</a:t>
            </a:r>
            <a:r>
              <a:rPr lang="en-GB" baseline="30000" dirty="0"/>
              <a:t>15</a:t>
            </a:r>
            <a:r>
              <a:rPr lang="en-GB" dirty="0"/>
              <a:t>, 2</a:t>
            </a:r>
            <a:r>
              <a:rPr lang="en-GB" baseline="30000" dirty="0"/>
              <a:t>15</a:t>
            </a:r>
            <a:r>
              <a:rPr lang="en-GB" dirty="0"/>
              <a:t>-1, a1s*</a:t>
            </a:r>
            <a:r>
              <a:rPr lang="en-GB" dirty="0" err="1">
                <a:solidFill>
                  <a:srgbClr val="FF0000"/>
                </a:solidFill>
              </a:rPr>
              <a:t>lmDiv</a:t>
            </a:r>
            <a:r>
              <a:rPr lang="en-GB" dirty="0"/>
              <a:t> + ( 1 &lt;&lt; ( k1 – 1 ) ) &gt;&gt; k1 )	(14</a:t>
            </a:r>
            <a:r>
              <a:rPr lang="en-GB" dirty="0" smtClean="0"/>
              <a:t>)</a:t>
            </a:r>
          </a:p>
          <a:p>
            <a:pPr lvl="1"/>
            <a:r>
              <a:rPr lang="en-US" dirty="0"/>
              <a:t>a1s	= a1 &gt;&gt; Max(0, log</a:t>
            </a:r>
            <a:r>
              <a:rPr lang="en-US" baseline="-25000" dirty="0"/>
              <a:t>2</a:t>
            </a:r>
            <a:r>
              <a:rPr lang="en-US" dirty="0"/>
              <a:t>( abs( a1 ) ) – 14 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a2s</a:t>
            </a:r>
            <a:r>
              <a:rPr lang="en-US" dirty="0"/>
              <a:t>	= abs( a2 &gt;&gt; Max(0, log</a:t>
            </a:r>
            <a:r>
              <a:rPr lang="en-US" baseline="-25000" dirty="0"/>
              <a:t>2</a:t>
            </a:r>
            <a:r>
              <a:rPr lang="en-US" dirty="0"/>
              <a:t>( abs( a2 ) ) – 5 ) 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a2 	= ( LL &lt;&lt; k2 ) – </a:t>
            </a:r>
            <a:r>
              <a:rPr lang="en-US" dirty="0" smtClean="0"/>
              <a:t>L*L</a:t>
            </a:r>
          </a:p>
          <a:p>
            <a:pPr lvl="1"/>
            <a:r>
              <a:rPr lang="en-GB" dirty="0"/>
              <a:t>k3 = Max( 0, </a:t>
            </a:r>
            <a:r>
              <a:rPr lang="en-GB" dirty="0" err="1"/>
              <a:t>BitDepth</a:t>
            </a:r>
            <a:r>
              <a:rPr lang="en-GB" baseline="-25000" dirty="0" err="1"/>
              <a:t>C</a:t>
            </a:r>
            <a:r>
              <a:rPr lang="en-GB" dirty="0"/>
              <a:t> + log</a:t>
            </a:r>
            <a:r>
              <a:rPr lang="en-GB" baseline="-25000" dirty="0"/>
              <a:t>2</a:t>
            </a:r>
            <a:r>
              <a:rPr lang="en-GB" dirty="0"/>
              <a:t>( </a:t>
            </a:r>
            <a:r>
              <a:rPr lang="en-GB" dirty="0" err="1"/>
              <a:t>nS</a:t>
            </a:r>
            <a:r>
              <a:rPr lang="en-GB" dirty="0"/>
              <a:t> ) – 14 )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5181600"/>
            <a:ext cx="571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sz="2800" dirty="0"/>
              <a:t>for( </a:t>
            </a:r>
            <a:r>
              <a:rPr lang="en-US" sz="2800" dirty="0" err="1"/>
              <a:t>Int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= 1; </a:t>
            </a:r>
            <a:r>
              <a:rPr lang="en-US" sz="2800" dirty="0" err="1"/>
              <a:t>i</a:t>
            </a:r>
            <a:r>
              <a:rPr lang="en-US" sz="2800" dirty="0"/>
              <a:t> &lt; 64; </a:t>
            </a:r>
            <a:r>
              <a:rPr lang="en-US" sz="2800" dirty="0" err="1"/>
              <a:t>i</a:t>
            </a:r>
            <a:r>
              <a:rPr lang="en-US" sz="2800" dirty="0"/>
              <a:t>++ )</a:t>
            </a:r>
          </a:p>
          <a:p>
            <a:r>
              <a:rPr lang="en-US" sz="2800" dirty="0"/>
              <a:t>     </a:t>
            </a:r>
            <a:r>
              <a:rPr lang="en-US" sz="2800" dirty="0" err="1"/>
              <a:t>lmDiv</a:t>
            </a:r>
            <a:r>
              <a:rPr lang="en-US" sz="2800" dirty="0"/>
              <a:t> [i-1] = ( (1 &lt;&lt; 15) + </a:t>
            </a:r>
            <a:r>
              <a:rPr lang="en-US" sz="2800" dirty="0" err="1"/>
              <a:t>i</a:t>
            </a:r>
            <a:r>
              <a:rPr lang="en-US" sz="2800" dirty="0"/>
              <a:t>/2 ) / </a:t>
            </a:r>
            <a:r>
              <a:rPr lang="en-US" sz="2800" dirty="0" err="1"/>
              <a:t>i</a:t>
            </a:r>
            <a:r>
              <a:rPr lang="en-US" sz="2800" dirty="0"/>
              <a:t>;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a2 	= ( LL &lt;&lt; k2 ) – </a:t>
            </a:r>
            <a:r>
              <a:rPr lang="en-US" dirty="0" smtClean="0"/>
              <a:t>L*L</a:t>
            </a:r>
          </a:p>
          <a:p>
            <a:r>
              <a:rPr lang="en-US" dirty="0" smtClean="0"/>
              <a:t>Set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have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l-GR" i="1" dirty="0" smtClean="0"/>
              <a:t>Δ</a:t>
            </a:r>
            <a:r>
              <a:rPr lang="en-US" i="1" dirty="0" smtClean="0"/>
              <a:t>p!=0</a:t>
            </a:r>
            <a:endParaRPr lang="en-US" i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2133600" y="4572000"/>
          <a:ext cx="5326063" cy="2006600"/>
        </p:xfrm>
        <a:graphic>
          <a:graphicData uri="http://schemas.openxmlformats.org/presentationml/2006/ole">
            <p:oleObj spid="_x0000_s7169" name="Equation" r:id="rId3" imgW="2958840" imgH="109188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295400" y="2133600"/>
          <a:ext cx="3932093" cy="1085850"/>
        </p:xfrm>
        <a:graphic>
          <a:graphicData uri="http://schemas.openxmlformats.org/presentationml/2006/ole">
            <p:oleObj spid="_x0000_s7172" name="Equation" r:id="rId4" imgW="2273300" imgH="62230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371600" y="3352800"/>
          <a:ext cx="3200400" cy="866775"/>
        </p:xfrm>
        <a:graphic>
          <a:graphicData uri="http://schemas.openxmlformats.org/presentationml/2006/ole">
            <p:oleObj spid="_x0000_s7171" name="Equation" r:id="rId5" imgW="2006600" imgH="482600" progId="Equation.3">
              <p:embed/>
            </p:oleObj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5199062" y="1676400"/>
          <a:ext cx="3173476" cy="603803"/>
        </p:xfrm>
        <a:graphic>
          <a:graphicData uri="http://schemas.openxmlformats.org/presentationml/2006/ole">
            <p:oleObj spid="_x0000_s7176" name="Equation" r:id="rId6" imgW="2552400" imgH="482400" progId="Equation.3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5181600" y="2286000"/>
          <a:ext cx="2913062" cy="603803"/>
        </p:xfrm>
        <a:graphic>
          <a:graphicData uri="http://schemas.openxmlformats.org/presentationml/2006/ole">
            <p:oleObj spid="_x0000_s7177" name="Equation" r:id="rId7" imgW="2349360" imgH="482400" progId="Equation.3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189538" y="2886075"/>
          <a:ext cx="3095544" cy="539099"/>
        </p:xfrm>
        <a:graphic>
          <a:graphicData uri="http://schemas.openxmlformats.org/presentationml/2006/ole">
            <p:oleObj spid="_x0000_s7178" name="Equation" r:id="rId8" imgW="2781000" imgH="482400" progId="Equation.3">
              <p:embed/>
            </p:oleObj>
          </a:graphicData>
        </a:graphic>
      </p:graphicFrame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5181600" y="3352801"/>
          <a:ext cx="3733800" cy="471712"/>
        </p:xfrm>
        <a:graphic>
          <a:graphicData uri="http://schemas.openxmlformats.org/presentationml/2006/ole">
            <p:oleObj spid="_x0000_s7179" name="Equation" r:id="rId9" imgW="383508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 the number of entries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GB" dirty="0"/>
              <a:t>If the </a:t>
            </a:r>
            <a:r>
              <a:rPr lang="en-GB" dirty="0" err="1"/>
              <a:t>luma</a:t>
            </a:r>
            <a:r>
              <a:rPr lang="en-GB" dirty="0"/>
              <a:t> references are not all equal, </a:t>
            </a:r>
            <a:r>
              <a:rPr lang="en-GB" dirty="0" smtClean="0"/>
              <a:t>the </a:t>
            </a:r>
            <a:r>
              <a:rPr lang="en-GB" dirty="0"/>
              <a:t>actual value of a2 is always equal or larger than 8</a:t>
            </a:r>
            <a:r>
              <a:rPr lang="en-GB" dirty="0" smtClean="0"/>
              <a:t>.  </a:t>
            </a:r>
            <a:endParaRPr lang="en-US" dirty="0"/>
          </a:p>
          <a:p>
            <a:r>
              <a:rPr lang="en-GB" dirty="0"/>
              <a:t> Furthermore, if one of the item </a:t>
            </a:r>
            <a:r>
              <a:rPr lang="en-GB" dirty="0" err="1"/>
              <a:t>Δp</a:t>
            </a:r>
            <a:r>
              <a:rPr lang="en-GB" baseline="-25000" dirty="0" err="1"/>
              <a:t>Y</a:t>
            </a:r>
            <a:r>
              <a:rPr lang="en-GB" dirty="0"/>
              <a:t>’ </a:t>
            </a:r>
            <a:r>
              <a:rPr lang="en-GB" dirty="0" smtClean="0"/>
              <a:t>is </a:t>
            </a:r>
            <a:r>
              <a:rPr lang="en-GB" dirty="0"/>
              <a:t>equal or larger than </a:t>
            </a:r>
            <a:r>
              <a:rPr lang="en-GB" dirty="0" smtClean="0"/>
              <a:t>2 or block size no smaller than 16, </a:t>
            </a:r>
            <a:r>
              <a:rPr lang="en-GB" dirty="0"/>
              <a:t>a2 will equal or larger than 32 accordingly. In this condition, </a:t>
            </a:r>
            <a:r>
              <a:rPr lang="en-GB" dirty="0" err="1"/>
              <a:t>lmDiv</a:t>
            </a:r>
            <a:r>
              <a:rPr lang="en-GB" dirty="0"/>
              <a:t> table can be reduced to 32 entries.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381001" y="2209800"/>
          <a:ext cx="3886200" cy="2590802"/>
        </p:xfrm>
        <a:graphic>
          <a:graphicData uri="http://schemas.openxmlformats.org/drawingml/2006/table">
            <a:tbl>
              <a:tblPr/>
              <a:tblGrid>
                <a:gridCol w="1132609"/>
                <a:gridCol w="858116"/>
                <a:gridCol w="939511"/>
                <a:gridCol w="955964"/>
              </a:tblGrid>
              <a:tr h="228906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906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3400" y="1600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</a:t>
            </a:r>
            <a:r>
              <a:rPr lang="en-US" dirty="0"/>
              <a:t>results of 56 </a:t>
            </a:r>
            <a:r>
              <a:rPr lang="en-US" dirty="0" smtClean="0"/>
              <a:t>entries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15240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 </a:t>
            </a:r>
            <a:r>
              <a:rPr lang="en-US" dirty="0"/>
              <a:t>results of </a:t>
            </a:r>
            <a:r>
              <a:rPr lang="en-US" dirty="0" smtClean="0"/>
              <a:t>32 entries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724400" y="2209800"/>
          <a:ext cx="3657599" cy="2590802"/>
        </p:xfrm>
        <a:graphic>
          <a:graphicData uri="http://schemas.openxmlformats.org/drawingml/2006/table">
            <a:tbl>
              <a:tblPr/>
              <a:tblGrid>
                <a:gridCol w="1061357"/>
                <a:gridCol w="870312"/>
                <a:gridCol w="855618"/>
                <a:gridCol w="870312"/>
              </a:tblGrid>
              <a:tr h="228906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906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A (8bit)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0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-0.01%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0.00%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09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0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Arial"/>
                          <a:ea typeface="SimSu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Arial"/>
                          <a:ea typeface="SimSun"/>
                          <a:cs typeface="Times New Roman"/>
                        </a:rPr>
                        <a:t>99%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819400"/>
            <a:ext cx="5029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364</Words>
  <Application>Microsoft Office PowerPoint</Application>
  <PresentationFormat>On-screen Show (4:3)</PresentationFormat>
  <Paragraphs>111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JCTVC-H0490: Reduce the look-up table entries for LM mode calculation</vt:lpstr>
      <vt:lpstr>Proposed</vt:lpstr>
      <vt:lpstr>Current look-up table in LM mode</vt:lpstr>
      <vt:lpstr>Derivations</vt:lpstr>
      <vt:lpstr>Reduce the number of entries</vt:lpstr>
      <vt:lpstr>Simulation results</vt:lpstr>
      <vt:lpstr>Slide 7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JCTVC-H0490: Reduce the look-up table entries for LM mode calculation</dc:title>
  <dc:creator>l90925</dc:creator>
  <cp:lastModifiedBy>l90925</cp:lastModifiedBy>
  <cp:revision>29</cp:revision>
  <dcterms:created xsi:type="dcterms:W3CDTF">2012-02-01T18:20:12Z</dcterms:created>
  <dcterms:modified xsi:type="dcterms:W3CDTF">2012-02-03T17:52:07Z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(2)5ku73aqMhWX9nvP68zOgvDHrmeFO/YlShIPcqA9uMK7M5lWtphycMPGVjMio+7O2AYnkuqxd
9SDvYsLqRVqpCFCHs6bgtpzXOdFWVDzzQKiSGUN4fyd2sNLYde0ovp6XhQHMpIqp2/6DBgXB
S65ED9ZrSUyEbPyCKuOH8xcvoPjIyD3N9VNjvfTkOq8eF7rAjUEpGiRhztaEWatRuZznod2t
HABCigfUeQo6Up+gfkSN9</vt:lpwstr>
  </property>
  <property fmtid="{D5CDD505-2E9C-101B-9397-08002B2CF9AE}" pid="3" name="_ms_pID_7253431">
    <vt:lpwstr>zwdR/TOfx6rImsJrV4aUGTHSmiVQLC6wCJaB23K6hZ77d52+8zZ
Uu0Cy1K3LSfaktOw/n8NewFCgFMlJedts10/CSb/shf0LY9vTilfyAH5ttAjMQVquHDc6aRd
Is4=</vt:lpwstr>
  </property>
</Properties>
</file>