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6" autoAdjust="0"/>
    <p:restoredTop sz="94625" autoAdjust="0"/>
  </p:normalViewPr>
  <p:slideViewPr>
    <p:cSldViewPr snapToGrid="0" snapToObjects="1">
      <p:cViewPr varScale="1">
        <p:scale>
          <a:sx n="119" d="100"/>
          <a:sy n="119" d="100"/>
        </p:scale>
        <p:origin x="-166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6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5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0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1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78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6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37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00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88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43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6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4ECA6-E789-3F44-87DA-B6F01D0BC0AC}" type="datetimeFigureOut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4D3F6-7D40-D64F-A375-94E85A0F8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91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34716"/>
            <a:ext cx="7772400" cy="1470025"/>
          </a:xfrm>
        </p:spPr>
        <p:txBody>
          <a:bodyPr/>
          <a:lstStyle/>
          <a:p>
            <a:r>
              <a:rPr lang="en-CA" b="1" dirty="0"/>
              <a:t>Simplification of </a:t>
            </a:r>
            <a:r>
              <a:rPr lang="en-US" b="1" dirty="0"/>
              <a:t>M</a:t>
            </a:r>
            <a:r>
              <a:rPr lang="en-US" b="1" dirty="0" smtClean="0"/>
              <a:t>ode Dependent Intra Smoothing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51158"/>
            <a:ext cx="6400800" cy="678847"/>
          </a:xfrm>
        </p:spPr>
        <p:txBody>
          <a:bodyPr/>
          <a:lstStyle/>
          <a:p>
            <a:r>
              <a:rPr lang="en-US" dirty="0" smtClean="0"/>
              <a:t>JCTVC-H0465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41624" y="5908268"/>
            <a:ext cx="4260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Santa Clara University and </a:t>
            </a:r>
            <a:r>
              <a:rPr lang="en-US" dirty="0" err="1" smtClean="0"/>
              <a:t>HiSilicon</a:t>
            </a:r>
            <a:r>
              <a:rPr lang="en-US" dirty="0" smtClean="0"/>
              <a:t> Co. Ltd.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9868" y="5154513"/>
            <a:ext cx="5464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Lingzhi</a:t>
            </a:r>
            <a:r>
              <a:rPr lang="en-US" sz="1400" dirty="0"/>
              <a:t> </a:t>
            </a:r>
            <a:r>
              <a:rPr lang="en-US" sz="1400" dirty="0" smtClean="0"/>
              <a:t>Liu, Guichun Li, Nam Ling, Li Song, </a:t>
            </a:r>
            <a:r>
              <a:rPr lang="en-US" sz="1400" dirty="0" err="1" smtClean="0"/>
              <a:t>Jianhua</a:t>
            </a:r>
            <a:r>
              <a:rPr lang="en-US" sz="1400" dirty="0" smtClean="0"/>
              <a:t> </a:t>
            </a:r>
            <a:r>
              <a:rPr lang="en-US" sz="1400" dirty="0" err="1" smtClean="0"/>
              <a:t>Zheng</a:t>
            </a:r>
            <a:r>
              <a:rPr lang="en-US" sz="1400" dirty="0" smtClean="0"/>
              <a:t>, Philipp Zhang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3557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MDIS (Mode Dependent Intra Smoothing) is used in current design of </a:t>
            </a:r>
            <a:r>
              <a:rPr lang="en-US" dirty="0" smtClean="0"/>
              <a:t>HM.</a:t>
            </a:r>
          </a:p>
          <a:p>
            <a:r>
              <a:rPr lang="en-US" dirty="0" smtClean="0"/>
              <a:t>The PU </a:t>
            </a:r>
            <a:r>
              <a:rPr lang="en-US" dirty="0"/>
              <a:t>size and intra prediction </a:t>
            </a:r>
            <a:r>
              <a:rPr lang="en-US" dirty="0" smtClean="0"/>
              <a:t>mode determines whether 3-tap filter with coefficient [1 2 1] is applied on reference samples or not.</a:t>
            </a:r>
          </a:p>
          <a:p>
            <a:r>
              <a:rPr lang="en-US" dirty="0" smtClean="0"/>
              <a:t>Two approaches of reducing intra smoothing filtering are evaluated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89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Simplification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dirty="0"/>
              <a:t>Two approaches are proposed and tested:</a:t>
            </a:r>
          </a:p>
          <a:p>
            <a:pPr lvl="1" hangingPunct="0"/>
            <a:r>
              <a:rPr lang="en-US" dirty="0"/>
              <a:t>Disabling intra smoothing on 8x8 units for all intra modes except intra planar mode;</a:t>
            </a:r>
          </a:p>
          <a:p>
            <a:pPr lvl="1" hangingPunct="0"/>
            <a:r>
              <a:rPr lang="en-US" dirty="0"/>
              <a:t>Completely disabling intra smoothing on 8x8 </a:t>
            </a:r>
            <a:r>
              <a:rPr lang="en-US" dirty="0" smtClean="0"/>
              <a:t>units for all intra modes.</a:t>
            </a:r>
          </a:p>
          <a:p>
            <a:pPr lvl="1" hangingPunct="0"/>
            <a:r>
              <a:rPr lang="en-US" dirty="0" smtClean="0"/>
              <a:t>No changes on PUs with size other than 8x8 pixels.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271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Modification to MDIS Look-up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original look-up table for 8x8 PUs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(Filtering applied for Intra Mode 0, 4, 7, 10)</a:t>
            </a:r>
          </a:p>
          <a:p>
            <a:pPr marL="400050" lvl="1" indent="0">
              <a:buNone/>
            </a:pPr>
            <a:r>
              <a:rPr lang="en-US" dirty="0" smtClean="0"/>
              <a:t>{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, 0, 0, 0,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, 0, 0,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, 0, 0,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, 0, 0, 0, 0, 0, 0, 0, 0, 0, 0, 0, 0, 0, 0, 0, 0, 0, 0, 0, 0, 0, 0, 0, 0, 0}</a:t>
            </a:r>
          </a:p>
          <a:p>
            <a:r>
              <a:rPr lang="en-US" dirty="0" smtClean="0"/>
              <a:t>Proposed</a:t>
            </a:r>
            <a:r>
              <a:rPr lang="en-US" dirty="0"/>
              <a:t> </a:t>
            </a:r>
            <a:r>
              <a:rPr lang="en-US" dirty="0" smtClean="0"/>
              <a:t>modifications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dirty="0"/>
              <a:t>K</a:t>
            </a:r>
            <a:r>
              <a:rPr lang="en-US" dirty="0" smtClean="0"/>
              <a:t>eep intra smoothing for only Planar mode on 8x8 PUs</a:t>
            </a:r>
          </a:p>
          <a:p>
            <a:pPr marL="457200" lvl="1" indent="0">
              <a:buNone/>
            </a:pPr>
            <a:r>
              <a:rPr lang="en-US" dirty="0" smtClean="0"/>
              <a:t>{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, 0, 0, 0, 0, 0, 0, 0, 0, 0, 0, 0, 0, 0, 0, 0, 0, 0, 0, 0, 0, 0, 0, 0, 0, 0, 0, 0, 0, 0, 0, 0, 0, 0, 0, 0</a:t>
            </a:r>
          </a:p>
          <a:p>
            <a:pPr marL="971550" lvl="1" indent="-514350">
              <a:buFont typeface="+mj-lt"/>
              <a:buAutoNum type="arabicParenR" startAt="2"/>
            </a:pPr>
            <a:r>
              <a:rPr lang="en-US" dirty="0" smtClean="0"/>
              <a:t>Disable intra smoothing for all modes on 8x8 PUs</a:t>
            </a:r>
          </a:p>
          <a:p>
            <a:pPr marL="457200" lvl="1" indent="0">
              <a:buNone/>
            </a:pPr>
            <a:r>
              <a:rPr lang="en-US" dirty="0" smtClean="0"/>
              <a:t>{0</a:t>
            </a:r>
            <a:r>
              <a:rPr lang="en-US" dirty="0"/>
              <a:t>, 0, 0, 0, 0, 0, 0, 0, 0, 0, 0, 0, 0, 0, 0, 0, 0, 0, 0, 0, 0, 0, 0, 0, 0, 0, 0, 0, 0, 0, 0, 0, 0, 0, 0, 0</a:t>
            </a:r>
            <a:r>
              <a:rPr lang="en-US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82948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531031"/>
              </p:ext>
            </p:extLst>
          </p:nvPr>
        </p:nvGraphicFramePr>
        <p:xfrm>
          <a:off x="595567" y="2496288"/>
          <a:ext cx="7952866" cy="3224237"/>
        </p:xfrm>
        <a:graphic>
          <a:graphicData uri="http://schemas.openxmlformats.org/drawingml/2006/table">
            <a:tbl>
              <a:tblPr/>
              <a:tblGrid>
                <a:gridCol w="1349704"/>
                <a:gridCol w="1100527"/>
                <a:gridCol w="1100527"/>
                <a:gridCol w="1100527"/>
                <a:gridCol w="1100527"/>
                <a:gridCol w="1100527"/>
                <a:gridCol w="1100527"/>
              </a:tblGrid>
              <a:tr h="258881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414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88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8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88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8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414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93%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5568" y="1584439"/>
            <a:ext cx="8091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400" dirty="0" smtClean="0"/>
              <a:t>(1) Filtering only for Planar mode on 8x8 PUs vs. HM-5.0 Anchor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77012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Simulation Results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5568" y="1584439"/>
            <a:ext cx="8091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400" dirty="0" smtClean="0"/>
              <a:t>(2) No intra smoothing filtering on 8x8 PUs vs. HM-5.0 Anchor </a:t>
            </a:r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89789"/>
              </p:ext>
            </p:extLst>
          </p:nvPr>
        </p:nvGraphicFramePr>
        <p:xfrm>
          <a:off x="620835" y="2430008"/>
          <a:ext cx="7902330" cy="2826678"/>
        </p:xfrm>
        <a:graphic>
          <a:graphicData uri="http://schemas.openxmlformats.org/drawingml/2006/table">
            <a:tbl>
              <a:tblPr/>
              <a:tblGrid>
                <a:gridCol w="1341126"/>
                <a:gridCol w="1093534"/>
                <a:gridCol w="1093534"/>
                <a:gridCol w="1093534"/>
                <a:gridCol w="1093534"/>
                <a:gridCol w="1093534"/>
                <a:gridCol w="1093534"/>
              </a:tblGrid>
              <a:tr h="22695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59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A (8bit)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95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695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695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5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5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95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5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412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As shown in the simulation results, </a:t>
            </a:r>
            <a:r>
              <a:rPr lang="en-CA" dirty="0" smtClean="0"/>
              <a:t>both the </a:t>
            </a:r>
            <a:r>
              <a:rPr lang="en-CA" dirty="0"/>
              <a:t>proposed </a:t>
            </a:r>
            <a:r>
              <a:rPr lang="en-CA" dirty="0" smtClean="0"/>
              <a:t>simplifications </a:t>
            </a:r>
            <a:r>
              <a:rPr lang="en-CA" dirty="0"/>
              <a:t>of MDIS </a:t>
            </a:r>
            <a:r>
              <a:rPr lang="en-CA" dirty="0" smtClean="0"/>
              <a:t>have </a:t>
            </a:r>
            <a:r>
              <a:rPr lang="en-CA" dirty="0"/>
              <a:t>negligible impact on BD-rate while </a:t>
            </a:r>
            <a:r>
              <a:rPr lang="en-CA" dirty="0" smtClean="0"/>
              <a:t>potentially reducing </a:t>
            </a:r>
            <a:r>
              <a:rPr lang="en-CA" dirty="0"/>
              <a:t>computational </a:t>
            </a:r>
            <a:r>
              <a:rPr lang="en-CA" dirty="0" smtClean="0"/>
              <a:t>complexity in actual implementations.</a:t>
            </a:r>
          </a:p>
          <a:p>
            <a:pPr marL="342900" lvl="1" indent="-342900">
              <a:buFont typeface="Arial"/>
              <a:buChar char="•"/>
            </a:pPr>
            <a:r>
              <a:rPr lang="en-CA" dirty="0" smtClean="0"/>
              <a:t>It </a:t>
            </a:r>
            <a:r>
              <a:rPr lang="en-CA" dirty="0"/>
              <a:t>is proposed to consider adoption of </a:t>
            </a:r>
            <a:r>
              <a:rPr lang="en-US" dirty="0" smtClean="0"/>
              <a:t>disabling intra smoothing for all intra modes on 8x8 PUs</a:t>
            </a:r>
            <a:r>
              <a:rPr lang="en-CA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403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558</Words>
  <Application>Microsoft Macintosh PowerPoint</Application>
  <PresentationFormat>On-screen Show (4:3)</PresentationFormat>
  <Paragraphs>169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Simplification of Mode Dependent Intra Smoothing </vt:lpstr>
      <vt:lpstr>Introduction</vt:lpstr>
      <vt:lpstr>Proposed Simplification Approaches</vt:lpstr>
      <vt:lpstr>Modification to MDIS Look-up Table</vt:lpstr>
      <vt:lpstr>Simulation Results</vt:lpstr>
      <vt:lpstr>PowerPoint Presentation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Simplification of Mode Dependent Intra Smoothing </dc:title>
  <dc:creator>Guichun Li</dc:creator>
  <cp:lastModifiedBy>Guichun Li</cp:lastModifiedBy>
  <cp:revision>13</cp:revision>
  <dcterms:created xsi:type="dcterms:W3CDTF">2012-01-31T22:05:27Z</dcterms:created>
  <dcterms:modified xsi:type="dcterms:W3CDTF">2012-02-03T03:55:59Z</dcterms:modified>
</cp:coreProperties>
</file>