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docProps/custom.xml" ContentType="application/vnd.openxmlformats-officedocument.custom-properties+xml"/>
  <Override PartName="/ppt/commentAuthors.xml" ContentType="application/vnd.openxmlformats-officedocument.presentationml.commentAuthors+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13"/>
  </p:notesMasterIdLst>
  <p:handoutMasterIdLst>
    <p:handoutMasterId r:id="rId14"/>
  </p:handoutMasterIdLst>
  <p:sldIdLst>
    <p:sldId id="350" r:id="rId2"/>
    <p:sldId id="356" r:id="rId3"/>
    <p:sldId id="367" r:id="rId4"/>
    <p:sldId id="368" r:id="rId5"/>
    <p:sldId id="363" r:id="rId6"/>
    <p:sldId id="354" r:id="rId7"/>
    <p:sldId id="290" r:id="rId8"/>
    <p:sldId id="359" r:id="rId9"/>
    <p:sldId id="364" r:id="rId10"/>
    <p:sldId id="369" r:id="rId11"/>
    <p:sldId id="370" r:id="rId12"/>
  </p:sldIdLst>
  <p:sldSz cx="9144000" cy="6858000" type="screen4x3"/>
  <p:notesSz cx="6997700" cy="9283700"/>
  <p:defaultTextStyle>
    <a:defPPr>
      <a:defRPr lang="en-US"/>
    </a:defPPr>
    <a:lvl1pPr algn="l" rtl="0" eaLnBrk="0" fontAlgn="base" hangingPunct="0">
      <a:spcBef>
        <a:spcPct val="0"/>
      </a:spcBef>
      <a:spcAft>
        <a:spcPct val="0"/>
      </a:spcAft>
      <a:defRPr kern="1200">
        <a:solidFill>
          <a:schemeClr val="tx1"/>
        </a:solidFill>
        <a:latin typeface="Arial" charset="0"/>
        <a:ea typeface="+mn-ea"/>
        <a:cs typeface="Arial" charset="0"/>
      </a:defRPr>
    </a:lvl1pPr>
    <a:lvl2pPr marL="457200" algn="l" rtl="0" eaLnBrk="0" fontAlgn="base" hangingPunct="0">
      <a:spcBef>
        <a:spcPct val="0"/>
      </a:spcBef>
      <a:spcAft>
        <a:spcPct val="0"/>
      </a:spcAft>
      <a:defRPr kern="1200">
        <a:solidFill>
          <a:schemeClr val="tx1"/>
        </a:solidFill>
        <a:latin typeface="Arial" charset="0"/>
        <a:ea typeface="+mn-ea"/>
        <a:cs typeface="Arial" charset="0"/>
      </a:defRPr>
    </a:lvl2pPr>
    <a:lvl3pPr marL="914400" algn="l" rtl="0" eaLnBrk="0" fontAlgn="base" hangingPunct="0">
      <a:spcBef>
        <a:spcPct val="0"/>
      </a:spcBef>
      <a:spcAft>
        <a:spcPct val="0"/>
      </a:spcAft>
      <a:defRPr kern="1200">
        <a:solidFill>
          <a:schemeClr val="tx1"/>
        </a:solidFill>
        <a:latin typeface="Arial" charset="0"/>
        <a:ea typeface="+mn-ea"/>
        <a:cs typeface="Arial" charset="0"/>
      </a:defRPr>
    </a:lvl3pPr>
    <a:lvl4pPr marL="1371600" algn="l" rtl="0" eaLnBrk="0" fontAlgn="base" hangingPunct="0">
      <a:spcBef>
        <a:spcPct val="0"/>
      </a:spcBef>
      <a:spcAft>
        <a:spcPct val="0"/>
      </a:spcAft>
      <a:defRPr kern="1200">
        <a:solidFill>
          <a:schemeClr val="tx1"/>
        </a:solidFill>
        <a:latin typeface="Arial" charset="0"/>
        <a:ea typeface="+mn-ea"/>
        <a:cs typeface="Arial" charset="0"/>
      </a:defRPr>
    </a:lvl4pPr>
    <a:lvl5pPr marL="1828800" algn="l" rtl="0" eaLnBrk="0" fontAlgn="base" hangingPunct="0">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c_sperki" initials="c" lastIdx="1"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7592C3"/>
    <a:srgbClr val="A2A2A2"/>
    <a:srgbClr val="BC443A"/>
    <a:srgbClr val="C13535"/>
    <a:srgbClr val="3E3233"/>
    <a:srgbClr val="333333"/>
    <a:srgbClr val="7C7570"/>
    <a:srgbClr val="678D32"/>
    <a:srgbClr val="89B259"/>
    <a:srgbClr val="97C067"/>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808" autoAdjust="0"/>
    <p:restoredTop sz="97860" autoAdjust="0"/>
  </p:normalViewPr>
  <p:slideViewPr>
    <p:cSldViewPr snapToGrid="0">
      <p:cViewPr varScale="1">
        <p:scale>
          <a:sx n="89" d="100"/>
          <a:sy n="89" d="100"/>
        </p:scale>
        <p:origin x="-1014" y="-108"/>
      </p:cViewPr>
      <p:guideLst>
        <p:guide orient="horz" pos="4031"/>
        <p:guide pos="171"/>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75" d="100"/>
        <a:sy n="75" d="100"/>
      </p:scale>
      <p:origin x="0" y="0"/>
    </p:cViewPr>
  </p:sorterViewPr>
  <p:notesViewPr>
    <p:cSldViewPr snapToGrid="0">
      <p:cViewPr varScale="1">
        <p:scale>
          <a:sx n="79" d="100"/>
          <a:sy n="79" d="100"/>
        </p:scale>
        <p:origin x="-2010" y="-84"/>
      </p:cViewPr>
      <p:guideLst>
        <p:guide orient="horz" pos="2924"/>
        <p:guide pos="2204"/>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commentAuthors" Target="commentAuthors.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194" name="Rectangle 2"/>
          <p:cNvSpPr>
            <a:spLocks noGrp="1" noChangeArrowheads="1"/>
          </p:cNvSpPr>
          <p:nvPr>
            <p:ph type="hdr" sz="quarter"/>
          </p:nvPr>
        </p:nvSpPr>
        <p:spPr bwMode="auto">
          <a:xfrm>
            <a:off x="0" y="0"/>
            <a:ext cx="3032125" cy="463550"/>
          </a:xfrm>
          <a:prstGeom prst="rect">
            <a:avLst/>
          </a:prstGeom>
          <a:noFill/>
          <a:ln w="9525">
            <a:noFill/>
            <a:miter lim="800000"/>
            <a:headEnd/>
            <a:tailEnd/>
          </a:ln>
        </p:spPr>
        <p:txBody>
          <a:bodyPr vert="horz" wrap="square" lIns="93031" tIns="46516" rIns="93031" bIns="46516" numCol="1" anchor="t" anchorCtr="0" compatLnSpc="1">
            <a:prstTxWarp prst="textNoShape">
              <a:avLst/>
            </a:prstTxWarp>
          </a:bodyPr>
          <a:lstStyle>
            <a:lvl1pPr defTabSz="930275">
              <a:defRPr sz="1200"/>
            </a:lvl1pPr>
          </a:lstStyle>
          <a:p>
            <a:endParaRPr lang="en-US"/>
          </a:p>
        </p:txBody>
      </p:sp>
      <p:sp>
        <p:nvSpPr>
          <p:cNvPr id="8195" name="Rectangle 3"/>
          <p:cNvSpPr>
            <a:spLocks noGrp="1" noChangeArrowheads="1"/>
          </p:cNvSpPr>
          <p:nvPr>
            <p:ph type="dt" sz="quarter" idx="1"/>
          </p:nvPr>
        </p:nvSpPr>
        <p:spPr bwMode="auto">
          <a:xfrm>
            <a:off x="3965575" y="0"/>
            <a:ext cx="3032125" cy="463550"/>
          </a:xfrm>
          <a:prstGeom prst="rect">
            <a:avLst/>
          </a:prstGeom>
          <a:noFill/>
          <a:ln w="9525">
            <a:noFill/>
            <a:miter lim="800000"/>
            <a:headEnd/>
            <a:tailEnd/>
          </a:ln>
        </p:spPr>
        <p:txBody>
          <a:bodyPr vert="horz" wrap="square" lIns="93031" tIns="46516" rIns="93031" bIns="46516" numCol="1" anchor="t" anchorCtr="0" compatLnSpc="1">
            <a:prstTxWarp prst="textNoShape">
              <a:avLst/>
            </a:prstTxWarp>
          </a:bodyPr>
          <a:lstStyle>
            <a:lvl1pPr algn="r" defTabSz="930275">
              <a:defRPr sz="1200"/>
            </a:lvl1pPr>
          </a:lstStyle>
          <a:p>
            <a:endParaRPr lang="en-US"/>
          </a:p>
        </p:txBody>
      </p:sp>
      <p:sp>
        <p:nvSpPr>
          <p:cNvPr id="8196" name="Rectangle 4"/>
          <p:cNvSpPr>
            <a:spLocks noGrp="1" noChangeArrowheads="1"/>
          </p:cNvSpPr>
          <p:nvPr>
            <p:ph type="ftr" sz="quarter" idx="2"/>
          </p:nvPr>
        </p:nvSpPr>
        <p:spPr bwMode="auto">
          <a:xfrm>
            <a:off x="0" y="8820150"/>
            <a:ext cx="3032125" cy="463550"/>
          </a:xfrm>
          <a:prstGeom prst="rect">
            <a:avLst/>
          </a:prstGeom>
          <a:noFill/>
          <a:ln w="9525">
            <a:noFill/>
            <a:miter lim="800000"/>
            <a:headEnd/>
            <a:tailEnd/>
          </a:ln>
        </p:spPr>
        <p:txBody>
          <a:bodyPr vert="horz" wrap="square" lIns="93031" tIns="46516" rIns="93031" bIns="46516" numCol="1" anchor="b" anchorCtr="0" compatLnSpc="1">
            <a:prstTxWarp prst="textNoShape">
              <a:avLst/>
            </a:prstTxWarp>
          </a:bodyPr>
          <a:lstStyle>
            <a:lvl1pPr defTabSz="930275">
              <a:defRPr sz="1200"/>
            </a:lvl1pPr>
          </a:lstStyle>
          <a:p>
            <a:endParaRPr lang="en-US"/>
          </a:p>
        </p:txBody>
      </p:sp>
      <p:sp>
        <p:nvSpPr>
          <p:cNvPr id="8197" name="Rectangle 5"/>
          <p:cNvSpPr>
            <a:spLocks noGrp="1" noChangeArrowheads="1"/>
          </p:cNvSpPr>
          <p:nvPr>
            <p:ph type="sldNum" sz="quarter" idx="3"/>
          </p:nvPr>
        </p:nvSpPr>
        <p:spPr bwMode="auto">
          <a:xfrm>
            <a:off x="3965575" y="8820150"/>
            <a:ext cx="3032125" cy="463550"/>
          </a:xfrm>
          <a:prstGeom prst="rect">
            <a:avLst/>
          </a:prstGeom>
          <a:noFill/>
          <a:ln w="9525">
            <a:noFill/>
            <a:miter lim="800000"/>
            <a:headEnd/>
            <a:tailEnd/>
          </a:ln>
        </p:spPr>
        <p:txBody>
          <a:bodyPr vert="horz" wrap="square" lIns="93031" tIns="46516" rIns="93031" bIns="46516" numCol="1" anchor="b" anchorCtr="0" compatLnSpc="1">
            <a:prstTxWarp prst="textNoShape">
              <a:avLst/>
            </a:prstTxWarp>
          </a:bodyPr>
          <a:lstStyle>
            <a:lvl1pPr algn="r" defTabSz="930275">
              <a:defRPr sz="1200"/>
            </a:lvl1pPr>
          </a:lstStyle>
          <a:p>
            <a:fld id="{89E858B9-9622-41D4-B86C-CC604D6D2293}" type="slidenum">
              <a:rPr lang="en-US"/>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314" name="Rectangle 2"/>
          <p:cNvSpPr>
            <a:spLocks noGrp="1" noChangeArrowheads="1"/>
          </p:cNvSpPr>
          <p:nvPr>
            <p:ph type="hdr" sz="quarter"/>
          </p:nvPr>
        </p:nvSpPr>
        <p:spPr bwMode="auto">
          <a:xfrm>
            <a:off x="0" y="0"/>
            <a:ext cx="3032125" cy="463550"/>
          </a:xfrm>
          <a:prstGeom prst="rect">
            <a:avLst/>
          </a:prstGeom>
          <a:noFill/>
          <a:ln w="9525">
            <a:noFill/>
            <a:miter lim="800000"/>
            <a:headEnd/>
            <a:tailEnd/>
          </a:ln>
        </p:spPr>
        <p:txBody>
          <a:bodyPr vert="horz" wrap="square" lIns="93031" tIns="46516" rIns="93031" bIns="46516" numCol="1" anchor="t" anchorCtr="0" compatLnSpc="1">
            <a:prstTxWarp prst="textNoShape">
              <a:avLst/>
            </a:prstTxWarp>
          </a:bodyPr>
          <a:lstStyle>
            <a:lvl1pPr defTabSz="930275">
              <a:defRPr sz="1200"/>
            </a:lvl1pPr>
          </a:lstStyle>
          <a:p>
            <a:endParaRPr lang="en-US"/>
          </a:p>
        </p:txBody>
      </p:sp>
      <p:sp>
        <p:nvSpPr>
          <p:cNvPr id="13315" name="Rectangle 3"/>
          <p:cNvSpPr>
            <a:spLocks noGrp="1" noChangeArrowheads="1"/>
          </p:cNvSpPr>
          <p:nvPr>
            <p:ph type="dt" idx="1"/>
          </p:nvPr>
        </p:nvSpPr>
        <p:spPr bwMode="auto">
          <a:xfrm>
            <a:off x="3965575" y="0"/>
            <a:ext cx="3032125" cy="463550"/>
          </a:xfrm>
          <a:prstGeom prst="rect">
            <a:avLst/>
          </a:prstGeom>
          <a:noFill/>
          <a:ln w="9525">
            <a:noFill/>
            <a:miter lim="800000"/>
            <a:headEnd/>
            <a:tailEnd/>
          </a:ln>
        </p:spPr>
        <p:txBody>
          <a:bodyPr vert="horz" wrap="square" lIns="93031" tIns="46516" rIns="93031" bIns="46516" numCol="1" anchor="t" anchorCtr="0" compatLnSpc="1">
            <a:prstTxWarp prst="textNoShape">
              <a:avLst/>
            </a:prstTxWarp>
          </a:bodyPr>
          <a:lstStyle>
            <a:lvl1pPr algn="r" defTabSz="930275">
              <a:defRPr sz="1200"/>
            </a:lvl1pPr>
          </a:lstStyle>
          <a:p>
            <a:endParaRPr lang="en-US"/>
          </a:p>
        </p:txBody>
      </p:sp>
      <p:sp>
        <p:nvSpPr>
          <p:cNvPr id="13316" name="Rectangle 4"/>
          <p:cNvSpPr>
            <a:spLocks noGrp="1" noRot="1" noChangeAspect="1" noChangeArrowheads="1" noTextEdit="1"/>
          </p:cNvSpPr>
          <p:nvPr>
            <p:ph type="sldImg" idx="2"/>
          </p:nvPr>
        </p:nvSpPr>
        <p:spPr bwMode="auto">
          <a:xfrm>
            <a:off x="1177925" y="696913"/>
            <a:ext cx="4641850" cy="3481387"/>
          </a:xfrm>
          <a:prstGeom prst="rect">
            <a:avLst/>
          </a:prstGeom>
          <a:noFill/>
          <a:ln w="9525">
            <a:solidFill>
              <a:srgbClr val="000000"/>
            </a:solidFill>
            <a:miter lim="800000"/>
            <a:headEnd/>
            <a:tailEnd/>
          </a:ln>
          <a:effectLst/>
        </p:spPr>
      </p:sp>
      <p:sp>
        <p:nvSpPr>
          <p:cNvPr id="13317" name="Rectangle 5"/>
          <p:cNvSpPr>
            <a:spLocks noGrp="1" noChangeArrowheads="1"/>
          </p:cNvSpPr>
          <p:nvPr>
            <p:ph type="body" sz="quarter" idx="3"/>
          </p:nvPr>
        </p:nvSpPr>
        <p:spPr bwMode="auto">
          <a:xfrm>
            <a:off x="933450" y="4410075"/>
            <a:ext cx="5130800" cy="4176713"/>
          </a:xfrm>
          <a:prstGeom prst="rect">
            <a:avLst/>
          </a:prstGeom>
          <a:noFill/>
          <a:ln w="9525">
            <a:noFill/>
            <a:miter lim="800000"/>
            <a:headEnd/>
            <a:tailEnd/>
          </a:ln>
        </p:spPr>
        <p:txBody>
          <a:bodyPr vert="horz" wrap="square" lIns="93031" tIns="46516" rIns="93031" bIns="46516"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3318" name="Rectangle 6"/>
          <p:cNvSpPr>
            <a:spLocks noGrp="1" noChangeArrowheads="1"/>
          </p:cNvSpPr>
          <p:nvPr>
            <p:ph type="ftr" sz="quarter" idx="4"/>
          </p:nvPr>
        </p:nvSpPr>
        <p:spPr bwMode="auto">
          <a:xfrm>
            <a:off x="0" y="8820150"/>
            <a:ext cx="3032125" cy="463550"/>
          </a:xfrm>
          <a:prstGeom prst="rect">
            <a:avLst/>
          </a:prstGeom>
          <a:noFill/>
          <a:ln w="9525">
            <a:noFill/>
            <a:miter lim="800000"/>
            <a:headEnd/>
            <a:tailEnd/>
          </a:ln>
        </p:spPr>
        <p:txBody>
          <a:bodyPr vert="horz" wrap="square" lIns="93031" tIns="46516" rIns="93031" bIns="46516" numCol="1" anchor="b" anchorCtr="0" compatLnSpc="1">
            <a:prstTxWarp prst="textNoShape">
              <a:avLst/>
            </a:prstTxWarp>
          </a:bodyPr>
          <a:lstStyle>
            <a:lvl1pPr defTabSz="930275">
              <a:defRPr sz="1200"/>
            </a:lvl1pPr>
          </a:lstStyle>
          <a:p>
            <a:endParaRPr lang="en-US"/>
          </a:p>
        </p:txBody>
      </p:sp>
      <p:sp>
        <p:nvSpPr>
          <p:cNvPr id="13319" name="Rectangle 7"/>
          <p:cNvSpPr>
            <a:spLocks noGrp="1" noChangeArrowheads="1"/>
          </p:cNvSpPr>
          <p:nvPr>
            <p:ph type="sldNum" sz="quarter" idx="5"/>
          </p:nvPr>
        </p:nvSpPr>
        <p:spPr bwMode="auto">
          <a:xfrm>
            <a:off x="3965575" y="8820150"/>
            <a:ext cx="3032125" cy="463550"/>
          </a:xfrm>
          <a:prstGeom prst="rect">
            <a:avLst/>
          </a:prstGeom>
          <a:noFill/>
          <a:ln w="9525">
            <a:noFill/>
            <a:miter lim="800000"/>
            <a:headEnd/>
            <a:tailEnd/>
          </a:ln>
        </p:spPr>
        <p:txBody>
          <a:bodyPr vert="horz" wrap="square" lIns="93031" tIns="46516" rIns="93031" bIns="46516" numCol="1" anchor="b" anchorCtr="0" compatLnSpc="1">
            <a:prstTxWarp prst="textNoShape">
              <a:avLst/>
            </a:prstTxWarp>
          </a:bodyPr>
          <a:lstStyle>
            <a:lvl1pPr algn="r" defTabSz="930275">
              <a:defRPr sz="1200"/>
            </a:lvl1pPr>
          </a:lstStyle>
          <a:p>
            <a:fld id="{E391298E-09D2-4F98-B954-86421036320A}" type="slidenum">
              <a:rPr lang="en-US"/>
              <a:pPr/>
              <a:t>‹#›</a:t>
            </a:fld>
            <a:endParaRPr 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mn-ea"/>
        <a:cs typeface="Arial" charset="0"/>
      </a:defRPr>
    </a:lvl1pPr>
    <a:lvl2pPr marL="457200" algn="l" rtl="0" fontAlgn="base">
      <a:spcBef>
        <a:spcPct val="30000"/>
      </a:spcBef>
      <a:spcAft>
        <a:spcPct val="0"/>
      </a:spcAft>
      <a:defRPr sz="1200" kern="1200">
        <a:solidFill>
          <a:schemeClr val="tx1"/>
        </a:solidFill>
        <a:latin typeface="Arial" charset="0"/>
        <a:ea typeface="+mn-ea"/>
        <a:cs typeface="Arial" charset="0"/>
      </a:defRPr>
    </a:lvl2pPr>
    <a:lvl3pPr marL="914400" algn="l" rtl="0" fontAlgn="base">
      <a:spcBef>
        <a:spcPct val="30000"/>
      </a:spcBef>
      <a:spcAft>
        <a:spcPct val="0"/>
      </a:spcAft>
      <a:defRPr sz="1200" kern="1200">
        <a:solidFill>
          <a:schemeClr val="tx1"/>
        </a:solidFill>
        <a:latin typeface="Arial" charset="0"/>
        <a:ea typeface="+mn-ea"/>
        <a:cs typeface="Arial" charset="0"/>
      </a:defRPr>
    </a:lvl3pPr>
    <a:lvl4pPr marL="1371600" algn="l" rtl="0" fontAlgn="base">
      <a:spcBef>
        <a:spcPct val="30000"/>
      </a:spcBef>
      <a:spcAft>
        <a:spcPct val="0"/>
      </a:spcAft>
      <a:defRPr sz="1200" kern="1200">
        <a:solidFill>
          <a:schemeClr val="tx1"/>
        </a:solidFill>
        <a:latin typeface="Arial" charset="0"/>
        <a:ea typeface="+mn-ea"/>
        <a:cs typeface="Arial" charset="0"/>
      </a:defRPr>
    </a:lvl4pPr>
    <a:lvl5pPr marL="1828800" algn="l" rtl="0" fontAlgn="base">
      <a:spcBef>
        <a:spcPct val="30000"/>
      </a:spcBef>
      <a:spcAft>
        <a:spcPct val="0"/>
      </a:spcAft>
      <a:defRPr sz="1200" kern="1200">
        <a:solidFill>
          <a:schemeClr val="tx1"/>
        </a:solidFill>
        <a:latin typeface="Arial" charset="0"/>
        <a:ea typeface="+mn-ea"/>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F262E76-295F-4020-AD0F-06FBFB2822AA}" type="slidenum">
              <a:rPr lang="en-US"/>
              <a:pPr/>
              <a:t>7</a:t>
            </a:fld>
            <a:endParaRPr lang="en-US"/>
          </a:p>
        </p:txBody>
      </p:sp>
      <p:sp>
        <p:nvSpPr>
          <p:cNvPr id="75778" name="Rectangle 2"/>
          <p:cNvSpPr>
            <a:spLocks noGrp="1" noRot="1" noChangeAspect="1" noChangeArrowheads="1"/>
          </p:cNvSpPr>
          <p:nvPr>
            <p:ph type="sldImg"/>
          </p:nvPr>
        </p:nvSpPr>
        <p:spPr bwMode="auto">
          <a:xfrm>
            <a:off x="1208088" y="677863"/>
            <a:ext cx="4632325" cy="3473450"/>
          </a:xfrm>
          <a:prstGeom prst="rect">
            <a:avLst/>
          </a:prstGeom>
          <a:solidFill>
            <a:srgbClr val="FFFFFF"/>
          </a:solidFill>
          <a:ln>
            <a:solidFill>
              <a:srgbClr val="000000"/>
            </a:solidFill>
            <a:miter lim="800000"/>
            <a:headEnd/>
            <a:tailEnd/>
          </a:ln>
        </p:spPr>
      </p:sp>
      <p:sp>
        <p:nvSpPr>
          <p:cNvPr id="75779" name="Rectangle 3"/>
          <p:cNvSpPr>
            <a:spLocks noGrp="1" noChangeArrowheads="1"/>
          </p:cNvSpPr>
          <p:nvPr>
            <p:ph type="body" idx="1"/>
          </p:nvPr>
        </p:nvSpPr>
        <p:spPr bwMode="auto">
          <a:xfrm>
            <a:off x="898525" y="4376738"/>
            <a:ext cx="5173663" cy="4229100"/>
          </a:xfrm>
          <a:prstGeom prst="rect">
            <a:avLst/>
          </a:prstGeom>
          <a:solidFill>
            <a:srgbClr val="FFFFFF"/>
          </a:solidFill>
          <a:ln>
            <a:solidFill>
              <a:srgbClr val="000000"/>
            </a:solidFill>
            <a:miter lim="800000"/>
            <a:headEnd/>
            <a:tailEnd/>
          </a:ln>
        </p:spPr>
        <p:txBody>
          <a:bodyPr lIns="90305" tIns="45152" rIns="90305" bIns="45152"/>
          <a:lstStyle/>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8.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1_Title Slide">
    <p:spTree>
      <p:nvGrpSpPr>
        <p:cNvPr id="1" name=""/>
        <p:cNvGrpSpPr/>
        <p:nvPr/>
      </p:nvGrpSpPr>
      <p:grpSpPr>
        <a:xfrm>
          <a:off x="0" y="0"/>
          <a:ext cx="0" cy="0"/>
          <a:chOff x="0" y="0"/>
          <a:chExt cx="0" cy="0"/>
        </a:xfrm>
      </p:grpSpPr>
      <p:pic>
        <p:nvPicPr>
          <p:cNvPr id="6" name="Picture 5" descr="QCT_PPT_collage_7b.jpg"/>
          <p:cNvPicPr>
            <a:picLocks noChangeAspect="1"/>
          </p:cNvPicPr>
          <p:nvPr userDrawn="1"/>
        </p:nvPicPr>
        <p:blipFill>
          <a:blip r:embed="rId2" cstate="print"/>
          <a:stretch>
            <a:fillRect/>
          </a:stretch>
        </p:blipFill>
        <p:spPr>
          <a:xfrm>
            <a:off x="-1" y="78291"/>
            <a:ext cx="9144001" cy="4452890"/>
          </a:xfrm>
          <a:prstGeom prst="rect">
            <a:avLst/>
          </a:prstGeom>
        </p:spPr>
      </p:pic>
      <p:pic>
        <p:nvPicPr>
          <p:cNvPr id="9" name="Picture 8" descr="Stacked_Chips_022309.png"/>
          <p:cNvPicPr>
            <a:picLocks noChangeAspect="1"/>
          </p:cNvPicPr>
          <p:nvPr userDrawn="1"/>
        </p:nvPicPr>
        <p:blipFill>
          <a:blip r:embed="rId3" cstate="print"/>
          <a:stretch>
            <a:fillRect/>
          </a:stretch>
        </p:blipFill>
        <p:spPr>
          <a:xfrm>
            <a:off x="8124057" y="2945578"/>
            <a:ext cx="798210" cy="762025"/>
          </a:xfrm>
          <a:prstGeom prst="rect">
            <a:avLst/>
          </a:prstGeom>
        </p:spPr>
      </p:pic>
      <p:pic>
        <p:nvPicPr>
          <p:cNvPr id="10" name="Picture 9" descr="qlogo.eps"/>
          <p:cNvPicPr>
            <a:picLocks noChangeAspect="1"/>
          </p:cNvPicPr>
          <p:nvPr userDrawn="1"/>
        </p:nvPicPr>
        <p:blipFill>
          <a:blip r:embed="rId4" cstate="print"/>
          <a:stretch>
            <a:fillRect/>
          </a:stretch>
        </p:blipFill>
        <p:spPr>
          <a:xfrm>
            <a:off x="280962" y="3244230"/>
            <a:ext cx="1545840" cy="349364"/>
          </a:xfrm>
          <a:prstGeom prst="rect">
            <a:avLst/>
          </a:prstGeom>
        </p:spPr>
      </p:pic>
      <p:sp>
        <p:nvSpPr>
          <p:cNvPr id="12" name="Rectangle 11"/>
          <p:cNvSpPr/>
          <p:nvPr userDrawn="1"/>
        </p:nvSpPr>
        <p:spPr bwMode="auto">
          <a:xfrm>
            <a:off x="0" y="6418812"/>
            <a:ext cx="9144000" cy="439188"/>
          </a:xfrm>
          <a:prstGeom prst="rect">
            <a:avLst/>
          </a:prstGeom>
          <a:solidFill>
            <a:srgbClr val="333333"/>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charset="0"/>
              <a:cs typeface="Arial" charset="0"/>
            </a:endParaRPr>
          </a:p>
        </p:txBody>
      </p:sp>
      <p:sp>
        <p:nvSpPr>
          <p:cNvPr id="14" name="TextBox 13"/>
          <p:cNvSpPr txBox="1"/>
          <p:nvPr userDrawn="1"/>
        </p:nvSpPr>
        <p:spPr>
          <a:xfrm>
            <a:off x="188183" y="201945"/>
            <a:ext cx="3140233" cy="215444"/>
          </a:xfrm>
          <a:prstGeom prst="rect">
            <a:avLst/>
          </a:prstGeom>
          <a:noFill/>
        </p:spPr>
        <p:txBody>
          <a:bodyPr wrap="square" anchor="b">
            <a:spAutoFit/>
          </a:bodyPr>
          <a:lstStyle/>
          <a:p>
            <a:pPr fontAlgn="auto">
              <a:spcBef>
                <a:spcPts val="0"/>
              </a:spcBef>
              <a:spcAft>
                <a:spcPts val="0"/>
              </a:spcAft>
              <a:defRPr/>
            </a:pPr>
            <a:r>
              <a:rPr lang="en-US" sz="800" b="1" u="none" kern="1200" spc="30" baseline="0" dirty="0" smtClean="0">
                <a:solidFill>
                  <a:schemeClr val="tx2"/>
                </a:solidFill>
                <a:latin typeface="Arial" charset="0"/>
                <a:ea typeface="+mn-ea"/>
                <a:cs typeface="Arial" charset="0"/>
              </a:rPr>
              <a:t>www.qualcomm.com/qct</a:t>
            </a:r>
            <a:endParaRPr lang="en-US" sz="800" b="1" u="none" spc="30" baseline="0" dirty="0">
              <a:solidFill>
                <a:schemeClr val="tx2"/>
              </a:solidFill>
              <a:latin typeface="Arial"/>
              <a:cs typeface="Arial"/>
            </a:endParaRPr>
          </a:p>
        </p:txBody>
      </p:sp>
      <p:sp>
        <p:nvSpPr>
          <p:cNvPr id="2" name="Title 1"/>
          <p:cNvSpPr>
            <a:spLocks noGrp="1"/>
          </p:cNvSpPr>
          <p:nvPr>
            <p:ph type="ctrTitle"/>
          </p:nvPr>
        </p:nvSpPr>
        <p:spPr>
          <a:xfrm>
            <a:off x="2093485" y="3601821"/>
            <a:ext cx="6927070" cy="1470025"/>
          </a:xfrm>
        </p:spPr>
        <p:txBody>
          <a:bodyPr anchor="b"/>
          <a:lstStyle>
            <a:lvl1pPr algn="l">
              <a:defRPr sz="2800" baseline="0">
                <a:solidFill>
                  <a:srgbClr val="333333"/>
                </a:solidFill>
              </a:defRPr>
            </a:lvl1pPr>
          </a:lstStyle>
          <a:p>
            <a:endParaRPr lang="en-US" dirty="0"/>
          </a:p>
        </p:txBody>
      </p:sp>
      <p:sp>
        <p:nvSpPr>
          <p:cNvPr id="3" name="Subtitle 2"/>
          <p:cNvSpPr>
            <a:spLocks noGrp="1"/>
          </p:cNvSpPr>
          <p:nvPr>
            <p:ph type="subTitle" idx="1"/>
          </p:nvPr>
        </p:nvSpPr>
        <p:spPr>
          <a:xfrm>
            <a:off x="2093485" y="5085081"/>
            <a:ext cx="5704646" cy="364390"/>
          </a:xfrm>
        </p:spPr>
        <p:txBody>
          <a:bodyPr/>
          <a:lstStyle>
            <a:lvl1pPr marL="0" indent="0" algn="l">
              <a:lnSpc>
                <a:spcPct val="100000"/>
              </a:lnSpc>
              <a:spcBef>
                <a:spcPts val="0"/>
              </a:spcBef>
              <a:buNone/>
              <a:defRPr sz="1600" baseline="0">
                <a:solidFill>
                  <a:srgbClr val="333333"/>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endParaRPr lang="en-US" dirty="0"/>
          </a:p>
        </p:txBody>
      </p:sp>
      <p:pic>
        <p:nvPicPr>
          <p:cNvPr id="11" name="Picture 10" descr="RedefiningMobility_cover.png"/>
          <p:cNvPicPr>
            <a:picLocks noChangeAspect="1"/>
          </p:cNvPicPr>
          <p:nvPr userDrawn="1"/>
        </p:nvPicPr>
        <p:blipFill>
          <a:blip r:embed="rId5" cstate="print"/>
          <a:stretch>
            <a:fillRect/>
          </a:stretch>
        </p:blipFill>
        <p:spPr>
          <a:xfrm>
            <a:off x="5054768" y="3070129"/>
            <a:ext cx="3136731" cy="549371"/>
          </a:xfrm>
          <a:prstGeom prst="rect">
            <a:avLst/>
          </a:prstGeom>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Disclaimer Slide">
    <p:spTree>
      <p:nvGrpSpPr>
        <p:cNvPr id="1" name=""/>
        <p:cNvGrpSpPr/>
        <p:nvPr/>
      </p:nvGrpSpPr>
      <p:grpSpPr>
        <a:xfrm>
          <a:off x="0" y="0"/>
          <a:ext cx="0" cy="0"/>
          <a:chOff x="0" y="0"/>
          <a:chExt cx="0" cy="0"/>
        </a:xfrm>
      </p:grpSpPr>
      <p:sp>
        <p:nvSpPr>
          <p:cNvPr id="4" name="Text Box 6"/>
          <p:cNvSpPr txBox="1">
            <a:spLocks noChangeArrowheads="1"/>
          </p:cNvSpPr>
          <p:nvPr userDrawn="1"/>
        </p:nvSpPr>
        <p:spPr bwMode="auto">
          <a:xfrm>
            <a:off x="188184" y="1389063"/>
            <a:ext cx="8782080" cy="1026563"/>
          </a:xfrm>
          <a:prstGeom prst="rect">
            <a:avLst/>
          </a:prstGeom>
          <a:noFill/>
          <a:ln w="9525">
            <a:noFill/>
            <a:miter lim="800000"/>
            <a:headEnd/>
            <a:tailEnd/>
          </a:ln>
          <a:effectLst/>
        </p:spPr>
        <p:txBody>
          <a:bodyPr wrap="square">
            <a:spAutoFit/>
          </a:bodyPr>
          <a:lstStyle/>
          <a:p>
            <a:pPr>
              <a:lnSpc>
                <a:spcPts val="2520"/>
              </a:lnSpc>
            </a:pPr>
            <a:r>
              <a:rPr lang="en-US" sz="1600" dirty="0" smtClean="0">
                <a:solidFill>
                  <a:schemeClr val="tx2"/>
                </a:solidFill>
              </a:rPr>
              <a:t>Nothing in these materials is an offer to sell any of the components or devices referenced herein. Certain components for use in the U.S. are available only through licensed suppliers.  Some components are not available for use in the U.S.</a:t>
            </a:r>
          </a:p>
        </p:txBody>
      </p:sp>
      <p:sp>
        <p:nvSpPr>
          <p:cNvPr id="5" name="Rectangle 2"/>
          <p:cNvSpPr>
            <a:spLocks noGrp="1" noChangeArrowheads="1"/>
          </p:cNvSpPr>
          <p:nvPr userDrawn="1">
            <p:ph type="title" hasCustomPrompt="1"/>
          </p:nvPr>
        </p:nvSpPr>
        <p:spPr>
          <a:xfrm>
            <a:off x="176779" y="273050"/>
            <a:ext cx="8729663" cy="561975"/>
          </a:xfrm>
        </p:spPr>
        <p:txBody>
          <a:bodyPr/>
          <a:lstStyle>
            <a:lvl1pPr>
              <a:defRPr/>
            </a:lvl1pPr>
          </a:lstStyle>
          <a:p>
            <a:r>
              <a:rPr lang="en-US" dirty="0" smtClean="0"/>
              <a:t>Disclaimer</a:t>
            </a:r>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Divider Slide">
    <p:spTree>
      <p:nvGrpSpPr>
        <p:cNvPr id="1" name=""/>
        <p:cNvGrpSpPr/>
        <p:nvPr/>
      </p:nvGrpSpPr>
      <p:grpSpPr>
        <a:xfrm>
          <a:off x="0" y="0"/>
          <a:ext cx="0" cy="0"/>
          <a:chOff x="0" y="0"/>
          <a:chExt cx="0" cy="0"/>
        </a:xfrm>
      </p:grpSpPr>
      <p:sp>
        <p:nvSpPr>
          <p:cNvPr id="3128" name="Rectangle 56"/>
          <p:cNvSpPr>
            <a:spLocks noChangeArrowheads="1"/>
          </p:cNvSpPr>
          <p:nvPr userDrawn="1"/>
        </p:nvSpPr>
        <p:spPr bwMode="auto">
          <a:xfrm>
            <a:off x="0" y="6284913"/>
            <a:ext cx="9144000" cy="573087"/>
          </a:xfrm>
          <a:prstGeom prst="rect">
            <a:avLst/>
          </a:prstGeom>
          <a:solidFill>
            <a:schemeClr val="bg1"/>
          </a:solidFill>
          <a:ln w="9525">
            <a:noFill/>
            <a:miter lim="800000"/>
            <a:headEnd/>
            <a:tailEnd/>
          </a:ln>
          <a:effectLst/>
        </p:spPr>
        <p:txBody>
          <a:bodyPr wrap="none" anchor="ctr"/>
          <a:lstStyle/>
          <a:p>
            <a:endParaRPr lang="en-US"/>
          </a:p>
        </p:txBody>
      </p:sp>
      <p:pic>
        <p:nvPicPr>
          <p:cNvPr id="8" name="Picture 7" descr="Final_Divider.png"/>
          <p:cNvPicPr>
            <a:picLocks noChangeAspect="1"/>
          </p:cNvPicPr>
          <p:nvPr userDrawn="1"/>
        </p:nvPicPr>
        <p:blipFill>
          <a:blip r:embed="rId2" cstate="print"/>
          <a:stretch>
            <a:fillRect/>
          </a:stretch>
        </p:blipFill>
        <p:spPr>
          <a:xfrm>
            <a:off x="377" y="1143189"/>
            <a:ext cx="9143245" cy="4571622"/>
          </a:xfrm>
          <a:prstGeom prst="rect">
            <a:avLst/>
          </a:prstGeom>
        </p:spPr>
      </p:pic>
      <p:sp>
        <p:nvSpPr>
          <p:cNvPr id="7" name="Content Placeholder 2"/>
          <p:cNvSpPr>
            <a:spLocks noGrp="1"/>
          </p:cNvSpPr>
          <p:nvPr userDrawn="1">
            <p:ph idx="1" hasCustomPrompt="1"/>
          </p:nvPr>
        </p:nvSpPr>
        <p:spPr>
          <a:xfrm>
            <a:off x="2438400" y="2057400"/>
            <a:ext cx="4800600" cy="1219200"/>
          </a:xfrm>
        </p:spPr>
        <p:txBody>
          <a:bodyPr/>
          <a:lstStyle>
            <a:lvl1pPr>
              <a:buClr>
                <a:schemeClr val="accent6"/>
              </a:buClr>
              <a:defRPr sz="2800" baseline="0"/>
            </a:lvl1pPr>
          </a:lstStyle>
          <a:p>
            <a:pPr eaLnBrk="1" hangingPunct="1">
              <a:buFont typeface="Wingdings" pitchFamily="1" charset="2"/>
              <a:buNone/>
            </a:pPr>
            <a:r>
              <a:rPr lang="en-US" dirty="0" smtClean="0">
                <a:solidFill>
                  <a:schemeClr val="bg1"/>
                </a:solidFill>
              </a:rPr>
              <a:t>Low-complexity 32x32 transform by partial frequency transform</a:t>
            </a:r>
          </a:p>
        </p:txBody>
      </p:sp>
      <p:sp>
        <p:nvSpPr>
          <p:cNvPr id="20" name="Text Box 49"/>
          <p:cNvSpPr txBox="1">
            <a:spLocks noChangeArrowheads="1"/>
          </p:cNvSpPr>
          <p:nvPr userDrawn="1"/>
        </p:nvSpPr>
        <p:spPr bwMode="auto">
          <a:xfrm>
            <a:off x="180975" y="6626493"/>
            <a:ext cx="577850" cy="184666"/>
          </a:xfrm>
          <a:prstGeom prst="rect">
            <a:avLst/>
          </a:prstGeom>
          <a:noFill/>
          <a:ln w="9525">
            <a:noFill/>
            <a:miter lim="800000"/>
            <a:headEnd/>
            <a:tailEnd/>
          </a:ln>
        </p:spPr>
        <p:txBody>
          <a:bodyPr anchor="ctr">
            <a:spAutoFit/>
          </a:bodyPr>
          <a:lstStyle/>
          <a:p>
            <a:r>
              <a:rPr lang="en-US" sz="600" dirty="0">
                <a:solidFill>
                  <a:schemeClr val="tx2"/>
                </a:solidFill>
              </a:rPr>
              <a:t>PAGE</a:t>
            </a:r>
            <a:r>
              <a:rPr lang="en-US" sz="600" dirty="0" smtClean="0">
                <a:solidFill>
                  <a:schemeClr val="tx2"/>
                </a:solidFill>
              </a:rPr>
              <a:t>  </a:t>
            </a:r>
            <a:fld id="{DF573F04-0965-4020-B5B5-991C2993D9D9}" type="slidenum">
              <a:rPr lang="en-US" sz="600" smtClean="0">
                <a:solidFill>
                  <a:schemeClr val="tx2"/>
                </a:solidFill>
              </a:rPr>
              <a:pPr/>
              <a:t>‹#›</a:t>
            </a:fld>
            <a:endParaRPr lang="en-US" sz="600" dirty="0">
              <a:solidFill>
                <a:schemeClr val="tx2"/>
              </a:solidFill>
            </a:endParaRPr>
          </a:p>
        </p:txBody>
      </p:sp>
      <p:pic>
        <p:nvPicPr>
          <p:cNvPr id="22" name="Picture 21" descr="q_white.png"/>
          <p:cNvPicPr>
            <a:picLocks noChangeAspect="1"/>
          </p:cNvPicPr>
          <p:nvPr userDrawn="1"/>
        </p:nvPicPr>
        <p:blipFill>
          <a:blip r:embed="rId3" cstate="print">
            <a:lum bright="-100000"/>
          </a:blip>
          <a:srcRect/>
          <a:stretch>
            <a:fillRect/>
          </a:stretch>
        </p:blipFill>
        <p:spPr bwMode="auto">
          <a:xfrm>
            <a:off x="7790688" y="6451900"/>
            <a:ext cx="1216152" cy="338186"/>
          </a:xfrm>
          <a:prstGeom prst="rect">
            <a:avLst/>
          </a:prstGeom>
          <a:noFill/>
          <a:ln w="9525">
            <a:noFill/>
            <a:miter lim="800000"/>
            <a:headEnd/>
            <a:tailEnd/>
          </a:ln>
        </p:spPr>
      </p:pic>
      <p:pic>
        <p:nvPicPr>
          <p:cNvPr id="10" name="Picture 9" descr="RedefiningMobility_3.png"/>
          <p:cNvPicPr>
            <a:picLocks noChangeAspect="1"/>
          </p:cNvPicPr>
          <p:nvPr userDrawn="1"/>
        </p:nvPicPr>
        <p:blipFill>
          <a:blip r:embed="rId4" cstate="print"/>
          <a:stretch>
            <a:fillRect/>
          </a:stretch>
        </p:blipFill>
        <p:spPr>
          <a:xfrm>
            <a:off x="185619" y="6393484"/>
            <a:ext cx="2045517" cy="298215"/>
          </a:xfrm>
          <a:prstGeom prst="rect">
            <a:avLst/>
          </a:prstGeom>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76779" y="273050"/>
            <a:ext cx="8729663" cy="561975"/>
          </a:xfrm>
        </p:spPr>
        <p:txBody>
          <a:bodyPr/>
          <a:lstStyle>
            <a:lvl1pPr>
              <a:defRPr>
                <a:solidFill>
                  <a:schemeClr val="tx2"/>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lstStyle>
            <a:lvl1pPr>
              <a:buClr>
                <a:schemeClr val="accent2"/>
              </a:buClr>
              <a:defRPr>
                <a:solidFill>
                  <a:srgbClr val="333333"/>
                </a:solidFill>
              </a:defRPr>
            </a:lvl1pPr>
            <a:lvl2pPr>
              <a:buClr>
                <a:schemeClr val="accent1"/>
              </a:buClr>
              <a:defRPr>
                <a:solidFill>
                  <a:srgbClr val="333333"/>
                </a:solidFill>
              </a:defRPr>
            </a:lvl2pPr>
            <a:lvl3pPr>
              <a:buClr>
                <a:schemeClr val="tx2"/>
              </a:buClr>
              <a:defRPr>
                <a:solidFill>
                  <a:srgbClr val="333333"/>
                </a:solidFill>
              </a:defRPr>
            </a:lvl3pPr>
            <a:lvl4pPr>
              <a:buClr>
                <a:schemeClr val="accent1"/>
              </a:buClr>
              <a:buFont typeface="Lucida Grande"/>
              <a:buChar char="»"/>
              <a:defRPr>
                <a:solidFill>
                  <a:srgbClr val="333333"/>
                </a:solidFill>
              </a:defRPr>
            </a:lvl4pPr>
            <a:lvl5pPr>
              <a:buClr>
                <a:schemeClr val="tx2"/>
              </a:buClr>
              <a:defRPr>
                <a:solidFill>
                  <a:srgbClr val="333333"/>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76779" y="273050"/>
            <a:ext cx="8729663" cy="561975"/>
          </a:xfrm>
        </p:spPr>
        <p:txBody>
          <a:bodyPr/>
          <a:lstStyle>
            <a:lvl1pPr>
              <a:defRPr>
                <a:solidFill>
                  <a:srgbClr val="636568"/>
                </a:solidFill>
              </a:defRPr>
            </a:lvl1pPr>
          </a:lstStyle>
          <a:p>
            <a:r>
              <a:rPr lang="en-US" smtClean="0"/>
              <a:t>Click to edit Master title style</a:t>
            </a:r>
            <a:endParaRPr lang="en-US" dirty="0"/>
          </a:p>
        </p:txBody>
      </p:sp>
      <p:sp>
        <p:nvSpPr>
          <p:cNvPr id="3" name="Content Placeholder 2"/>
          <p:cNvSpPr>
            <a:spLocks noGrp="1"/>
          </p:cNvSpPr>
          <p:nvPr>
            <p:ph sz="half" idx="1"/>
          </p:nvPr>
        </p:nvSpPr>
        <p:spPr>
          <a:xfrm>
            <a:off x="163513" y="904108"/>
            <a:ext cx="4279900" cy="5314950"/>
          </a:xfrm>
        </p:spPr>
        <p:txBody>
          <a:bodyPr/>
          <a:lstStyle>
            <a:lvl1pPr>
              <a:defRPr sz="2000">
                <a:solidFill>
                  <a:srgbClr val="333333"/>
                </a:solidFill>
              </a:defRPr>
            </a:lvl1pPr>
            <a:lvl2pPr>
              <a:defRPr sz="1800">
                <a:solidFill>
                  <a:srgbClr val="333333"/>
                </a:solidFill>
              </a:defRPr>
            </a:lvl2pPr>
            <a:lvl3pPr>
              <a:defRPr sz="1600">
                <a:solidFill>
                  <a:srgbClr val="333333"/>
                </a:solidFill>
              </a:defRPr>
            </a:lvl3pPr>
            <a:lvl4pPr>
              <a:defRPr sz="1400">
                <a:solidFill>
                  <a:srgbClr val="333333"/>
                </a:solidFill>
              </a:defRPr>
            </a:lvl4pPr>
            <a:lvl5pPr>
              <a:defRPr sz="1400">
                <a:solidFill>
                  <a:srgbClr val="333333"/>
                </a:solidFill>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595813" y="904108"/>
            <a:ext cx="4279900" cy="5314950"/>
          </a:xfrm>
        </p:spPr>
        <p:txBody>
          <a:bodyPr/>
          <a:lstStyle>
            <a:lvl1pPr>
              <a:defRPr sz="2000">
                <a:solidFill>
                  <a:srgbClr val="333333"/>
                </a:solidFill>
              </a:defRPr>
            </a:lvl1pPr>
            <a:lvl2pPr>
              <a:defRPr sz="1800">
                <a:solidFill>
                  <a:srgbClr val="333333"/>
                </a:solidFill>
              </a:defRPr>
            </a:lvl2pPr>
            <a:lvl3pPr>
              <a:defRPr sz="1600">
                <a:solidFill>
                  <a:srgbClr val="333333"/>
                </a:solidFill>
              </a:defRPr>
            </a:lvl3pPr>
            <a:lvl4pPr>
              <a:defRPr sz="1400">
                <a:solidFill>
                  <a:srgbClr val="333333"/>
                </a:solidFill>
              </a:defRPr>
            </a:lvl4pPr>
            <a:lvl5pPr>
              <a:defRPr sz="1400">
                <a:solidFill>
                  <a:srgbClr val="333333"/>
                </a:solidFill>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76779" y="273050"/>
            <a:ext cx="8729663" cy="561975"/>
          </a:xfrm>
        </p:spPr>
        <p:txBody>
          <a:bodyPr/>
          <a:lstStyle>
            <a:lvl1pPr>
              <a:defRPr>
                <a:solidFill>
                  <a:srgbClr val="636568"/>
                </a:solidFill>
              </a:defRPr>
            </a:lvl1pPr>
          </a:lstStyle>
          <a:p>
            <a:r>
              <a:rPr lang="en-US" smtClean="0"/>
              <a:t>Click to edit Master title style</a:t>
            </a:r>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p:cNvSpPr>
            <a:spLocks noChangeArrowheads="1"/>
          </p:cNvSpPr>
          <p:nvPr/>
        </p:nvSpPr>
        <p:spPr bwMode="auto">
          <a:xfrm>
            <a:off x="0" y="6400800"/>
            <a:ext cx="9144000" cy="457200"/>
          </a:xfrm>
          <a:prstGeom prst="rect">
            <a:avLst/>
          </a:prstGeom>
          <a:solidFill>
            <a:srgbClr val="333333"/>
          </a:solidFill>
          <a:ln w="9525" algn="ctr">
            <a:noFill/>
            <a:miter lim="800000"/>
            <a:headEnd/>
            <a:tailEnd/>
          </a:ln>
          <a:effectLst>
            <a:outerShdw dist="23000" dir="5400000" rotWithShape="0">
              <a:srgbClr val="808080">
                <a:alpha val="34999"/>
              </a:srgbClr>
            </a:outerShdw>
          </a:effectLst>
        </p:spPr>
        <p:txBody>
          <a:bodyPr anchor="ctr"/>
          <a:lstStyle/>
          <a:p>
            <a:pPr algn="ctr" fontAlgn="auto">
              <a:spcBef>
                <a:spcPts val="0"/>
              </a:spcBef>
              <a:spcAft>
                <a:spcPts val="0"/>
              </a:spcAft>
              <a:defRPr/>
            </a:pPr>
            <a:endParaRPr lang="en-US" baseline="0">
              <a:solidFill>
                <a:schemeClr val="lt1"/>
              </a:solidFill>
              <a:latin typeface="+mn-lt"/>
            </a:endParaRPr>
          </a:p>
        </p:txBody>
      </p:sp>
      <p:sp>
        <p:nvSpPr>
          <p:cNvPr id="1071" name="Rectangle 47"/>
          <p:cNvSpPr>
            <a:spLocks noGrp="1" noChangeArrowheads="1"/>
          </p:cNvSpPr>
          <p:nvPr>
            <p:ph type="title"/>
          </p:nvPr>
        </p:nvSpPr>
        <p:spPr bwMode="auto">
          <a:xfrm>
            <a:off x="176779" y="273050"/>
            <a:ext cx="8729663" cy="56197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US" dirty="0" smtClean="0"/>
          </a:p>
        </p:txBody>
      </p:sp>
      <p:sp>
        <p:nvSpPr>
          <p:cNvPr id="1076" name="Rectangle 52"/>
          <p:cNvSpPr>
            <a:spLocks noGrp="1" noChangeArrowheads="1"/>
          </p:cNvSpPr>
          <p:nvPr>
            <p:ph type="body" idx="1"/>
          </p:nvPr>
        </p:nvSpPr>
        <p:spPr bwMode="auto">
          <a:xfrm>
            <a:off x="163513" y="904108"/>
            <a:ext cx="8712200" cy="53149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ext Box 49"/>
          <p:cNvSpPr txBox="1">
            <a:spLocks noChangeArrowheads="1"/>
          </p:cNvSpPr>
          <p:nvPr/>
        </p:nvSpPr>
        <p:spPr bwMode="auto">
          <a:xfrm>
            <a:off x="180975" y="6626493"/>
            <a:ext cx="577850" cy="184666"/>
          </a:xfrm>
          <a:prstGeom prst="rect">
            <a:avLst/>
          </a:prstGeom>
          <a:noFill/>
          <a:ln w="9525">
            <a:noFill/>
            <a:miter lim="800000"/>
            <a:headEnd/>
            <a:tailEnd/>
          </a:ln>
        </p:spPr>
        <p:txBody>
          <a:bodyPr anchor="ctr">
            <a:spAutoFit/>
          </a:bodyPr>
          <a:lstStyle/>
          <a:p>
            <a:r>
              <a:rPr lang="en-US" sz="600" dirty="0">
                <a:solidFill>
                  <a:schemeClr val="bg1"/>
                </a:solidFill>
              </a:rPr>
              <a:t>PAGE</a:t>
            </a:r>
            <a:r>
              <a:rPr lang="en-US" sz="600" dirty="0" smtClean="0">
                <a:solidFill>
                  <a:schemeClr val="bg1"/>
                </a:solidFill>
              </a:rPr>
              <a:t>  </a:t>
            </a:r>
            <a:fld id="{DF573F04-0965-4020-B5B5-991C2993D9D9}" type="slidenum">
              <a:rPr lang="en-US" sz="600" smtClean="0">
                <a:solidFill>
                  <a:schemeClr val="bg1"/>
                </a:solidFill>
              </a:rPr>
              <a:pPr/>
              <a:t>‹#›</a:t>
            </a:fld>
            <a:endParaRPr lang="en-US" sz="600" dirty="0">
              <a:solidFill>
                <a:schemeClr val="bg1"/>
              </a:solidFill>
            </a:endParaRPr>
          </a:p>
        </p:txBody>
      </p:sp>
      <p:pic>
        <p:nvPicPr>
          <p:cNvPr id="10" name="Picture 9" descr="q_white.png"/>
          <p:cNvPicPr>
            <a:picLocks noChangeAspect="1"/>
          </p:cNvPicPr>
          <p:nvPr/>
        </p:nvPicPr>
        <p:blipFill>
          <a:blip r:embed="rId9" cstate="print"/>
          <a:srcRect/>
          <a:stretch>
            <a:fillRect/>
          </a:stretch>
        </p:blipFill>
        <p:spPr bwMode="auto">
          <a:xfrm>
            <a:off x="7790688" y="6451900"/>
            <a:ext cx="1216152" cy="338186"/>
          </a:xfrm>
          <a:prstGeom prst="rect">
            <a:avLst/>
          </a:prstGeom>
          <a:noFill/>
          <a:ln w="9525">
            <a:noFill/>
            <a:miter lim="800000"/>
            <a:headEnd/>
            <a:tailEnd/>
          </a:ln>
        </p:spPr>
      </p:pic>
      <p:pic>
        <p:nvPicPr>
          <p:cNvPr id="14" name="Picture 13" descr="RedefiningMobility_black.png"/>
          <p:cNvPicPr>
            <a:picLocks noChangeAspect="1"/>
          </p:cNvPicPr>
          <p:nvPr/>
        </p:nvPicPr>
        <p:blipFill>
          <a:blip r:embed="rId10" cstate="print"/>
          <a:stretch>
            <a:fillRect/>
          </a:stretch>
        </p:blipFill>
        <p:spPr>
          <a:xfrm>
            <a:off x="186482" y="6391656"/>
            <a:ext cx="2081230" cy="303423"/>
          </a:xfrm>
          <a:prstGeom prst="rect">
            <a:avLst/>
          </a:prstGeom>
        </p:spPr>
      </p:pic>
    </p:spTree>
  </p:cSld>
  <p:clrMap bg1="lt1" tx1="dk1" bg2="lt2" tx2="dk2" accent1="accent1" accent2="accent2" accent3="accent3" accent4="accent4" accent5="accent5" accent6="accent6" hlink="hlink" folHlink="folHlink"/>
  <p:sldLayoutIdLst>
    <p:sldLayoutId id="2147483659" r:id="rId1"/>
    <p:sldLayoutId id="2147483651" r:id="rId2"/>
    <p:sldLayoutId id="2147483649" r:id="rId3"/>
    <p:sldLayoutId id="2147483650" r:id="rId4"/>
    <p:sldLayoutId id="2147483653" r:id="rId5"/>
    <p:sldLayoutId id="2147483655" r:id="rId6"/>
    <p:sldLayoutId id="2147483656" r:id="rId7"/>
  </p:sldLayoutIdLst>
  <p:txStyles>
    <p:titleStyle>
      <a:lvl1pPr algn="l" rtl="0" eaLnBrk="1" fontAlgn="base" hangingPunct="1">
        <a:lnSpc>
          <a:spcPct val="80000"/>
        </a:lnSpc>
        <a:spcBef>
          <a:spcPct val="0"/>
        </a:spcBef>
        <a:spcAft>
          <a:spcPct val="0"/>
        </a:spcAft>
        <a:defRPr sz="2800">
          <a:solidFill>
            <a:schemeClr val="tx2"/>
          </a:solidFill>
          <a:latin typeface="+mj-lt"/>
          <a:ea typeface="+mj-ea"/>
          <a:cs typeface="+mj-cs"/>
        </a:defRPr>
      </a:lvl1pPr>
      <a:lvl2pPr algn="l" rtl="0" eaLnBrk="1" fontAlgn="base" hangingPunct="1">
        <a:lnSpc>
          <a:spcPct val="80000"/>
        </a:lnSpc>
        <a:spcBef>
          <a:spcPct val="0"/>
        </a:spcBef>
        <a:spcAft>
          <a:spcPct val="0"/>
        </a:spcAft>
        <a:defRPr sz="2400">
          <a:solidFill>
            <a:schemeClr val="accent1"/>
          </a:solidFill>
          <a:latin typeface="Arial" charset="0"/>
          <a:cs typeface="Arial" charset="0"/>
        </a:defRPr>
      </a:lvl2pPr>
      <a:lvl3pPr algn="l" rtl="0" eaLnBrk="1" fontAlgn="base" hangingPunct="1">
        <a:lnSpc>
          <a:spcPct val="80000"/>
        </a:lnSpc>
        <a:spcBef>
          <a:spcPct val="0"/>
        </a:spcBef>
        <a:spcAft>
          <a:spcPct val="0"/>
        </a:spcAft>
        <a:defRPr sz="2400">
          <a:solidFill>
            <a:schemeClr val="accent1"/>
          </a:solidFill>
          <a:latin typeface="Arial" charset="0"/>
          <a:cs typeface="Arial" charset="0"/>
        </a:defRPr>
      </a:lvl3pPr>
      <a:lvl4pPr algn="l" rtl="0" eaLnBrk="1" fontAlgn="base" hangingPunct="1">
        <a:lnSpc>
          <a:spcPct val="80000"/>
        </a:lnSpc>
        <a:spcBef>
          <a:spcPct val="0"/>
        </a:spcBef>
        <a:spcAft>
          <a:spcPct val="0"/>
        </a:spcAft>
        <a:defRPr sz="2400">
          <a:solidFill>
            <a:schemeClr val="accent1"/>
          </a:solidFill>
          <a:latin typeface="Arial" charset="0"/>
          <a:cs typeface="Arial" charset="0"/>
        </a:defRPr>
      </a:lvl4pPr>
      <a:lvl5pPr algn="l" rtl="0" eaLnBrk="1" fontAlgn="base" hangingPunct="1">
        <a:lnSpc>
          <a:spcPct val="80000"/>
        </a:lnSpc>
        <a:spcBef>
          <a:spcPct val="0"/>
        </a:spcBef>
        <a:spcAft>
          <a:spcPct val="0"/>
        </a:spcAft>
        <a:defRPr sz="2400">
          <a:solidFill>
            <a:schemeClr val="accent1"/>
          </a:solidFill>
          <a:latin typeface="Arial" charset="0"/>
          <a:cs typeface="Arial" charset="0"/>
        </a:defRPr>
      </a:lvl5pPr>
      <a:lvl6pPr marL="457200" algn="l" rtl="0" eaLnBrk="1" fontAlgn="base" hangingPunct="1">
        <a:lnSpc>
          <a:spcPct val="80000"/>
        </a:lnSpc>
        <a:spcBef>
          <a:spcPct val="0"/>
        </a:spcBef>
        <a:spcAft>
          <a:spcPct val="0"/>
        </a:spcAft>
        <a:defRPr sz="2400">
          <a:solidFill>
            <a:schemeClr val="accent1"/>
          </a:solidFill>
          <a:latin typeface="Arial" charset="0"/>
          <a:cs typeface="Arial" charset="0"/>
        </a:defRPr>
      </a:lvl6pPr>
      <a:lvl7pPr marL="914400" algn="l" rtl="0" eaLnBrk="1" fontAlgn="base" hangingPunct="1">
        <a:lnSpc>
          <a:spcPct val="80000"/>
        </a:lnSpc>
        <a:spcBef>
          <a:spcPct val="0"/>
        </a:spcBef>
        <a:spcAft>
          <a:spcPct val="0"/>
        </a:spcAft>
        <a:defRPr sz="2400">
          <a:solidFill>
            <a:schemeClr val="accent1"/>
          </a:solidFill>
          <a:latin typeface="Arial" charset="0"/>
          <a:cs typeface="Arial" charset="0"/>
        </a:defRPr>
      </a:lvl7pPr>
      <a:lvl8pPr marL="1371600" algn="l" rtl="0" eaLnBrk="1" fontAlgn="base" hangingPunct="1">
        <a:lnSpc>
          <a:spcPct val="80000"/>
        </a:lnSpc>
        <a:spcBef>
          <a:spcPct val="0"/>
        </a:spcBef>
        <a:spcAft>
          <a:spcPct val="0"/>
        </a:spcAft>
        <a:defRPr sz="2400">
          <a:solidFill>
            <a:schemeClr val="accent1"/>
          </a:solidFill>
          <a:latin typeface="Arial" charset="0"/>
          <a:cs typeface="Arial" charset="0"/>
        </a:defRPr>
      </a:lvl8pPr>
      <a:lvl9pPr marL="1828800" algn="l" rtl="0" eaLnBrk="1" fontAlgn="base" hangingPunct="1">
        <a:lnSpc>
          <a:spcPct val="80000"/>
        </a:lnSpc>
        <a:spcBef>
          <a:spcPct val="0"/>
        </a:spcBef>
        <a:spcAft>
          <a:spcPct val="0"/>
        </a:spcAft>
        <a:defRPr sz="2400">
          <a:solidFill>
            <a:schemeClr val="accent1"/>
          </a:solidFill>
          <a:latin typeface="Arial" charset="0"/>
          <a:cs typeface="Arial" charset="0"/>
        </a:defRPr>
      </a:lvl9pPr>
    </p:titleStyle>
    <p:bodyStyle>
      <a:lvl1pPr marL="173038" indent="-173038" algn="l" rtl="0" eaLnBrk="1" fontAlgn="base" hangingPunct="1">
        <a:lnSpc>
          <a:spcPct val="95000"/>
        </a:lnSpc>
        <a:spcBef>
          <a:spcPct val="35000"/>
        </a:spcBef>
        <a:spcAft>
          <a:spcPct val="0"/>
        </a:spcAft>
        <a:buClr>
          <a:schemeClr val="accent2"/>
        </a:buClr>
        <a:buFont typeface="Wingdings" pitchFamily="2" charset="2"/>
        <a:buChar char="§"/>
        <a:defRPr sz="2000">
          <a:solidFill>
            <a:srgbClr val="333333"/>
          </a:solidFill>
          <a:latin typeface="+mn-lt"/>
          <a:ea typeface="+mn-ea"/>
          <a:cs typeface="+mn-cs"/>
        </a:defRPr>
      </a:lvl1pPr>
      <a:lvl2pPr marL="460375" indent="-173038" algn="l" rtl="0" eaLnBrk="1" fontAlgn="base" hangingPunct="1">
        <a:lnSpc>
          <a:spcPct val="95000"/>
        </a:lnSpc>
        <a:spcBef>
          <a:spcPct val="35000"/>
        </a:spcBef>
        <a:spcAft>
          <a:spcPct val="0"/>
        </a:spcAft>
        <a:buClr>
          <a:schemeClr val="accent1"/>
        </a:buClr>
        <a:buFont typeface="Wingdings" pitchFamily="2" charset="2"/>
        <a:buChar char="§"/>
        <a:defRPr>
          <a:solidFill>
            <a:srgbClr val="333333"/>
          </a:solidFill>
          <a:latin typeface="+mn-lt"/>
          <a:cs typeface="+mn-cs"/>
        </a:defRPr>
      </a:lvl2pPr>
      <a:lvl3pPr marL="798513" indent="-223838" algn="l" rtl="0" eaLnBrk="1" fontAlgn="base" hangingPunct="1">
        <a:lnSpc>
          <a:spcPct val="95000"/>
        </a:lnSpc>
        <a:spcBef>
          <a:spcPct val="35000"/>
        </a:spcBef>
        <a:spcAft>
          <a:spcPct val="0"/>
        </a:spcAft>
        <a:buClr>
          <a:schemeClr val="tx2"/>
        </a:buClr>
        <a:buSzPct val="125000"/>
        <a:buFont typeface="Arial" charset="0"/>
        <a:buChar char="–"/>
        <a:defRPr sz="1600">
          <a:solidFill>
            <a:srgbClr val="333333"/>
          </a:solidFill>
          <a:latin typeface="+mn-lt"/>
          <a:cs typeface="+mn-cs"/>
        </a:defRPr>
      </a:lvl3pPr>
      <a:lvl4pPr marL="1087438" indent="-174625" algn="l" rtl="0" eaLnBrk="1" fontAlgn="base" hangingPunct="1">
        <a:lnSpc>
          <a:spcPct val="95000"/>
        </a:lnSpc>
        <a:spcBef>
          <a:spcPct val="35000"/>
        </a:spcBef>
        <a:spcAft>
          <a:spcPct val="0"/>
        </a:spcAft>
        <a:buClr>
          <a:schemeClr val="accent1"/>
        </a:buClr>
        <a:buSzPct val="125000"/>
        <a:buFont typeface="Lucida Grande"/>
        <a:buChar char="»"/>
        <a:defRPr sz="1400">
          <a:solidFill>
            <a:srgbClr val="333333"/>
          </a:solidFill>
          <a:latin typeface="+mn-lt"/>
          <a:cs typeface="+mn-cs"/>
        </a:defRPr>
      </a:lvl4pPr>
      <a:lvl5pPr marL="1316038" indent="-114300" algn="l" rtl="0" eaLnBrk="1" fontAlgn="base" hangingPunct="1">
        <a:lnSpc>
          <a:spcPct val="95000"/>
        </a:lnSpc>
        <a:spcBef>
          <a:spcPct val="35000"/>
        </a:spcBef>
        <a:spcAft>
          <a:spcPct val="0"/>
        </a:spcAft>
        <a:buClr>
          <a:schemeClr val="tx2"/>
        </a:buClr>
        <a:buChar char="•"/>
        <a:defRPr sz="1200">
          <a:solidFill>
            <a:srgbClr val="333333"/>
          </a:solidFill>
          <a:latin typeface="+mn-lt"/>
          <a:cs typeface="+mn-cs"/>
        </a:defRPr>
      </a:lvl5pPr>
      <a:lvl6pPr marL="17732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6pPr>
      <a:lvl7pPr marL="22304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7pPr>
      <a:lvl8pPr marL="26876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8pPr>
      <a:lvl9pPr marL="31448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itle 17"/>
          <p:cNvSpPr>
            <a:spLocks noGrp="1"/>
          </p:cNvSpPr>
          <p:nvPr>
            <p:ph type="ctrTitle"/>
          </p:nvPr>
        </p:nvSpPr>
        <p:spPr>
          <a:xfrm>
            <a:off x="1850315" y="3537273"/>
            <a:ext cx="7170240" cy="1540334"/>
          </a:xfrm>
        </p:spPr>
        <p:txBody>
          <a:bodyPr/>
          <a:lstStyle/>
          <a:p>
            <a:r>
              <a:rPr lang="en-US" b="1" dirty="0" smtClean="0"/>
              <a:t>JCTVC-H0444</a:t>
            </a:r>
            <a:r>
              <a:rPr lang="en-US" dirty="0" smtClean="0"/>
              <a:t/>
            </a:r>
            <a:br>
              <a:rPr lang="en-US" dirty="0" smtClean="0"/>
            </a:br>
            <a:r>
              <a:rPr lang="en-US" dirty="0" smtClean="0"/>
              <a:t>CE1: Modified LPS range and state transition tables for BAC</a:t>
            </a:r>
            <a:endParaRPr lang="en-US" dirty="0"/>
          </a:p>
        </p:txBody>
      </p:sp>
      <p:sp>
        <p:nvSpPr>
          <p:cNvPr id="4" name="Subtitle 19"/>
          <p:cNvSpPr txBox="1">
            <a:spLocks/>
          </p:cNvSpPr>
          <p:nvPr/>
        </p:nvSpPr>
        <p:spPr bwMode="auto">
          <a:xfrm>
            <a:off x="1904096" y="5335792"/>
            <a:ext cx="6442462" cy="42744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eaLnBrk="1" hangingPunct="1">
              <a:spcBef>
                <a:spcPts val="0"/>
              </a:spcBef>
              <a:buClr>
                <a:schemeClr val="accent2"/>
              </a:buClr>
              <a:defRPr/>
            </a:pPr>
            <a:r>
              <a:rPr lang="en-US" sz="2000" u="sng" dirty="0" smtClean="0"/>
              <a:t>Joel Sole</a:t>
            </a:r>
            <a:r>
              <a:rPr lang="en-US" sz="2000" dirty="0" smtClean="0"/>
              <a:t>, Liwei Guo, Marta Karczewicz</a:t>
            </a:r>
            <a:endParaRPr kumimoji="0" lang="en-US" sz="2000" b="0" i="0" u="none" strike="noStrike" kern="0" cap="none" spc="0" normalizeH="0" baseline="0" noProof="0" dirty="0" smtClean="0">
              <a:ln>
                <a:noFill/>
              </a:ln>
              <a:solidFill>
                <a:srgbClr val="333333"/>
              </a:solidFill>
              <a:effectLst/>
              <a:uLnTx/>
              <a:uFillTx/>
              <a:latin typeface="+mn-lt"/>
              <a:ea typeface="+mn-ea"/>
              <a:cs typeface="+mn-cs"/>
            </a:endParaRPr>
          </a:p>
          <a:p>
            <a:pPr marL="0" marR="0" lvl="0" indent="0" algn="l" defTabSz="914400" rtl="0" eaLnBrk="1" fontAlgn="base" latinLnBrk="0" hangingPunct="1">
              <a:lnSpc>
                <a:spcPct val="100000"/>
              </a:lnSpc>
              <a:spcBef>
                <a:spcPts val="0"/>
              </a:spcBef>
              <a:spcAft>
                <a:spcPct val="0"/>
              </a:spcAft>
              <a:buClr>
                <a:schemeClr val="accent2"/>
              </a:buClr>
              <a:buSzTx/>
              <a:buFont typeface="Wingdings" pitchFamily="2" charset="2"/>
              <a:buNone/>
              <a:tabLst/>
              <a:defRPr/>
            </a:pPr>
            <a:endParaRPr kumimoji="0" lang="en-US" sz="2000" b="0" i="0" u="none" strike="noStrike" kern="0" cap="none" spc="0" normalizeH="0" baseline="0" noProof="0" dirty="0">
              <a:ln>
                <a:noFill/>
              </a:ln>
              <a:solidFill>
                <a:srgbClr val="333333"/>
              </a:solidFill>
              <a:effectLst/>
              <a:uLnTx/>
              <a:uFillTx/>
              <a:latin typeface="+mn-lt"/>
              <a:ea typeface="+mn-ea"/>
              <a:cs typeface="+mn-cs"/>
            </a:endParaRPr>
          </a:p>
        </p:txBody>
      </p:sp>
    </p:spTree>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3715" name="Rectangle 3"/>
          <p:cNvSpPr>
            <a:spLocks noGrp="1" noChangeArrowheads="1"/>
          </p:cNvSpPr>
          <p:nvPr>
            <p:ph type="title"/>
          </p:nvPr>
        </p:nvSpPr>
        <p:spPr/>
        <p:txBody>
          <a:bodyPr/>
          <a:lstStyle/>
          <a:p>
            <a:r>
              <a:rPr lang="en-US" dirty="0" smtClean="0"/>
              <a:t>BD-rate 64×4 + H0535</a:t>
            </a:r>
            <a:endParaRPr lang="en-US" dirty="0"/>
          </a:p>
        </p:txBody>
      </p:sp>
      <p:sp>
        <p:nvSpPr>
          <p:cNvPr id="243714" name="Rectangle 2"/>
          <p:cNvSpPr>
            <a:spLocks noGrp="1" noChangeArrowheads="1"/>
          </p:cNvSpPr>
          <p:nvPr>
            <p:ph idx="1"/>
          </p:nvPr>
        </p:nvSpPr>
        <p:spPr>
          <a:xfrm>
            <a:off x="163513" y="1613647"/>
            <a:ext cx="8098360" cy="4465562"/>
          </a:xfrm>
        </p:spPr>
        <p:txBody>
          <a:bodyPr/>
          <a:lstStyle/>
          <a:p>
            <a:pPr lvl="1"/>
            <a:endParaRPr lang="en-US" dirty="0" smtClean="0"/>
          </a:p>
          <a:p>
            <a:pPr>
              <a:buNone/>
            </a:pPr>
            <a:endParaRPr lang="en-US" dirty="0"/>
          </a:p>
        </p:txBody>
      </p:sp>
      <p:sp>
        <p:nvSpPr>
          <p:cNvPr id="6" name="Rectangle 2"/>
          <p:cNvSpPr txBox="1">
            <a:spLocks noChangeArrowheads="1"/>
          </p:cNvSpPr>
          <p:nvPr/>
        </p:nvSpPr>
        <p:spPr bwMode="auto">
          <a:xfrm>
            <a:off x="163513" y="904108"/>
            <a:ext cx="8712200" cy="53149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630238" lvl="1" indent="-173038" eaLnBrk="1" hangingPunct="1">
              <a:lnSpc>
                <a:spcPct val="95000"/>
              </a:lnSpc>
              <a:spcBef>
                <a:spcPct val="35000"/>
              </a:spcBef>
              <a:buClr>
                <a:schemeClr val="accent2"/>
              </a:buClr>
            </a:pPr>
            <a:endParaRPr kumimoji="0" lang="en-US" sz="2800" b="0" i="0" u="none" strike="noStrike" kern="0" cap="none" spc="0" normalizeH="0" baseline="0" noProof="0" dirty="0" smtClean="0">
              <a:ln>
                <a:noFill/>
              </a:ln>
              <a:solidFill>
                <a:srgbClr val="333333"/>
              </a:solidFill>
              <a:effectLst/>
              <a:uLnTx/>
              <a:uFillTx/>
              <a:latin typeface="+mn-lt"/>
              <a:ea typeface="+mn-ea"/>
              <a:cs typeface="+mn-cs"/>
            </a:endParaRPr>
          </a:p>
          <a:p>
            <a:pPr marL="630238" lvl="1" indent="-173038" eaLnBrk="1" hangingPunct="1">
              <a:lnSpc>
                <a:spcPct val="95000"/>
              </a:lnSpc>
              <a:spcBef>
                <a:spcPct val="35000"/>
              </a:spcBef>
              <a:buClr>
                <a:schemeClr val="accent2"/>
              </a:buClr>
            </a:pPr>
            <a:endParaRPr kumimoji="0" lang="en-US" sz="2800" b="0" i="0" u="none" strike="noStrike" kern="0" cap="none" spc="0" normalizeH="0" baseline="0" noProof="0" dirty="0" smtClean="0">
              <a:ln>
                <a:noFill/>
              </a:ln>
              <a:solidFill>
                <a:srgbClr val="333333"/>
              </a:solidFill>
              <a:effectLst/>
              <a:uLnTx/>
              <a:uFillTx/>
              <a:latin typeface="+mn-lt"/>
              <a:ea typeface="+mn-ea"/>
              <a:cs typeface="+mn-cs"/>
            </a:endParaRPr>
          </a:p>
          <a:p>
            <a:pPr marL="630238" lvl="1" indent="-173038" eaLnBrk="1" hangingPunct="1">
              <a:lnSpc>
                <a:spcPct val="95000"/>
              </a:lnSpc>
              <a:spcBef>
                <a:spcPct val="35000"/>
              </a:spcBef>
              <a:buClr>
                <a:schemeClr val="accent2"/>
              </a:buClr>
              <a:buFont typeface="Wingdings" pitchFamily="2" charset="2"/>
              <a:buChar char="§"/>
            </a:pPr>
            <a:endParaRPr lang="en-US" sz="2000" kern="0" dirty="0" smtClean="0">
              <a:solidFill>
                <a:srgbClr val="333333"/>
              </a:solidFill>
              <a:latin typeface="+mn-lt"/>
              <a:cs typeface="+mn-cs"/>
            </a:endParaRPr>
          </a:p>
          <a:p>
            <a:pPr marL="630238" lvl="1" indent="-173038" eaLnBrk="1" hangingPunct="1">
              <a:lnSpc>
                <a:spcPct val="95000"/>
              </a:lnSpc>
              <a:spcBef>
                <a:spcPct val="35000"/>
              </a:spcBef>
              <a:buClr>
                <a:schemeClr val="accent2"/>
              </a:buClr>
            </a:pPr>
            <a:endParaRPr kumimoji="0" lang="en-US" sz="2000" b="0" i="0" u="none" strike="noStrike" kern="0" cap="none" spc="0" normalizeH="0" baseline="0" noProof="0" dirty="0" smtClean="0">
              <a:ln>
                <a:noFill/>
              </a:ln>
              <a:solidFill>
                <a:srgbClr val="333333"/>
              </a:solidFill>
              <a:effectLst/>
              <a:uLnTx/>
              <a:uFillTx/>
              <a:latin typeface="+mn-lt"/>
              <a:ea typeface="+mn-ea"/>
              <a:cs typeface="+mn-cs"/>
            </a:endParaRPr>
          </a:p>
          <a:p>
            <a:pPr marL="630238" lvl="1" indent="-173038" eaLnBrk="1" hangingPunct="1">
              <a:lnSpc>
                <a:spcPct val="95000"/>
              </a:lnSpc>
              <a:spcBef>
                <a:spcPct val="35000"/>
              </a:spcBef>
              <a:buClr>
                <a:schemeClr val="accent2"/>
              </a:buClr>
            </a:pPr>
            <a:endParaRPr lang="en-US" sz="2000" kern="0" dirty="0" smtClean="0">
              <a:solidFill>
                <a:srgbClr val="333333"/>
              </a:solidFill>
              <a:latin typeface="+mn-lt"/>
              <a:cs typeface="+mn-cs"/>
            </a:endParaRPr>
          </a:p>
          <a:p>
            <a:pPr marL="630238" lvl="1" indent="-173038" eaLnBrk="1" hangingPunct="1">
              <a:lnSpc>
                <a:spcPct val="95000"/>
              </a:lnSpc>
              <a:spcBef>
                <a:spcPct val="35000"/>
              </a:spcBef>
              <a:buClr>
                <a:schemeClr val="accent2"/>
              </a:buClr>
            </a:pPr>
            <a:endParaRPr kumimoji="0" lang="en-US" sz="2000" b="0" i="0" u="none" strike="noStrike" kern="0" cap="none" spc="0" normalizeH="0" baseline="0" noProof="0" dirty="0" smtClean="0">
              <a:ln>
                <a:noFill/>
              </a:ln>
              <a:solidFill>
                <a:srgbClr val="333333"/>
              </a:solidFill>
              <a:effectLst/>
              <a:uLnTx/>
              <a:uFillTx/>
              <a:latin typeface="+mn-lt"/>
              <a:ea typeface="+mn-ea"/>
              <a:cs typeface="+mn-cs"/>
            </a:endParaRPr>
          </a:p>
          <a:p>
            <a:pPr marL="630238" lvl="1" indent="-173038" eaLnBrk="1" hangingPunct="1">
              <a:lnSpc>
                <a:spcPct val="95000"/>
              </a:lnSpc>
              <a:spcBef>
                <a:spcPct val="35000"/>
              </a:spcBef>
              <a:buClr>
                <a:schemeClr val="accent2"/>
              </a:buClr>
            </a:pPr>
            <a:endParaRPr lang="en-US" sz="2000" kern="0" dirty="0" smtClean="0">
              <a:solidFill>
                <a:srgbClr val="333333"/>
              </a:solidFill>
              <a:latin typeface="+mn-lt"/>
              <a:cs typeface="+mn-cs"/>
            </a:endParaRPr>
          </a:p>
          <a:p>
            <a:pPr marL="630238" lvl="1" indent="-173038" eaLnBrk="1" hangingPunct="1">
              <a:lnSpc>
                <a:spcPct val="95000"/>
              </a:lnSpc>
              <a:spcBef>
                <a:spcPct val="35000"/>
              </a:spcBef>
              <a:buClr>
                <a:schemeClr val="accent2"/>
              </a:buClr>
            </a:pPr>
            <a:endParaRPr kumimoji="0" lang="en-US" sz="2000" b="0" i="0" u="none" strike="noStrike" kern="0" cap="none" spc="0" normalizeH="0" baseline="0" noProof="0" dirty="0" smtClean="0">
              <a:ln>
                <a:noFill/>
              </a:ln>
              <a:solidFill>
                <a:srgbClr val="333333"/>
              </a:solidFill>
              <a:effectLst/>
              <a:uLnTx/>
              <a:uFillTx/>
              <a:latin typeface="+mn-lt"/>
              <a:ea typeface="+mn-ea"/>
              <a:cs typeface="+mn-cs"/>
            </a:endParaRPr>
          </a:p>
          <a:p>
            <a:pPr marL="630238" lvl="1" indent="-173038" eaLnBrk="1" hangingPunct="1">
              <a:lnSpc>
                <a:spcPct val="95000"/>
              </a:lnSpc>
              <a:spcBef>
                <a:spcPct val="35000"/>
              </a:spcBef>
              <a:buClr>
                <a:schemeClr val="accent2"/>
              </a:buClr>
            </a:pPr>
            <a:endParaRPr lang="en-US" sz="2000" kern="0" dirty="0" smtClean="0">
              <a:solidFill>
                <a:srgbClr val="333333"/>
              </a:solidFill>
              <a:latin typeface="+mn-lt"/>
              <a:cs typeface="+mn-cs"/>
            </a:endParaRPr>
          </a:p>
          <a:p>
            <a:pPr marL="630238" lvl="1" indent="-173038" eaLnBrk="1" hangingPunct="1">
              <a:lnSpc>
                <a:spcPct val="95000"/>
              </a:lnSpc>
              <a:spcBef>
                <a:spcPct val="35000"/>
              </a:spcBef>
              <a:buClr>
                <a:schemeClr val="accent2"/>
              </a:buClr>
            </a:pPr>
            <a:endParaRPr kumimoji="0" lang="en-US" sz="2000" b="0" i="0" u="none" strike="noStrike" kern="0" cap="none" spc="0" normalizeH="0" baseline="0" noProof="0" dirty="0" smtClean="0">
              <a:ln>
                <a:noFill/>
              </a:ln>
              <a:solidFill>
                <a:srgbClr val="333333"/>
              </a:solidFill>
              <a:effectLst/>
              <a:uLnTx/>
              <a:uFillTx/>
              <a:latin typeface="+mn-lt"/>
              <a:ea typeface="+mn-ea"/>
              <a:cs typeface="+mn-cs"/>
            </a:endParaRPr>
          </a:p>
          <a:p>
            <a:pPr marL="630238" lvl="1" indent="-173038" eaLnBrk="1" hangingPunct="1">
              <a:lnSpc>
                <a:spcPct val="95000"/>
              </a:lnSpc>
              <a:spcBef>
                <a:spcPct val="35000"/>
              </a:spcBef>
              <a:buClr>
                <a:schemeClr val="accent2"/>
              </a:buClr>
            </a:pPr>
            <a:endParaRPr lang="en-US" sz="2000" kern="0" dirty="0" smtClean="0">
              <a:solidFill>
                <a:srgbClr val="333333"/>
              </a:solidFill>
              <a:latin typeface="+mn-lt"/>
              <a:cs typeface="+mn-cs"/>
            </a:endParaRPr>
          </a:p>
          <a:p>
            <a:pPr marL="630238" lvl="1" indent="-173038" eaLnBrk="1" hangingPunct="1">
              <a:lnSpc>
                <a:spcPct val="95000"/>
              </a:lnSpc>
              <a:spcBef>
                <a:spcPct val="35000"/>
              </a:spcBef>
              <a:buClr>
                <a:schemeClr val="accent2"/>
              </a:buClr>
            </a:pPr>
            <a:endParaRPr kumimoji="0" lang="en-US" sz="1000" b="0" i="0" u="none" strike="noStrike" kern="0" cap="none" spc="0" normalizeH="0" baseline="0" noProof="0" dirty="0" smtClean="0">
              <a:ln>
                <a:noFill/>
              </a:ln>
              <a:solidFill>
                <a:srgbClr val="333333"/>
              </a:solidFill>
              <a:effectLst/>
              <a:uLnTx/>
              <a:uFillTx/>
              <a:latin typeface="+mn-lt"/>
              <a:ea typeface="+mn-ea"/>
              <a:cs typeface="+mn-cs"/>
            </a:endParaRPr>
          </a:p>
          <a:p>
            <a:pPr marL="173038" marR="0" lvl="0" indent="-173038" algn="l" defTabSz="914400" rtl="0" eaLnBrk="1" fontAlgn="base" latinLnBrk="0" hangingPunct="1">
              <a:lnSpc>
                <a:spcPct val="95000"/>
              </a:lnSpc>
              <a:spcBef>
                <a:spcPct val="35000"/>
              </a:spcBef>
              <a:spcAft>
                <a:spcPct val="0"/>
              </a:spcAft>
              <a:buClr>
                <a:schemeClr val="accent2"/>
              </a:buClr>
              <a:buSzTx/>
              <a:buFont typeface="Wingdings" pitchFamily="2" charset="2"/>
              <a:buChar char="§"/>
              <a:tabLst/>
              <a:defRPr/>
            </a:pPr>
            <a:endParaRPr kumimoji="0" lang="en-US" sz="2000" b="0" i="0" u="none" strike="noStrike" kern="0" cap="none" spc="0" normalizeH="0" baseline="0" noProof="0" dirty="0">
              <a:ln>
                <a:noFill/>
              </a:ln>
              <a:solidFill>
                <a:srgbClr val="333333"/>
              </a:solidFill>
              <a:effectLst/>
              <a:uLnTx/>
              <a:uFillTx/>
              <a:latin typeface="+mn-lt"/>
              <a:ea typeface="+mn-ea"/>
              <a:cs typeface="+mn-cs"/>
            </a:endParaRPr>
          </a:p>
        </p:txBody>
      </p:sp>
      <p:graphicFrame>
        <p:nvGraphicFramePr>
          <p:cNvPr id="7" name="Table 6"/>
          <p:cNvGraphicFramePr>
            <a:graphicFrameLocks noGrp="1"/>
          </p:cNvGraphicFramePr>
          <p:nvPr/>
        </p:nvGraphicFramePr>
        <p:xfrm>
          <a:off x="552088" y="862640"/>
          <a:ext cx="7789659" cy="5305818"/>
        </p:xfrm>
        <a:graphic>
          <a:graphicData uri="http://schemas.openxmlformats.org/drawingml/2006/table">
            <a:tbl>
              <a:tblPr/>
              <a:tblGrid>
                <a:gridCol w="933468"/>
                <a:gridCol w="761799"/>
                <a:gridCol w="761799"/>
                <a:gridCol w="761799"/>
                <a:gridCol w="761799"/>
                <a:gridCol w="761799"/>
                <a:gridCol w="761799"/>
                <a:gridCol w="761799"/>
                <a:gridCol w="761799"/>
                <a:gridCol w="761799"/>
              </a:tblGrid>
              <a:tr h="134280">
                <a:tc>
                  <a:txBody>
                    <a:bodyPr/>
                    <a:lstStyle/>
                    <a:p>
                      <a:pPr algn="l" fontAlgn="b"/>
                      <a:endParaRPr lang="en-US" sz="900" b="0" i="0" u="none" strike="noStrike" dirty="0">
                        <a:solidFill>
                          <a:srgbClr val="000000"/>
                        </a:solidFill>
                        <a:latin typeface="Arial"/>
                      </a:endParaRPr>
                    </a:p>
                  </a:txBody>
                  <a:tcPr marL="0" marR="0" marT="0" marB="0" anchor="b">
                    <a:lnL>
                      <a:noFill/>
                    </a:lnL>
                    <a:lnR w="12700" cap="flat" cmpd="sng" algn="ctr">
                      <a:solidFill>
                        <a:srgbClr val="000000"/>
                      </a:solidFill>
                      <a:prstDash val="solid"/>
                      <a:round/>
                      <a:headEnd type="none" w="med" len="med"/>
                      <a:tailEnd type="none" w="med" len="med"/>
                    </a:lnR>
                    <a:lnT>
                      <a:noFill/>
                    </a:lnT>
                    <a:lnB>
                      <a:noFill/>
                    </a:lnB>
                  </a:tcPr>
                </a:tc>
                <a:tc gridSpan="3">
                  <a:txBody>
                    <a:bodyPr/>
                    <a:lstStyle/>
                    <a:p>
                      <a:pPr algn="ctr" fontAlgn="b"/>
                      <a:r>
                        <a:rPr lang="en-US" sz="900" b="1" i="0" u="none" strike="noStrike">
                          <a:solidFill>
                            <a:srgbClr val="000000"/>
                          </a:solidFill>
                          <a:latin typeface="Arial"/>
                        </a:rPr>
                        <a:t>All Intra HE</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900" b="1" i="0" u="none" strike="noStrike">
                          <a:solidFill>
                            <a:srgbClr val="000000"/>
                          </a:solidFill>
                          <a:latin typeface="Arial"/>
                        </a:rPr>
                        <a:t>All Intra LC</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900" b="1" i="0" u="none" strike="noStrike">
                          <a:solidFill>
                            <a:srgbClr val="000000"/>
                          </a:solidFill>
                          <a:latin typeface="Arial"/>
                        </a:rPr>
                        <a:t>All Intra HE-10</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r>
              <a:tr h="142674">
                <a:tc>
                  <a:txBody>
                    <a:bodyPr/>
                    <a:lstStyle/>
                    <a:p>
                      <a:pPr algn="l" fontAlgn="b"/>
                      <a:endParaRPr lang="en-US" sz="900" b="0" i="0" u="none" strike="noStrike">
                        <a:solidFill>
                          <a:srgbClr val="000000"/>
                        </a:solidFill>
                        <a:latin typeface="Arial"/>
                      </a:endParaRPr>
                    </a:p>
                  </a:txBody>
                  <a:tcPr marL="0" marR="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Arial"/>
                        </a:rPr>
                        <a:t>Y</a:t>
                      </a:r>
                    </a:p>
                  </a:txBody>
                  <a:tcPr marL="0" marR="0"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Arial"/>
                        </a:rPr>
                        <a:t>U</a:t>
                      </a: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Arial"/>
                        </a:rPr>
                        <a:t>V</a:t>
                      </a:r>
                    </a:p>
                  </a:txBody>
                  <a:tcPr marL="0" marR="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Arial"/>
                        </a:rPr>
                        <a:t>Y</a:t>
                      </a:r>
                    </a:p>
                  </a:txBody>
                  <a:tcPr marL="0" marR="0"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Arial"/>
                        </a:rPr>
                        <a:t>U</a:t>
                      </a: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Arial"/>
                        </a:rPr>
                        <a:t>V</a:t>
                      </a:r>
                    </a:p>
                  </a:txBody>
                  <a:tcPr marL="0" marR="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Arial"/>
                        </a:rPr>
                        <a:t>Y</a:t>
                      </a:r>
                    </a:p>
                  </a:txBody>
                  <a:tcPr marL="0" marR="0"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Arial"/>
                        </a:rPr>
                        <a:t>U</a:t>
                      </a: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Arial"/>
                        </a:rPr>
                        <a:t>V</a:t>
                      </a:r>
                    </a:p>
                  </a:txBody>
                  <a:tcPr marL="0" marR="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r h="134280">
                <a:tc>
                  <a:txBody>
                    <a:bodyPr/>
                    <a:lstStyle/>
                    <a:p>
                      <a:pPr algn="l" fontAlgn="b"/>
                      <a:r>
                        <a:rPr lang="en-US" sz="900" b="0" i="0" u="none" strike="noStrike" dirty="0" smtClean="0">
                          <a:solidFill>
                            <a:srgbClr val="000000"/>
                          </a:solidFill>
                          <a:latin typeface="Arial"/>
                        </a:rPr>
                        <a:t> Class </a:t>
                      </a:r>
                      <a:r>
                        <a:rPr lang="en-US" sz="900" b="0" i="0" u="none" strike="noStrike" dirty="0">
                          <a:solidFill>
                            <a:srgbClr val="000000"/>
                          </a:solidFill>
                          <a:latin typeface="Arial"/>
                        </a:rPr>
                        <a:t>A (8bit)</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900" b="0" i="0" u="none" strike="noStrike">
                          <a:solidFill>
                            <a:srgbClr val="000000"/>
                          </a:solidFill>
                          <a:latin typeface="Arial"/>
                        </a:rPr>
                        <a:t>-0.43%</a:t>
                      </a:r>
                    </a:p>
                  </a:txBody>
                  <a:tcPr marL="0" marR="0"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900" b="0" i="0" u="none" strike="noStrike">
                          <a:solidFill>
                            <a:srgbClr val="000000"/>
                          </a:solidFill>
                          <a:latin typeface="Arial"/>
                        </a:rPr>
                        <a:t>-0.64%</a:t>
                      </a:r>
                    </a:p>
                  </a:txBody>
                  <a:tcPr marL="0" marR="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900" b="0" i="0" u="none" strike="noStrike">
                          <a:solidFill>
                            <a:srgbClr val="000000"/>
                          </a:solidFill>
                          <a:latin typeface="Arial"/>
                        </a:rPr>
                        <a:t>-0.49%</a:t>
                      </a:r>
                    </a:p>
                  </a:txBody>
                  <a:tcPr marL="0" marR="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900" b="0" i="0" u="none" strike="noStrike">
                          <a:solidFill>
                            <a:srgbClr val="000000"/>
                          </a:solidFill>
                          <a:latin typeface="Arial"/>
                        </a:rPr>
                        <a:t>-0.44%</a:t>
                      </a:r>
                    </a:p>
                  </a:txBody>
                  <a:tcPr marL="0" marR="0"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900" b="0" i="0" u="none" strike="noStrike">
                          <a:solidFill>
                            <a:srgbClr val="000000"/>
                          </a:solidFill>
                          <a:latin typeface="Arial"/>
                        </a:rPr>
                        <a:t>-0.49%</a:t>
                      </a:r>
                    </a:p>
                  </a:txBody>
                  <a:tcPr marL="0" marR="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900" b="0" i="0" u="none" strike="noStrike">
                          <a:solidFill>
                            <a:srgbClr val="000000"/>
                          </a:solidFill>
                          <a:latin typeface="Arial"/>
                        </a:rPr>
                        <a:t>-0.46%</a:t>
                      </a:r>
                    </a:p>
                  </a:txBody>
                  <a:tcPr marL="0" marR="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900" b="0" i="0" u="none" strike="noStrike">
                          <a:solidFill>
                            <a:srgbClr val="000000"/>
                          </a:solidFill>
                          <a:latin typeface="Arial"/>
                        </a:rPr>
                        <a:t> </a:t>
                      </a:r>
                    </a:p>
                  </a:txBody>
                  <a:tcPr marL="0" marR="0"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900" b="0" i="0" u="none" strike="noStrike">
                          <a:solidFill>
                            <a:srgbClr val="000000"/>
                          </a:solidFill>
                          <a:latin typeface="Arial"/>
                        </a:rPr>
                        <a:t> </a:t>
                      </a:r>
                    </a:p>
                  </a:txBody>
                  <a:tcPr marL="0" marR="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900" b="0" i="0" u="none" strike="noStrike">
                          <a:solidFill>
                            <a:srgbClr val="000000"/>
                          </a:solidFill>
                          <a:latin typeface="Arial"/>
                        </a:rPr>
                        <a:t> </a:t>
                      </a:r>
                    </a:p>
                  </a:txBody>
                  <a:tcPr marL="0" marR="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r>
              <a:tr h="134280">
                <a:tc>
                  <a:txBody>
                    <a:bodyPr/>
                    <a:lstStyle/>
                    <a:p>
                      <a:pPr algn="l" fontAlgn="b"/>
                      <a:r>
                        <a:rPr lang="en-US" sz="900" b="0" i="0" u="none" strike="noStrike" dirty="0" smtClean="0">
                          <a:solidFill>
                            <a:srgbClr val="000000"/>
                          </a:solidFill>
                          <a:latin typeface="Arial"/>
                        </a:rPr>
                        <a:t> Class </a:t>
                      </a:r>
                      <a:r>
                        <a:rPr lang="en-US" sz="900" b="0" i="0" u="none" strike="noStrike" dirty="0">
                          <a:solidFill>
                            <a:srgbClr val="000000"/>
                          </a:solidFill>
                          <a:latin typeface="Arial"/>
                        </a:rPr>
                        <a:t>B</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solidFill>
                            <a:srgbClr val="000000"/>
                          </a:solidFill>
                          <a:latin typeface="Arial"/>
                        </a:rPr>
                        <a:t>-0.31%</a:t>
                      </a:r>
                    </a:p>
                  </a:txBody>
                  <a:tcPr marL="0" marR="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900" b="0" i="0" u="none" strike="noStrike">
                          <a:solidFill>
                            <a:srgbClr val="000000"/>
                          </a:solidFill>
                          <a:latin typeface="Arial"/>
                        </a:rPr>
                        <a:t>-0.52%</a:t>
                      </a:r>
                    </a:p>
                  </a:txBody>
                  <a:tcPr marL="0" marR="0" marT="0" marB="0" anchor="b">
                    <a:lnL>
                      <a:noFill/>
                    </a:lnL>
                    <a:lnR>
                      <a:noFill/>
                    </a:lnR>
                    <a:lnT>
                      <a:noFill/>
                    </a:lnT>
                    <a:lnB>
                      <a:noFill/>
                    </a:lnB>
                  </a:tcPr>
                </a:tc>
                <a:tc>
                  <a:txBody>
                    <a:bodyPr/>
                    <a:lstStyle/>
                    <a:p>
                      <a:pPr algn="ctr" fontAlgn="b"/>
                      <a:r>
                        <a:rPr lang="en-US" sz="900" b="0" i="0" u="none" strike="noStrike">
                          <a:solidFill>
                            <a:srgbClr val="000000"/>
                          </a:solidFill>
                          <a:latin typeface="Arial"/>
                        </a:rPr>
                        <a:t>-0.47%</a:t>
                      </a:r>
                    </a:p>
                  </a:txBody>
                  <a:tcPr marL="0" marR="0" marT="0"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solidFill>
                            <a:srgbClr val="000000"/>
                          </a:solidFill>
                          <a:latin typeface="Arial"/>
                        </a:rPr>
                        <a:t>-0.33%</a:t>
                      </a:r>
                    </a:p>
                  </a:txBody>
                  <a:tcPr marL="0" marR="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900" b="0" i="0" u="none" strike="noStrike">
                          <a:solidFill>
                            <a:srgbClr val="000000"/>
                          </a:solidFill>
                          <a:latin typeface="Arial"/>
                        </a:rPr>
                        <a:t>-0.48%</a:t>
                      </a:r>
                    </a:p>
                  </a:txBody>
                  <a:tcPr marL="0" marR="0" marT="0" marB="0" anchor="b">
                    <a:lnL>
                      <a:noFill/>
                    </a:lnL>
                    <a:lnR>
                      <a:noFill/>
                    </a:lnR>
                    <a:lnT>
                      <a:noFill/>
                    </a:lnT>
                    <a:lnB>
                      <a:noFill/>
                    </a:lnB>
                  </a:tcPr>
                </a:tc>
                <a:tc>
                  <a:txBody>
                    <a:bodyPr/>
                    <a:lstStyle/>
                    <a:p>
                      <a:pPr algn="ctr" fontAlgn="b"/>
                      <a:r>
                        <a:rPr lang="en-US" sz="900" b="0" i="0" u="none" strike="noStrike">
                          <a:solidFill>
                            <a:srgbClr val="000000"/>
                          </a:solidFill>
                          <a:latin typeface="Arial"/>
                        </a:rPr>
                        <a:t>-0.47%</a:t>
                      </a:r>
                    </a:p>
                  </a:txBody>
                  <a:tcPr marL="0" marR="0" marT="0"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solidFill>
                            <a:srgbClr val="000000"/>
                          </a:solidFill>
                          <a:latin typeface="Arial"/>
                        </a:rPr>
                        <a:t> </a:t>
                      </a:r>
                    </a:p>
                  </a:txBody>
                  <a:tcPr marL="0" marR="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endParaRPr lang="en-US" sz="900" b="0" i="0" u="none" strike="noStrike">
                        <a:solidFill>
                          <a:srgbClr val="000000"/>
                        </a:solidFill>
                        <a:latin typeface="Arial"/>
                      </a:endParaRPr>
                    </a:p>
                  </a:txBody>
                  <a:tcPr marL="0" marR="0" marT="0" marB="0" anchor="b">
                    <a:lnL>
                      <a:noFill/>
                    </a:lnL>
                    <a:lnR>
                      <a:noFill/>
                    </a:lnR>
                    <a:lnT>
                      <a:noFill/>
                    </a:lnT>
                    <a:lnB>
                      <a:noFill/>
                    </a:lnB>
                  </a:tcPr>
                </a:tc>
                <a:tc>
                  <a:txBody>
                    <a:bodyPr/>
                    <a:lstStyle/>
                    <a:p>
                      <a:pPr algn="ctr" fontAlgn="b"/>
                      <a:r>
                        <a:rPr lang="en-US" sz="900" b="0" i="0" u="none" strike="noStrike">
                          <a:solidFill>
                            <a:srgbClr val="000000"/>
                          </a:solidFill>
                          <a:latin typeface="Arial"/>
                        </a:rPr>
                        <a:t> </a:t>
                      </a:r>
                    </a:p>
                  </a:txBody>
                  <a:tcPr marL="0" marR="0" marT="0" marB="0" anchor="b">
                    <a:lnL>
                      <a:noFill/>
                    </a:lnL>
                    <a:lnR w="12700" cap="flat" cmpd="sng" algn="ctr">
                      <a:solidFill>
                        <a:srgbClr val="000000"/>
                      </a:solidFill>
                      <a:prstDash val="solid"/>
                      <a:round/>
                      <a:headEnd type="none" w="med" len="med"/>
                      <a:tailEnd type="none" w="med" len="med"/>
                    </a:lnR>
                    <a:lnT>
                      <a:noFill/>
                    </a:lnT>
                    <a:lnB>
                      <a:noFill/>
                    </a:lnB>
                  </a:tcPr>
                </a:tc>
              </a:tr>
              <a:tr h="134280">
                <a:tc>
                  <a:txBody>
                    <a:bodyPr/>
                    <a:lstStyle/>
                    <a:p>
                      <a:pPr algn="l" fontAlgn="b"/>
                      <a:r>
                        <a:rPr lang="en-US" sz="900" b="0" i="0" u="none" strike="noStrike" dirty="0" smtClean="0">
                          <a:solidFill>
                            <a:srgbClr val="000000"/>
                          </a:solidFill>
                          <a:latin typeface="Arial"/>
                        </a:rPr>
                        <a:t> Class </a:t>
                      </a:r>
                      <a:r>
                        <a:rPr lang="en-US" sz="900" b="0" i="0" u="none" strike="noStrike" dirty="0">
                          <a:solidFill>
                            <a:srgbClr val="000000"/>
                          </a:solidFill>
                          <a:latin typeface="Arial"/>
                        </a:rPr>
                        <a:t>C</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solidFill>
                            <a:srgbClr val="000000"/>
                          </a:solidFill>
                          <a:latin typeface="Arial"/>
                        </a:rPr>
                        <a:t>-0.30%</a:t>
                      </a:r>
                    </a:p>
                  </a:txBody>
                  <a:tcPr marL="0" marR="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900" b="0" i="0" u="none" strike="noStrike">
                          <a:solidFill>
                            <a:srgbClr val="000000"/>
                          </a:solidFill>
                          <a:latin typeface="Arial"/>
                        </a:rPr>
                        <a:t>-0.59%</a:t>
                      </a:r>
                    </a:p>
                  </a:txBody>
                  <a:tcPr marL="0" marR="0" marT="0" marB="0" anchor="b">
                    <a:lnL>
                      <a:noFill/>
                    </a:lnL>
                    <a:lnR>
                      <a:noFill/>
                    </a:lnR>
                    <a:lnT>
                      <a:noFill/>
                    </a:lnT>
                    <a:lnB>
                      <a:noFill/>
                    </a:lnB>
                  </a:tcPr>
                </a:tc>
                <a:tc>
                  <a:txBody>
                    <a:bodyPr/>
                    <a:lstStyle/>
                    <a:p>
                      <a:pPr algn="ctr" fontAlgn="b"/>
                      <a:r>
                        <a:rPr lang="en-US" sz="900" b="0" i="0" u="none" strike="noStrike">
                          <a:solidFill>
                            <a:srgbClr val="000000"/>
                          </a:solidFill>
                          <a:latin typeface="Arial"/>
                        </a:rPr>
                        <a:t>-0.49%</a:t>
                      </a:r>
                    </a:p>
                  </a:txBody>
                  <a:tcPr marL="0" marR="0" marT="0"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solidFill>
                            <a:srgbClr val="000000"/>
                          </a:solidFill>
                          <a:latin typeface="Arial"/>
                        </a:rPr>
                        <a:t>-0.29%</a:t>
                      </a:r>
                    </a:p>
                  </a:txBody>
                  <a:tcPr marL="0" marR="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900" b="0" i="0" u="none" strike="noStrike">
                          <a:solidFill>
                            <a:srgbClr val="000000"/>
                          </a:solidFill>
                          <a:latin typeface="Arial"/>
                        </a:rPr>
                        <a:t>-0.42%</a:t>
                      </a:r>
                    </a:p>
                  </a:txBody>
                  <a:tcPr marL="0" marR="0" marT="0" marB="0" anchor="b">
                    <a:lnL>
                      <a:noFill/>
                    </a:lnL>
                    <a:lnR>
                      <a:noFill/>
                    </a:lnR>
                    <a:lnT>
                      <a:noFill/>
                    </a:lnT>
                    <a:lnB>
                      <a:noFill/>
                    </a:lnB>
                  </a:tcPr>
                </a:tc>
                <a:tc>
                  <a:txBody>
                    <a:bodyPr/>
                    <a:lstStyle/>
                    <a:p>
                      <a:pPr algn="ctr" fontAlgn="b"/>
                      <a:r>
                        <a:rPr lang="en-US" sz="900" b="0" i="0" u="none" strike="noStrike">
                          <a:solidFill>
                            <a:srgbClr val="000000"/>
                          </a:solidFill>
                          <a:latin typeface="Arial"/>
                        </a:rPr>
                        <a:t>-0.39%</a:t>
                      </a:r>
                    </a:p>
                  </a:txBody>
                  <a:tcPr marL="0" marR="0" marT="0"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solidFill>
                            <a:srgbClr val="000000"/>
                          </a:solidFill>
                          <a:latin typeface="Arial"/>
                        </a:rPr>
                        <a:t> </a:t>
                      </a:r>
                    </a:p>
                  </a:txBody>
                  <a:tcPr marL="0" marR="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endParaRPr lang="en-US" sz="900" b="0" i="0" u="none" strike="noStrike">
                        <a:solidFill>
                          <a:srgbClr val="000000"/>
                        </a:solidFill>
                        <a:latin typeface="Arial"/>
                      </a:endParaRPr>
                    </a:p>
                  </a:txBody>
                  <a:tcPr marL="0" marR="0" marT="0" marB="0" anchor="b">
                    <a:lnL>
                      <a:noFill/>
                    </a:lnL>
                    <a:lnR>
                      <a:noFill/>
                    </a:lnR>
                    <a:lnT>
                      <a:noFill/>
                    </a:lnT>
                    <a:lnB>
                      <a:noFill/>
                    </a:lnB>
                  </a:tcPr>
                </a:tc>
                <a:tc>
                  <a:txBody>
                    <a:bodyPr/>
                    <a:lstStyle/>
                    <a:p>
                      <a:pPr algn="ctr" fontAlgn="b"/>
                      <a:r>
                        <a:rPr lang="en-US" sz="900" b="0" i="0" u="none" strike="noStrike">
                          <a:solidFill>
                            <a:srgbClr val="000000"/>
                          </a:solidFill>
                          <a:latin typeface="Arial"/>
                        </a:rPr>
                        <a:t> </a:t>
                      </a:r>
                    </a:p>
                  </a:txBody>
                  <a:tcPr marL="0" marR="0" marT="0" marB="0" anchor="b">
                    <a:lnL>
                      <a:noFill/>
                    </a:lnL>
                    <a:lnR w="12700" cap="flat" cmpd="sng" algn="ctr">
                      <a:solidFill>
                        <a:srgbClr val="000000"/>
                      </a:solidFill>
                      <a:prstDash val="solid"/>
                      <a:round/>
                      <a:headEnd type="none" w="med" len="med"/>
                      <a:tailEnd type="none" w="med" len="med"/>
                    </a:lnR>
                    <a:lnT>
                      <a:noFill/>
                    </a:lnT>
                    <a:lnB>
                      <a:noFill/>
                    </a:lnB>
                  </a:tcPr>
                </a:tc>
              </a:tr>
              <a:tr h="134280">
                <a:tc>
                  <a:txBody>
                    <a:bodyPr/>
                    <a:lstStyle/>
                    <a:p>
                      <a:pPr algn="l" fontAlgn="b"/>
                      <a:r>
                        <a:rPr lang="en-US" sz="900" b="0" i="0" u="none" strike="noStrike" dirty="0" smtClean="0">
                          <a:solidFill>
                            <a:srgbClr val="000000"/>
                          </a:solidFill>
                          <a:latin typeface="Arial"/>
                        </a:rPr>
                        <a:t> Class </a:t>
                      </a:r>
                      <a:r>
                        <a:rPr lang="en-US" sz="900" b="0" i="0" u="none" strike="noStrike" dirty="0">
                          <a:solidFill>
                            <a:srgbClr val="000000"/>
                          </a:solidFill>
                          <a:latin typeface="Arial"/>
                        </a:rPr>
                        <a:t>D</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solidFill>
                            <a:srgbClr val="000000"/>
                          </a:solidFill>
                          <a:latin typeface="Arial"/>
                        </a:rPr>
                        <a:t>-0.33%</a:t>
                      </a:r>
                    </a:p>
                  </a:txBody>
                  <a:tcPr marL="0" marR="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900" b="0" i="0" u="none" strike="noStrike">
                          <a:solidFill>
                            <a:srgbClr val="000000"/>
                          </a:solidFill>
                          <a:latin typeface="Arial"/>
                        </a:rPr>
                        <a:t>-0.38%</a:t>
                      </a:r>
                    </a:p>
                  </a:txBody>
                  <a:tcPr marL="0" marR="0" marT="0" marB="0" anchor="b">
                    <a:lnL>
                      <a:noFill/>
                    </a:lnL>
                    <a:lnR>
                      <a:noFill/>
                    </a:lnR>
                    <a:lnT>
                      <a:noFill/>
                    </a:lnT>
                    <a:lnB>
                      <a:noFill/>
                    </a:lnB>
                  </a:tcPr>
                </a:tc>
                <a:tc>
                  <a:txBody>
                    <a:bodyPr/>
                    <a:lstStyle/>
                    <a:p>
                      <a:pPr algn="ctr" fontAlgn="b"/>
                      <a:r>
                        <a:rPr lang="en-US" sz="900" b="0" i="0" u="none" strike="noStrike">
                          <a:solidFill>
                            <a:srgbClr val="000000"/>
                          </a:solidFill>
                          <a:latin typeface="Arial"/>
                        </a:rPr>
                        <a:t>-0.34%</a:t>
                      </a:r>
                    </a:p>
                  </a:txBody>
                  <a:tcPr marL="0" marR="0" marT="0"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solidFill>
                            <a:srgbClr val="000000"/>
                          </a:solidFill>
                          <a:latin typeface="Arial"/>
                        </a:rPr>
                        <a:t>-0.32%</a:t>
                      </a:r>
                    </a:p>
                  </a:txBody>
                  <a:tcPr marL="0" marR="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900" b="0" i="0" u="none" strike="noStrike">
                          <a:solidFill>
                            <a:srgbClr val="000000"/>
                          </a:solidFill>
                          <a:latin typeface="Arial"/>
                        </a:rPr>
                        <a:t>-0.46%</a:t>
                      </a:r>
                    </a:p>
                  </a:txBody>
                  <a:tcPr marL="0" marR="0" marT="0" marB="0" anchor="b">
                    <a:lnL>
                      <a:noFill/>
                    </a:lnL>
                    <a:lnR>
                      <a:noFill/>
                    </a:lnR>
                    <a:lnT>
                      <a:noFill/>
                    </a:lnT>
                    <a:lnB>
                      <a:noFill/>
                    </a:lnB>
                  </a:tcPr>
                </a:tc>
                <a:tc>
                  <a:txBody>
                    <a:bodyPr/>
                    <a:lstStyle/>
                    <a:p>
                      <a:pPr algn="ctr" fontAlgn="b"/>
                      <a:r>
                        <a:rPr lang="en-US" sz="900" b="0" i="0" u="none" strike="noStrike">
                          <a:solidFill>
                            <a:srgbClr val="000000"/>
                          </a:solidFill>
                          <a:latin typeface="Arial"/>
                        </a:rPr>
                        <a:t>-0.45%</a:t>
                      </a:r>
                    </a:p>
                  </a:txBody>
                  <a:tcPr marL="0" marR="0" marT="0"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solidFill>
                            <a:srgbClr val="000000"/>
                          </a:solidFill>
                          <a:latin typeface="Arial"/>
                        </a:rPr>
                        <a:t> </a:t>
                      </a:r>
                    </a:p>
                  </a:txBody>
                  <a:tcPr marL="0" marR="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endParaRPr lang="en-US" sz="900" b="0" i="0" u="none" strike="noStrike">
                        <a:solidFill>
                          <a:srgbClr val="000000"/>
                        </a:solidFill>
                        <a:latin typeface="Arial"/>
                      </a:endParaRPr>
                    </a:p>
                  </a:txBody>
                  <a:tcPr marL="0" marR="0" marT="0" marB="0" anchor="b">
                    <a:lnL>
                      <a:noFill/>
                    </a:lnL>
                    <a:lnR>
                      <a:noFill/>
                    </a:lnR>
                    <a:lnT>
                      <a:noFill/>
                    </a:lnT>
                    <a:lnB>
                      <a:noFill/>
                    </a:lnB>
                  </a:tcPr>
                </a:tc>
                <a:tc>
                  <a:txBody>
                    <a:bodyPr/>
                    <a:lstStyle/>
                    <a:p>
                      <a:pPr algn="ctr" fontAlgn="b"/>
                      <a:r>
                        <a:rPr lang="en-US" sz="900" b="0" i="0" u="none" strike="noStrike">
                          <a:solidFill>
                            <a:srgbClr val="000000"/>
                          </a:solidFill>
                          <a:latin typeface="Arial"/>
                        </a:rPr>
                        <a:t> </a:t>
                      </a:r>
                    </a:p>
                  </a:txBody>
                  <a:tcPr marL="0" marR="0" marT="0" marB="0" anchor="b">
                    <a:lnL>
                      <a:noFill/>
                    </a:lnL>
                    <a:lnR w="12700" cap="flat" cmpd="sng" algn="ctr">
                      <a:solidFill>
                        <a:srgbClr val="000000"/>
                      </a:solidFill>
                      <a:prstDash val="solid"/>
                      <a:round/>
                      <a:headEnd type="none" w="med" len="med"/>
                      <a:tailEnd type="none" w="med" len="med"/>
                    </a:lnR>
                    <a:lnT>
                      <a:noFill/>
                    </a:lnT>
                    <a:lnB>
                      <a:noFill/>
                    </a:lnB>
                  </a:tcPr>
                </a:tc>
              </a:tr>
              <a:tr h="142674">
                <a:tc>
                  <a:txBody>
                    <a:bodyPr/>
                    <a:lstStyle/>
                    <a:p>
                      <a:pPr algn="l" fontAlgn="b"/>
                      <a:r>
                        <a:rPr lang="en-US" sz="900" b="0" i="0" u="none" strike="noStrike" dirty="0" smtClean="0">
                          <a:solidFill>
                            <a:srgbClr val="000000"/>
                          </a:solidFill>
                          <a:latin typeface="Arial"/>
                        </a:rPr>
                        <a:t> Class </a:t>
                      </a:r>
                      <a:r>
                        <a:rPr lang="en-US" sz="900" b="0" i="0" u="none" strike="noStrike" dirty="0">
                          <a:solidFill>
                            <a:srgbClr val="000000"/>
                          </a:solidFill>
                          <a:latin typeface="Arial"/>
                        </a:rPr>
                        <a:t>E</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Arial"/>
                        </a:rPr>
                        <a:t>-0.31%</a:t>
                      </a:r>
                    </a:p>
                  </a:txBody>
                  <a:tcPr marL="0" marR="0"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Arial"/>
                        </a:rPr>
                        <a:t>-0.34%</a:t>
                      </a: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Arial"/>
                        </a:rPr>
                        <a:t>-0.23%</a:t>
                      </a:r>
                    </a:p>
                  </a:txBody>
                  <a:tcPr marL="0" marR="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Arial"/>
                        </a:rPr>
                        <a:t>-0.32%</a:t>
                      </a:r>
                    </a:p>
                  </a:txBody>
                  <a:tcPr marL="0" marR="0"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Arial"/>
                        </a:rPr>
                        <a:t>-0.40%</a:t>
                      </a: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Arial"/>
                        </a:rPr>
                        <a:t>-0.40%</a:t>
                      </a:r>
                    </a:p>
                  </a:txBody>
                  <a:tcPr marL="0" marR="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Arial"/>
                        </a:rPr>
                        <a:t> </a:t>
                      </a:r>
                    </a:p>
                  </a:txBody>
                  <a:tcPr marL="0" marR="0"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endParaRPr lang="en-US" sz="900" b="0" i="0" u="none" strike="noStrike">
                        <a:solidFill>
                          <a:srgbClr val="000000"/>
                        </a:solidFill>
                        <a:latin typeface="Arial"/>
                      </a:endParaRP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Arial"/>
                        </a:rPr>
                        <a:t> </a:t>
                      </a:r>
                    </a:p>
                  </a:txBody>
                  <a:tcPr marL="0" marR="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r h="134280">
                <a:tc>
                  <a:txBody>
                    <a:bodyPr/>
                    <a:lstStyle/>
                    <a:p>
                      <a:pPr algn="l" fontAlgn="b"/>
                      <a:r>
                        <a:rPr lang="en-US" sz="900" b="1" i="0" u="none" strike="noStrike" dirty="0" smtClean="0">
                          <a:solidFill>
                            <a:srgbClr val="000000"/>
                          </a:solidFill>
                          <a:latin typeface="Arial"/>
                        </a:rPr>
                        <a:t> Overall</a:t>
                      </a:r>
                      <a:endParaRPr lang="en-US" sz="900" b="1" i="0" u="none" strike="noStrike" dirty="0">
                        <a:solidFill>
                          <a:srgbClr val="000000"/>
                        </a:solidFill>
                        <a:latin typeface="Arial"/>
                      </a:endParaRP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900" b="1" i="0" u="none" strike="noStrike" dirty="0">
                          <a:solidFill>
                            <a:srgbClr val="000000"/>
                          </a:solidFill>
                          <a:latin typeface="Arial"/>
                        </a:rPr>
                        <a:t>-0.33%</a:t>
                      </a:r>
                    </a:p>
                  </a:txBody>
                  <a:tcPr marL="0" marR="0"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900" b="1" i="0" u="none" strike="noStrike" dirty="0">
                          <a:solidFill>
                            <a:srgbClr val="000000"/>
                          </a:solidFill>
                          <a:latin typeface="Arial"/>
                        </a:rPr>
                        <a:t>-0.49%</a:t>
                      </a:r>
                    </a:p>
                  </a:txBody>
                  <a:tcPr marL="0" marR="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900" b="1" i="0" u="none" strike="noStrike" dirty="0">
                          <a:solidFill>
                            <a:srgbClr val="000000"/>
                          </a:solidFill>
                          <a:latin typeface="Arial"/>
                        </a:rPr>
                        <a:t>-0.41%</a:t>
                      </a:r>
                    </a:p>
                  </a:txBody>
                  <a:tcPr marL="0" marR="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900" b="1" i="0" u="none" strike="noStrike" dirty="0">
                          <a:solidFill>
                            <a:srgbClr val="000000"/>
                          </a:solidFill>
                          <a:latin typeface="Arial"/>
                        </a:rPr>
                        <a:t>-0.33%</a:t>
                      </a:r>
                    </a:p>
                  </a:txBody>
                  <a:tcPr marL="0" marR="0"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900" b="1" i="0" u="none" strike="noStrike" dirty="0">
                          <a:solidFill>
                            <a:srgbClr val="000000"/>
                          </a:solidFill>
                          <a:latin typeface="Arial"/>
                        </a:rPr>
                        <a:t>-0.45%</a:t>
                      </a:r>
                    </a:p>
                  </a:txBody>
                  <a:tcPr marL="0" marR="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900" b="1" i="0" u="none" strike="noStrike" dirty="0">
                          <a:solidFill>
                            <a:srgbClr val="000000"/>
                          </a:solidFill>
                          <a:latin typeface="Arial"/>
                        </a:rPr>
                        <a:t>-0.44%</a:t>
                      </a:r>
                    </a:p>
                  </a:txBody>
                  <a:tcPr marL="0" marR="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900" b="0" i="0" u="none" strike="noStrike">
                          <a:solidFill>
                            <a:srgbClr val="000000"/>
                          </a:solidFill>
                          <a:latin typeface="Arial"/>
                        </a:rPr>
                        <a:t> </a:t>
                      </a:r>
                    </a:p>
                  </a:txBody>
                  <a:tcPr marL="0" marR="0"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900" b="0" i="0" u="none" strike="noStrike">
                          <a:solidFill>
                            <a:srgbClr val="000000"/>
                          </a:solidFill>
                          <a:latin typeface="Arial"/>
                        </a:rPr>
                        <a:t> </a:t>
                      </a:r>
                    </a:p>
                  </a:txBody>
                  <a:tcPr marL="0" marR="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900" b="0" i="0" u="none" strike="noStrike">
                          <a:solidFill>
                            <a:srgbClr val="000000"/>
                          </a:solidFill>
                          <a:latin typeface="Arial"/>
                        </a:rPr>
                        <a:t> </a:t>
                      </a:r>
                    </a:p>
                  </a:txBody>
                  <a:tcPr marL="0" marR="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r>
              <a:tr h="142674">
                <a:tc>
                  <a:txBody>
                    <a:bodyPr/>
                    <a:lstStyle/>
                    <a:p>
                      <a:pPr algn="l" fontAlgn="b"/>
                      <a:r>
                        <a:rPr lang="en-US" sz="900" b="0" i="0" u="none" strike="noStrike" dirty="0">
                          <a:solidFill>
                            <a:srgbClr val="000000"/>
                          </a:solidFill>
                          <a:latin typeface="Arial"/>
                        </a:rPr>
                        <a:t> </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808080"/>
                          </a:solidFill>
                          <a:latin typeface="Arial"/>
                        </a:rPr>
                        <a:t>-0.33%</a:t>
                      </a:r>
                    </a:p>
                  </a:txBody>
                  <a:tcPr marL="0" marR="0"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dirty="0">
                          <a:solidFill>
                            <a:srgbClr val="808080"/>
                          </a:solidFill>
                          <a:latin typeface="Arial"/>
                        </a:rPr>
                        <a:t>-0.47%</a:t>
                      </a: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808080"/>
                          </a:solidFill>
                          <a:latin typeface="Arial"/>
                        </a:rPr>
                        <a:t>-0.38%</a:t>
                      </a:r>
                    </a:p>
                  </a:txBody>
                  <a:tcPr marL="0" marR="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808080"/>
                          </a:solidFill>
                          <a:latin typeface="Arial"/>
                        </a:rPr>
                        <a:t>-0.33%</a:t>
                      </a:r>
                    </a:p>
                  </a:txBody>
                  <a:tcPr marL="0" marR="0"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808080"/>
                          </a:solidFill>
                          <a:latin typeface="Arial"/>
                        </a:rPr>
                        <a:t>-0.44%</a:t>
                      </a: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808080"/>
                          </a:solidFill>
                          <a:latin typeface="Arial"/>
                        </a:rPr>
                        <a:t>-0.43%</a:t>
                      </a:r>
                    </a:p>
                  </a:txBody>
                  <a:tcPr marL="0" marR="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808080"/>
                          </a:solidFill>
                          <a:latin typeface="Arial"/>
                        </a:rPr>
                        <a:t> </a:t>
                      </a:r>
                    </a:p>
                  </a:txBody>
                  <a:tcPr marL="0" marR="0"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808080"/>
                          </a:solidFill>
                          <a:latin typeface="Arial"/>
                        </a:rPr>
                        <a:t> </a:t>
                      </a: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808080"/>
                          </a:solidFill>
                          <a:latin typeface="Arial"/>
                        </a:rPr>
                        <a:t> </a:t>
                      </a:r>
                    </a:p>
                  </a:txBody>
                  <a:tcPr marL="0" marR="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r h="142674">
                <a:tc>
                  <a:txBody>
                    <a:bodyPr/>
                    <a:lstStyle/>
                    <a:p>
                      <a:pPr algn="l" fontAlgn="b"/>
                      <a:r>
                        <a:rPr lang="en-US" sz="900" b="0" i="0" u="none" strike="noStrike" dirty="0" smtClean="0">
                          <a:solidFill>
                            <a:srgbClr val="000000"/>
                          </a:solidFill>
                          <a:latin typeface="Arial"/>
                        </a:rPr>
                        <a:t> Class </a:t>
                      </a:r>
                      <a:r>
                        <a:rPr lang="en-US" sz="900" b="0" i="0" u="none" strike="noStrike" dirty="0">
                          <a:solidFill>
                            <a:srgbClr val="000000"/>
                          </a:solidFill>
                          <a:latin typeface="Arial"/>
                        </a:rPr>
                        <a:t>F</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Arial"/>
                        </a:rPr>
                        <a:t>-0.18%</a:t>
                      </a:r>
                    </a:p>
                  </a:txBody>
                  <a:tcPr marL="0" marR="0"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Arial"/>
                        </a:rPr>
                        <a:t>-0.33%</a:t>
                      </a: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Arial"/>
                        </a:rPr>
                        <a:t>-0.06%</a:t>
                      </a:r>
                    </a:p>
                  </a:txBody>
                  <a:tcPr marL="0" marR="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Arial"/>
                        </a:rPr>
                        <a:t>-0.21%</a:t>
                      </a:r>
                    </a:p>
                  </a:txBody>
                  <a:tcPr marL="0" marR="0"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Arial"/>
                        </a:rPr>
                        <a:t>0.01%</a:t>
                      </a: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Arial"/>
                        </a:rPr>
                        <a:t>-0.31%</a:t>
                      </a:r>
                    </a:p>
                  </a:txBody>
                  <a:tcPr marL="0" marR="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Arial"/>
                        </a:rPr>
                        <a:t> </a:t>
                      </a:r>
                    </a:p>
                  </a:txBody>
                  <a:tcPr marL="0" marR="0"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Arial"/>
                        </a:rPr>
                        <a:t> </a:t>
                      </a: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Arial"/>
                        </a:rPr>
                        <a:t> </a:t>
                      </a:r>
                    </a:p>
                  </a:txBody>
                  <a:tcPr marL="0" marR="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34280">
                <a:tc>
                  <a:txBody>
                    <a:bodyPr/>
                    <a:lstStyle/>
                    <a:p>
                      <a:pPr algn="l" fontAlgn="b"/>
                      <a:r>
                        <a:rPr lang="en-US" sz="900" b="0" i="0" u="none" strike="noStrike" dirty="0" smtClean="0">
                          <a:solidFill>
                            <a:srgbClr val="000000"/>
                          </a:solidFill>
                          <a:latin typeface="Arial"/>
                        </a:rPr>
                        <a:t> Enc </a:t>
                      </a:r>
                      <a:r>
                        <a:rPr lang="en-US" sz="900" b="0" i="0" u="none" strike="noStrike" dirty="0">
                          <a:solidFill>
                            <a:srgbClr val="000000"/>
                          </a:solidFill>
                          <a:latin typeface="Arial"/>
                        </a:rPr>
                        <a:t>Time[%]</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gridSpan="3">
                  <a:txBody>
                    <a:bodyPr/>
                    <a:lstStyle/>
                    <a:p>
                      <a:pPr algn="ctr" fontAlgn="b"/>
                      <a:r>
                        <a:rPr lang="en-US" sz="900" b="0" i="0" u="none" strike="noStrike">
                          <a:solidFill>
                            <a:srgbClr val="000000"/>
                          </a:solidFill>
                          <a:latin typeface="Arial"/>
                        </a:rPr>
                        <a:t>101%</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900" b="0" i="0" u="none" strike="noStrike">
                          <a:solidFill>
                            <a:srgbClr val="000000"/>
                          </a:solidFill>
                          <a:latin typeface="Arial"/>
                        </a:rPr>
                        <a:t>100%</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900" b="0" i="0" u="none" strike="noStrike">
                          <a:solidFill>
                            <a:srgbClr val="000000"/>
                          </a:solidFill>
                          <a:latin typeface="Arial"/>
                        </a:rPr>
                        <a:t> </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r>
              <a:tr h="142674">
                <a:tc>
                  <a:txBody>
                    <a:bodyPr/>
                    <a:lstStyle/>
                    <a:p>
                      <a:pPr algn="l" fontAlgn="b"/>
                      <a:r>
                        <a:rPr lang="en-US" sz="900" b="0" i="0" u="none" strike="noStrike" dirty="0" smtClean="0">
                          <a:solidFill>
                            <a:srgbClr val="000000"/>
                          </a:solidFill>
                          <a:latin typeface="Arial"/>
                        </a:rPr>
                        <a:t> Dec </a:t>
                      </a:r>
                      <a:r>
                        <a:rPr lang="en-US" sz="900" b="0" i="0" u="none" strike="noStrike" dirty="0">
                          <a:solidFill>
                            <a:srgbClr val="000000"/>
                          </a:solidFill>
                          <a:latin typeface="Arial"/>
                        </a:rPr>
                        <a:t>Time[%]</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gridSpan="3">
                  <a:txBody>
                    <a:bodyPr/>
                    <a:lstStyle/>
                    <a:p>
                      <a:pPr algn="ctr" fontAlgn="b"/>
                      <a:r>
                        <a:rPr lang="en-US" sz="900" b="0" i="0" u="none" strike="noStrike">
                          <a:solidFill>
                            <a:srgbClr val="000000"/>
                          </a:solidFill>
                          <a:latin typeface="Arial"/>
                        </a:rPr>
                        <a:t>100%</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algn="ctr" fontAlgn="b"/>
                      <a:r>
                        <a:rPr lang="en-US" sz="900" b="0" i="0" u="none" strike="noStrike">
                          <a:solidFill>
                            <a:srgbClr val="000000"/>
                          </a:solidFill>
                          <a:latin typeface="Arial"/>
                        </a:rPr>
                        <a:t>101%</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algn="ctr" fontAlgn="b"/>
                      <a:r>
                        <a:rPr lang="en-US" sz="900" b="0" i="0" u="none" strike="noStrike">
                          <a:solidFill>
                            <a:srgbClr val="000000"/>
                          </a:solidFill>
                          <a:latin typeface="Arial"/>
                        </a:rPr>
                        <a:t> </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r>
              <a:tr h="142674">
                <a:tc>
                  <a:txBody>
                    <a:bodyPr/>
                    <a:lstStyle/>
                    <a:p>
                      <a:pPr algn="l" fontAlgn="b"/>
                      <a:endParaRPr lang="en-US" sz="900" b="0" i="0" u="none" strike="noStrike" dirty="0">
                        <a:solidFill>
                          <a:srgbClr val="000000"/>
                        </a:solidFill>
                        <a:latin typeface="Arial"/>
                      </a:endParaRPr>
                    </a:p>
                  </a:txBody>
                  <a:tcPr marL="0" marR="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l" fontAlgn="b"/>
                      <a:endParaRPr lang="en-US" sz="900" b="0" i="0" u="none" strike="noStrike">
                        <a:solidFill>
                          <a:srgbClr val="000000"/>
                        </a:solidFill>
                        <a:latin typeface="Arial"/>
                      </a:endParaRP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endParaRPr lang="en-US" sz="900" b="0" i="0" u="none" strike="noStrike">
                        <a:solidFill>
                          <a:srgbClr val="000000"/>
                        </a:solidFill>
                        <a:latin typeface="Arial"/>
                      </a:endParaRP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endParaRPr lang="en-US" sz="900" b="0" i="0" u="none" strike="noStrike">
                        <a:solidFill>
                          <a:srgbClr val="000000"/>
                        </a:solidFill>
                        <a:latin typeface="Arial"/>
                      </a:endParaRP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endParaRPr lang="en-US" sz="900" b="0" i="0" u="none" strike="noStrike">
                        <a:solidFill>
                          <a:srgbClr val="000000"/>
                        </a:solidFill>
                        <a:latin typeface="Arial"/>
                      </a:endParaRP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endParaRPr lang="en-US" sz="900" b="0" i="0" u="none" strike="noStrike">
                        <a:solidFill>
                          <a:srgbClr val="000000"/>
                        </a:solidFill>
                        <a:latin typeface="Arial"/>
                      </a:endParaRP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endParaRPr lang="en-US" sz="900" b="0" i="0" u="none" strike="noStrike">
                        <a:solidFill>
                          <a:srgbClr val="000000"/>
                        </a:solidFill>
                        <a:latin typeface="Arial"/>
                      </a:endParaRP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endParaRPr lang="en-US" sz="900" b="0" i="0" u="none" strike="noStrike">
                        <a:solidFill>
                          <a:srgbClr val="000000"/>
                        </a:solidFill>
                        <a:latin typeface="Arial"/>
                      </a:endParaRP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endParaRPr lang="en-US" sz="900" b="0" i="0" u="none" strike="noStrike">
                        <a:solidFill>
                          <a:srgbClr val="000000"/>
                        </a:solidFill>
                        <a:latin typeface="Arial"/>
                      </a:endParaRP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endParaRPr lang="en-US" sz="900" b="0" i="0" u="none" strike="noStrike">
                        <a:solidFill>
                          <a:srgbClr val="000000"/>
                        </a:solidFill>
                        <a:latin typeface="Arial"/>
                      </a:endParaRP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34280">
                <a:tc>
                  <a:txBody>
                    <a:bodyPr/>
                    <a:lstStyle/>
                    <a:p>
                      <a:pPr algn="l" fontAlgn="b"/>
                      <a:endParaRPr lang="en-US" sz="900" b="0" i="0" u="none" strike="noStrike" dirty="0">
                        <a:solidFill>
                          <a:srgbClr val="000000"/>
                        </a:solidFill>
                        <a:latin typeface="Arial"/>
                      </a:endParaRPr>
                    </a:p>
                  </a:txBody>
                  <a:tcPr marL="0" marR="0" marT="0" marB="0" anchor="b">
                    <a:lnL>
                      <a:noFill/>
                    </a:lnL>
                    <a:lnR w="12700" cap="flat" cmpd="sng" algn="ctr">
                      <a:solidFill>
                        <a:srgbClr val="000000"/>
                      </a:solidFill>
                      <a:prstDash val="solid"/>
                      <a:round/>
                      <a:headEnd type="none" w="med" len="med"/>
                      <a:tailEnd type="none" w="med" len="med"/>
                    </a:lnR>
                    <a:lnT>
                      <a:noFill/>
                    </a:lnT>
                    <a:lnB>
                      <a:noFill/>
                    </a:lnB>
                  </a:tcPr>
                </a:tc>
                <a:tc gridSpan="3">
                  <a:txBody>
                    <a:bodyPr/>
                    <a:lstStyle/>
                    <a:p>
                      <a:pPr algn="ctr" fontAlgn="b"/>
                      <a:r>
                        <a:rPr lang="en-US" sz="900" b="1" i="0" u="none" strike="noStrike">
                          <a:solidFill>
                            <a:srgbClr val="000000"/>
                          </a:solidFill>
                          <a:latin typeface="Arial"/>
                        </a:rPr>
                        <a:t>Random Access HE</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900" b="1" i="0" u="none" strike="noStrike">
                          <a:solidFill>
                            <a:srgbClr val="000000"/>
                          </a:solidFill>
                          <a:latin typeface="Arial"/>
                        </a:rPr>
                        <a:t>Random Access LC</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900" b="1" i="0" u="none" strike="noStrike">
                          <a:solidFill>
                            <a:srgbClr val="000000"/>
                          </a:solidFill>
                          <a:latin typeface="Arial"/>
                        </a:rPr>
                        <a:t>Random Access HE-10</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r>
              <a:tr h="142674">
                <a:tc>
                  <a:txBody>
                    <a:bodyPr/>
                    <a:lstStyle/>
                    <a:p>
                      <a:pPr algn="l" fontAlgn="b"/>
                      <a:endParaRPr lang="en-US" sz="900" b="0" i="0" u="none" strike="noStrike" dirty="0">
                        <a:solidFill>
                          <a:srgbClr val="000000"/>
                        </a:solidFill>
                        <a:latin typeface="Arial"/>
                      </a:endParaRPr>
                    </a:p>
                  </a:txBody>
                  <a:tcPr marL="0" marR="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Arial"/>
                        </a:rPr>
                        <a:t>Y</a:t>
                      </a:r>
                    </a:p>
                  </a:txBody>
                  <a:tcPr marL="0" marR="0"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Arial"/>
                        </a:rPr>
                        <a:t>U</a:t>
                      </a: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Arial"/>
                        </a:rPr>
                        <a:t>V</a:t>
                      </a:r>
                    </a:p>
                  </a:txBody>
                  <a:tcPr marL="0" marR="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Arial"/>
                        </a:rPr>
                        <a:t>Y</a:t>
                      </a:r>
                    </a:p>
                  </a:txBody>
                  <a:tcPr marL="0" marR="0"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Arial"/>
                        </a:rPr>
                        <a:t>U</a:t>
                      </a: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Arial"/>
                        </a:rPr>
                        <a:t>V</a:t>
                      </a:r>
                    </a:p>
                  </a:txBody>
                  <a:tcPr marL="0" marR="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Arial"/>
                        </a:rPr>
                        <a:t>Y</a:t>
                      </a:r>
                    </a:p>
                  </a:txBody>
                  <a:tcPr marL="0" marR="0"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Arial"/>
                        </a:rPr>
                        <a:t>U</a:t>
                      </a: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Arial"/>
                        </a:rPr>
                        <a:t>V</a:t>
                      </a:r>
                    </a:p>
                  </a:txBody>
                  <a:tcPr marL="0" marR="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r h="134280">
                <a:tc>
                  <a:txBody>
                    <a:bodyPr/>
                    <a:lstStyle/>
                    <a:p>
                      <a:pPr algn="l" fontAlgn="b"/>
                      <a:r>
                        <a:rPr lang="en-US" sz="900" b="0" i="0" u="none" strike="noStrike" dirty="0" smtClean="0">
                          <a:solidFill>
                            <a:srgbClr val="000000"/>
                          </a:solidFill>
                          <a:latin typeface="Arial"/>
                        </a:rPr>
                        <a:t> Class </a:t>
                      </a:r>
                      <a:r>
                        <a:rPr lang="en-US" sz="900" b="0" i="0" u="none" strike="noStrike" dirty="0">
                          <a:solidFill>
                            <a:srgbClr val="000000"/>
                          </a:solidFill>
                          <a:latin typeface="Arial"/>
                        </a:rPr>
                        <a:t>A (8bit)</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900" b="0" i="0" u="none" strike="noStrike">
                          <a:solidFill>
                            <a:srgbClr val="000000"/>
                          </a:solidFill>
                          <a:latin typeface="Arial"/>
                        </a:rPr>
                        <a:t>-0.40%</a:t>
                      </a:r>
                    </a:p>
                  </a:txBody>
                  <a:tcPr marL="0" marR="0"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900" b="0" i="0" u="none" strike="noStrike">
                          <a:solidFill>
                            <a:srgbClr val="000000"/>
                          </a:solidFill>
                          <a:latin typeface="Arial"/>
                        </a:rPr>
                        <a:t>-0.38%</a:t>
                      </a:r>
                    </a:p>
                  </a:txBody>
                  <a:tcPr marL="0" marR="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900" b="0" i="0" u="none" strike="noStrike">
                          <a:solidFill>
                            <a:srgbClr val="000000"/>
                          </a:solidFill>
                          <a:latin typeface="Arial"/>
                        </a:rPr>
                        <a:t>-0.54%</a:t>
                      </a:r>
                    </a:p>
                  </a:txBody>
                  <a:tcPr marL="0" marR="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900" b="0" i="0" u="none" strike="noStrike">
                          <a:solidFill>
                            <a:srgbClr val="000000"/>
                          </a:solidFill>
                          <a:latin typeface="Arial"/>
                        </a:rPr>
                        <a:t>-0.44%</a:t>
                      </a:r>
                    </a:p>
                  </a:txBody>
                  <a:tcPr marL="0" marR="0"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900" b="0" i="0" u="none" strike="noStrike">
                          <a:solidFill>
                            <a:srgbClr val="000000"/>
                          </a:solidFill>
                          <a:latin typeface="Arial"/>
                        </a:rPr>
                        <a:t>-0.38%</a:t>
                      </a:r>
                    </a:p>
                  </a:txBody>
                  <a:tcPr marL="0" marR="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900" b="0" i="0" u="none" strike="noStrike">
                          <a:solidFill>
                            <a:srgbClr val="000000"/>
                          </a:solidFill>
                          <a:latin typeface="Arial"/>
                        </a:rPr>
                        <a:t>-0.50%</a:t>
                      </a:r>
                    </a:p>
                  </a:txBody>
                  <a:tcPr marL="0" marR="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900" b="0" i="0" u="none" strike="noStrike">
                          <a:solidFill>
                            <a:srgbClr val="000000"/>
                          </a:solidFill>
                          <a:latin typeface="Arial"/>
                        </a:rPr>
                        <a:t>-0.46%</a:t>
                      </a:r>
                    </a:p>
                  </a:txBody>
                  <a:tcPr marL="0" marR="0"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900" b="0" i="0" u="none" strike="noStrike">
                          <a:solidFill>
                            <a:srgbClr val="000000"/>
                          </a:solidFill>
                          <a:latin typeface="Arial"/>
                        </a:rPr>
                        <a:t>0.58%</a:t>
                      </a:r>
                    </a:p>
                  </a:txBody>
                  <a:tcPr marL="0" marR="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900" b="0" i="0" u="none" strike="noStrike">
                          <a:solidFill>
                            <a:srgbClr val="000000"/>
                          </a:solidFill>
                          <a:latin typeface="Arial"/>
                        </a:rPr>
                        <a:t>1.05%</a:t>
                      </a:r>
                    </a:p>
                  </a:txBody>
                  <a:tcPr marL="0" marR="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r>
              <a:tr h="134280">
                <a:tc>
                  <a:txBody>
                    <a:bodyPr/>
                    <a:lstStyle/>
                    <a:p>
                      <a:pPr algn="l" fontAlgn="b"/>
                      <a:r>
                        <a:rPr lang="en-US" sz="900" b="0" i="0" u="none" strike="noStrike" dirty="0" smtClean="0">
                          <a:solidFill>
                            <a:srgbClr val="000000"/>
                          </a:solidFill>
                          <a:latin typeface="Arial"/>
                        </a:rPr>
                        <a:t> Class </a:t>
                      </a:r>
                      <a:r>
                        <a:rPr lang="en-US" sz="900" b="0" i="0" u="none" strike="noStrike" dirty="0">
                          <a:solidFill>
                            <a:srgbClr val="000000"/>
                          </a:solidFill>
                          <a:latin typeface="Arial"/>
                        </a:rPr>
                        <a:t>B</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solidFill>
                            <a:srgbClr val="000000"/>
                          </a:solidFill>
                          <a:latin typeface="Arial"/>
                        </a:rPr>
                        <a:t>-0.23%</a:t>
                      </a:r>
                    </a:p>
                  </a:txBody>
                  <a:tcPr marL="0" marR="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900" b="0" i="0" u="none" strike="noStrike">
                          <a:solidFill>
                            <a:srgbClr val="000000"/>
                          </a:solidFill>
                          <a:latin typeface="Arial"/>
                        </a:rPr>
                        <a:t>-0.37%</a:t>
                      </a:r>
                    </a:p>
                  </a:txBody>
                  <a:tcPr marL="0" marR="0" marT="0" marB="0" anchor="b">
                    <a:lnL>
                      <a:noFill/>
                    </a:lnL>
                    <a:lnR>
                      <a:noFill/>
                    </a:lnR>
                    <a:lnT>
                      <a:noFill/>
                    </a:lnT>
                    <a:lnB>
                      <a:noFill/>
                    </a:lnB>
                  </a:tcPr>
                </a:tc>
                <a:tc>
                  <a:txBody>
                    <a:bodyPr/>
                    <a:lstStyle/>
                    <a:p>
                      <a:pPr algn="ctr" fontAlgn="b"/>
                      <a:r>
                        <a:rPr lang="en-US" sz="900" b="0" i="0" u="none" strike="noStrike">
                          <a:solidFill>
                            <a:srgbClr val="000000"/>
                          </a:solidFill>
                          <a:latin typeface="Arial"/>
                        </a:rPr>
                        <a:t>-0.31%</a:t>
                      </a:r>
                    </a:p>
                  </a:txBody>
                  <a:tcPr marL="0" marR="0" marT="0"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solidFill>
                            <a:srgbClr val="000000"/>
                          </a:solidFill>
                          <a:latin typeface="Arial"/>
                        </a:rPr>
                        <a:t>-0.27%</a:t>
                      </a:r>
                    </a:p>
                  </a:txBody>
                  <a:tcPr marL="0" marR="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900" b="0" i="0" u="none" strike="noStrike">
                          <a:solidFill>
                            <a:srgbClr val="000000"/>
                          </a:solidFill>
                          <a:latin typeface="Arial"/>
                        </a:rPr>
                        <a:t>-0.20%</a:t>
                      </a:r>
                    </a:p>
                  </a:txBody>
                  <a:tcPr marL="0" marR="0" marT="0" marB="0" anchor="b">
                    <a:lnL>
                      <a:noFill/>
                    </a:lnL>
                    <a:lnR>
                      <a:noFill/>
                    </a:lnR>
                    <a:lnT>
                      <a:noFill/>
                    </a:lnT>
                    <a:lnB>
                      <a:noFill/>
                    </a:lnB>
                  </a:tcPr>
                </a:tc>
                <a:tc>
                  <a:txBody>
                    <a:bodyPr/>
                    <a:lstStyle/>
                    <a:p>
                      <a:pPr algn="ctr" fontAlgn="b"/>
                      <a:r>
                        <a:rPr lang="en-US" sz="900" b="0" i="0" u="none" strike="noStrike">
                          <a:solidFill>
                            <a:srgbClr val="000000"/>
                          </a:solidFill>
                          <a:latin typeface="Arial"/>
                        </a:rPr>
                        <a:t>-0.45%</a:t>
                      </a:r>
                    </a:p>
                  </a:txBody>
                  <a:tcPr marL="0" marR="0" marT="0"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solidFill>
                            <a:srgbClr val="000000"/>
                          </a:solidFill>
                          <a:latin typeface="Arial"/>
                        </a:rPr>
                        <a:t>-0.22%</a:t>
                      </a:r>
                    </a:p>
                  </a:txBody>
                  <a:tcPr marL="0" marR="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900" b="0" i="0" u="none" strike="noStrike">
                          <a:solidFill>
                            <a:srgbClr val="000000"/>
                          </a:solidFill>
                          <a:latin typeface="Arial"/>
                        </a:rPr>
                        <a:t>-0.33%</a:t>
                      </a:r>
                    </a:p>
                  </a:txBody>
                  <a:tcPr marL="0" marR="0" marT="0" marB="0" anchor="b">
                    <a:lnL>
                      <a:noFill/>
                    </a:lnL>
                    <a:lnR>
                      <a:noFill/>
                    </a:lnR>
                    <a:lnT>
                      <a:noFill/>
                    </a:lnT>
                    <a:lnB>
                      <a:noFill/>
                    </a:lnB>
                  </a:tcPr>
                </a:tc>
                <a:tc>
                  <a:txBody>
                    <a:bodyPr/>
                    <a:lstStyle/>
                    <a:p>
                      <a:pPr algn="ctr" fontAlgn="b"/>
                      <a:r>
                        <a:rPr lang="en-US" sz="900" b="0" i="0" u="none" strike="noStrike">
                          <a:solidFill>
                            <a:srgbClr val="000000"/>
                          </a:solidFill>
                          <a:latin typeface="Arial"/>
                        </a:rPr>
                        <a:t>-0.24%</a:t>
                      </a:r>
                    </a:p>
                  </a:txBody>
                  <a:tcPr marL="0" marR="0" marT="0" marB="0" anchor="b">
                    <a:lnL>
                      <a:noFill/>
                    </a:lnL>
                    <a:lnR w="12700" cap="flat" cmpd="sng" algn="ctr">
                      <a:solidFill>
                        <a:srgbClr val="000000"/>
                      </a:solidFill>
                      <a:prstDash val="solid"/>
                      <a:round/>
                      <a:headEnd type="none" w="med" len="med"/>
                      <a:tailEnd type="none" w="med" len="med"/>
                    </a:lnR>
                    <a:lnT>
                      <a:noFill/>
                    </a:lnT>
                    <a:lnB>
                      <a:noFill/>
                    </a:lnB>
                  </a:tcPr>
                </a:tc>
              </a:tr>
              <a:tr h="134280">
                <a:tc>
                  <a:txBody>
                    <a:bodyPr/>
                    <a:lstStyle/>
                    <a:p>
                      <a:pPr algn="l" fontAlgn="b"/>
                      <a:r>
                        <a:rPr lang="en-US" sz="900" b="0" i="0" u="none" strike="noStrike" dirty="0" smtClean="0">
                          <a:solidFill>
                            <a:srgbClr val="000000"/>
                          </a:solidFill>
                          <a:latin typeface="Arial"/>
                        </a:rPr>
                        <a:t> Class </a:t>
                      </a:r>
                      <a:r>
                        <a:rPr lang="en-US" sz="900" b="0" i="0" u="none" strike="noStrike" dirty="0">
                          <a:solidFill>
                            <a:srgbClr val="000000"/>
                          </a:solidFill>
                          <a:latin typeface="Arial"/>
                        </a:rPr>
                        <a:t>C</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solidFill>
                            <a:srgbClr val="000000"/>
                          </a:solidFill>
                          <a:latin typeface="Arial"/>
                        </a:rPr>
                        <a:t>-0.16%</a:t>
                      </a:r>
                    </a:p>
                  </a:txBody>
                  <a:tcPr marL="0" marR="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900" b="0" i="0" u="none" strike="noStrike">
                          <a:solidFill>
                            <a:srgbClr val="000000"/>
                          </a:solidFill>
                          <a:latin typeface="Arial"/>
                        </a:rPr>
                        <a:t>-0.26%</a:t>
                      </a:r>
                    </a:p>
                  </a:txBody>
                  <a:tcPr marL="0" marR="0" marT="0" marB="0" anchor="b">
                    <a:lnL>
                      <a:noFill/>
                    </a:lnL>
                    <a:lnR>
                      <a:noFill/>
                    </a:lnR>
                    <a:lnT>
                      <a:noFill/>
                    </a:lnT>
                    <a:lnB>
                      <a:noFill/>
                    </a:lnB>
                  </a:tcPr>
                </a:tc>
                <a:tc>
                  <a:txBody>
                    <a:bodyPr/>
                    <a:lstStyle/>
                    <a:p>
                      <a:pPr algn="ctr" fontAlgn="b"/>
                      <a:r>
                        <a:rPr lang="en-US" sz="900" b="0" i="0" u="none" strike="noStrike">
                          <a:solidFill>
                            <a:srgbClr val="000000"/>
                          </a:solidFill>
                          <a:latin typeface="Arial"/>
                        </a:rPr>
                        <a:t>-0.31%</a:t>
                      </a:r>
                    </a:p>
                  </a:txBody>
                  <a:tcPr marL="0" marR="0" marT="0"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solidFill>
                            <a:srgbClr val="000000"/>
                          </a:solidFill>
                          <a:latin typeface="Arial"/>
                        </a:rPr>
                        <a:t>-0.18%</a:t>
                      </a:r>
                    </a:p>
                  </a:txBody>
                  <a:tcPr marL="0" marR="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900" b="0" i="0" u="none" strike="noStrike">
                          <a:solidFill>
                            <a:srgbClr val="000000"/>
                          </a:solidFill>
                          <a:latin typeface="Arial"/>
                        </a:rPr>
                        <a:t>-0.31%</a:t>
                      </a:r>
                    </a:p>
                  </a:txBody>
                  <a:tcPr marL="0" marR="0" marT="0" marB="0" anchor="b">
                    <a:lnL>
                      <a:noFill/>
                    </a:lnL>
                    <a:lnR>
                      <a:noFill/>
                    </a:lnR>
                    <a:lnT>
                      <a:noFill/>
                    </a:lnT>
                    <a:lnB>
                      <a:noFill/>
                    </a:lnB>
                  </a:tcPr>
                </a:tc>
                <a:tc>
                  <a:txBody>
                    <a:bodyPr/>
                    <a:lstStyle/>
                    <a:p>
                      <a:pPr algn="ctr" fontAlgn="b"/>
                      <a:r>
                        <a:rPr lang="en-US" sz="900" b="0" i="0" u="none" strike="noStrike">
                          <a:solidFill>
                            <a:srgbClr val="000000"/>
                          </a:solidFill>
                          <a:latin typeface="Arial"/>
                        </a:rPr>
                        <a:t>-0.41%</a:t>
                      </a:r>
                    </a:p>
                  </a:txBody>
                  <a:tcPr marL="0" marR="0" marT="0"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solidFill>
                            <a:srgbClr val="000000"/>
                          </a:solidFill>
                          <a:latin typeface="Arial"/>
                        </a:rPr>
                        <a:t> </a:t>
                      </a:r>
                    </a:p>
                  </a:txBody>
                  <a:tcPr marL="0" marR="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endParaRPr lang="en-US" sz="900" b="0" i="0" u="none" strike="noStrike">
                        <a:solidFill>
                          <a:srgbClr val="000000"/>
                        </a:solidFill>
                        <a:latin typeface="Arial"/>
                      </a:endParaRPr>
                    </a:p>
                  </a:txBody>
                  <a:tcPr marL="0" marR="0" marT="0" marB="0" anchor="b">
                    <a:lnL>
                      <a:noFill/>
                    </a:lnL>
                    <a:lnR>
                      <a:noFill/>
                    </a:lnR>
                    <a:lnT>
                      <a:noFill/>
                    </a:lnT>
                    <a:lnB>
                      <a:noFill/>
                    </a:lnB>
                  </a:tcPr>
                </a:tc>
                <a:tc>
                  <a:txBody>
                    <a:bodyPr/>
                    <a:lstStyle/>
                    <a:p>
                      <a:pPr algn="ctr" fontAlgn="b"/>
                      <a:r>
                        <a:rPr lang="en-US" sz="900" b="0" i="0" u="none" strike="noStrike">
                          <a:solidFill>
                            <a:srgbClr val="000000"/>
                          </a:solidFill>
                          <a:latin typeface="Arial"/>
                        </a:rPr>
                        <a:t> </a:t>
                      </a:r>
                    </a:p>
                  </a:txBody>
                  <a:tcPr marL="0" marR="0" marT="0" marB="0" anchor="b">
                    <a:lnL>
                      <a:noFill/>
                    </a:lnL>
                    <a:lnR w="12700" cap="flat" cmpd="sng" algn="ctr">
                      <a:solidFill>
                        <a:srgbClr val="000000"/>
                      </a:solidFill>
                      <a:prstDash val="solid"/>
                      <a:round/>
                      <a:headEnd type="none" w="med" len="med"/>
                      <a:tailEnd type="none" w="med" len="med"/>
                    </a:lnR>
                    <a:lnT>
                      <a:noFill/>
                    </a:lnT>
                    <a:lnB>
                      <a:noFill/>
                    </a:lnB>
                  </a:tcPr>
                </a:tc>
              </a:tr>
              <a:tr h="134280">
                <a:tc>
                  <a:txBody>
                    <a:bodyPr/>
                    <a:lstStyle/>
                    <a:p>
                      <a:pPr algn="l" fontAlgn="b"/>
                      <a:r>
                        <a:rPr lang="en-US" sz="900" b="0" i="0" u="none" strike="noStrike" dirty="0" smtClean="0">
                          <a:solidFill>
                            <a:srgbClr val="000000"/>
                          </a:solidFill>
                          <a:latin typeface="Arial"/>
                        </a:rPr>
                        <a:t> Class </a:t>
                      </a:r>
                      <a:r>
                        <a:rPr lang="en-US" sz="900" b="0" i="0" u="none" strike="noStrike" dirty="0">
                          <a:solidFill>
                            <a:srgbClr val="000000"/>
                          </a:solidFill>
                          <a:latin typeface="Arial"/>
                        </a:rPr>
                        <a:t>D</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solidFill>
                            <a:srgbClr val="000000"/>
                          </a:solidFill>
                          <a:latin typeface="Arial"/>
                        </a:rPr>
                        <a:t>-0.10%</a:t>
                      </a:r>
                    </a:p>
                  </a:txBody>
                  <a:tcPr marL="0" marR="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900" b="0" i="0" u="none" strike="noStrike">
                          <a:solidFill>
                            <a:srgbClr val="000000"/>
                          </a:solidFill>
                          <a:latin typeface="Arial"/>
                        </a:rPr>
                        <a:t>-0.08%</a:t>
                      </a:r>
                    </a:p>
                  </a:txBody>
                  <a:tcPr marL="0" marR="0" marT="0" marB="0" anchor="b">
                    <a:lnL>
                      <a:noFill/>
                    </a:lnL>
                    <a:lnR>
                      <a:noFill/>
                    </a:lnR>
                    <a:lnT>
                      <a:noFill/>
                    </a:lnT>
                    <a:lnB>
                      <a:noFill/>
                    </a:lnB>
                  </a:tcPr>
                </a:tc>
                <a:tc>
                  <a:txBody>
                    <a:bodyPr/>
                    <a:lstStyle/>
                    <a:p>
                      <a:pPr algn="ctr" fontAlgn="b"/>
                      <a:r>
                        <a:rPr lang="en-US" sz="900" b="0" i="0" u="none" strike="noStrike">
                          <a:solidFill>
                            <a:srgbClr val="000000"/>
                          </a:solidFill>
                          <a:latin typeface="Arial"/>
                        </a:rPr>
                        <a:t>0.15%</a:t>
                      </a:r>
                    </a:p>
                  </a:txBody>
                  <a:tcPr marL="0" marR="0" marT="0"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solidFill>
                            <a:srgbClr val="000000"/>
                          </a:solidFill>
                          <a:latin typeface="Arial"/>
                        </a:rPr>
                        <a:t>-0.10%</a:t>
                      </a:r>
                    </a:p>
                  </a:txBody>
                  <a:tcPr marL="0" marR="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900" b="0" i="0" u="none" strike="noStrike">
                          <a:solidFill>
                            <a:srgbClr val="000000"/>
                          </a:solidFill>
                          <a:latin typeface="Arial"/>
                        </a:rPr>
                        <a:t>-0.26%</a:t>
                      </a:r>
                    </a:p>
                  </a:txBody>
                  <a:tcPr marL="0" marR="0" marT="0" marB="0" anchor="b">
                    <a:lnL>
                      <a:noFill/>
                    </a:lnL>
                    <a:lnR>
                      <a:noFill/>
                    </a:lnR>
                    <a:lnT>
                      <a:noFill/>
                    </a:lnT>
                    <a:lnB>
                      <a:noFill/>
                    </a:lnB>
                  </a:tcPr>
                </a:tc>
                <a:tc>
                  <a:txBody>
                    <a:bodyPr/>
                    <a:lstStyle/>
                    <a:p>
                      <a:pPr algn="ctr" fontAlgn="b"/>
                      <a:r>
                        <a:rPr lang="en-US" sz="900" b="0" i="0" u="none" strike="noStrike">
                          <a:solidFill>
                            <a:srgbClr val="000000"/>
                          </a:solidFill>
                          <a:latin typeface="Arial"/>
                        </a:rPr>
                        <a:t>-0.51%</a:t>
                      </a:r>
                    </a:p>
                  </a:txBody>
                  <a:tcPr marL="0" marR="0" marT="0"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solidFill>
                            <a:srgbClr val="000000"/>
                          </a:solidFill>
                          <a:latin typeface="Arial"/>
                        </a:rPr>
                        <a:t> </a:t>
                      </a:r>
                    </a:p>
                  </a:txBody>
                  <a:tcPr marL="0" marR="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endParaRPr lang="en-US" sz="900" b="0" i="0" u="none" strike="noStrike">
                        <a:solidFill>
                          <a:srgbClr val="000000"/>
                        </a:solidFill>
                        <a:latin typeface="Arial"/>
                      </a:endParaRPr>
                    </a:p>
                  </a:txBody>
                  <a:tcPr marL="0" marR="0" marT="0" marB="0" anchor="b">
                    <a:lnL>
                      <a:noFill/>
                    </a:lnL>
                    <a:lnR>
                      <a:noFill/>
                    </a:lnR>
                    <a:lnT>
                      <a:noFill/>
                    </a:lnT>
                    <a:lnB>
                      <a:noFill/>
                    </a:lnB>
                  </a:tcPr>
                </a:tc>
                <a:tc>
                  <a:txBody>
                    <a:bodyPr/>
                    <a:lstStyle/>
                    <a:p>
                      <a:pPr algn="ctr" fontAlgn="b"/>
                      <a:r>
                        <a:rPr lang="en-US" sz="900" b="0" i="0" u="none" strike="noStrike">
                          <a:solidFill>
                            <a:srgbClr val="000000"/>
                          </a:solidFill>
                          <a:latin typeface="Arial"/>
                        </a:rPr>
                        <a:t> </a:t>
                      </a:r>
                    </a:p>
                  </a:txBody>
                  <a:tcPr marL="0" marR="0" marT="0" marB="0" anchor="b">
                    <a:lnL>
                      <a:noFill/>
                    </a:lnL>
                    <a:lnR w="12700" cap="flat" cmpd="sng" algn="ctr">
                      <a:solidFill>
                        <a:srgbClr val="000000"/>
                      </a:solidFill>
                      <a:prstDash val="solid"/>
                      <a:round/>
                      <a:headEnd type="none" w="med" len="med"/>
                      <a:tailEnd type="none" w="med" len="med"/>
                    </a:lnR>
                    <a:lnT>
                      <a:noFill/>
                    </a:lnT>
                    <a:lnB>
                      <a:noFill/>
                    </a:lnB>
                  </a:tcPr>
                </a:tc>
              </a:tr>
              <a:tr h="142674">
                <a:tc>
                  <a:txBody>
                    <a:bodyPr/>
                    <a:lstStyle/>
                    <a:p>
                      <a:pPr algn="l" fontAlgn="b"/>
                      <a:r>
                        <a:rPr lang="en-US" sz="900" b="0" i="0" u="none" strike="noStrike" dirty="0" smtClean="0">
                          <a:solidFill>
                            <a:srgbClr val="000000"/>
                          </a:solidFill>
                          <a:latin typeface="Arial"/>
                        </a:rPr>
                        <a:t> Class </a:t>
                      </a:r>
                      <a:r>
                        <a:rPr lang="en-US" sz="900" b="0" i="0" u="none" strike="noStrike" dirty="0">
                          <a:solidFill>
                            <a:srgbClr val="000000"/>
                          </a:solidFill>
                          <a:latin typeface="Arial"/>
                        </a:rPr>
                        <a:t>E</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Arial"/>
                        </a:rPr>
                        <a:t> </a:t>
                      </a:r>
                    </a:p>
                  </a:txBody>
                  <a:tcPr marL="0" marR="0"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endParaRPr lang="en-US" sz="900" b="0" i="0" u="none" strike="noStrike">
                        <a:solidFill>
                          <a:srgbClr val="000000"/>
                        </a:solidFill>
                        <a:latin typeface="Arial"/>
                      </a:endParaRP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Arial"/>
                        </a:rPr>
                        <a:t> </a:t>
                      </a:r>
                    </a:p>
                  </a:txBody>
                  <a:tcPr marL="0" marR="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Arial"/>
                        </a:rPr>
                        <a:t> </a:t>
                      </a:r>
                    </a:p>
                  </a:txBody>
                  <a:tcPr marL="0" marR="0"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endParaRPr lang="en-US" sz="900" b="0" i="0" u="none" strike="noStrike">
                        <a:solidFill>
                          <a:srgbClr val="000000"/>
                        </a:solidFill>
                        <a:latin typeface="Arial"/>
                      </a:endParaRP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Arial"/>
                        </a:rPr>
                        <a:t> </a:t>
                      </a:r>
                    </a:p>
                  </a:txBody>
                  <a:tcPr marL="0" marR="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Arial"/>
                        </a:rPr>
                        <a:t> </a:t>
                      </a:r>
                    </a:p>
                  </a:txBody>
                  <a:tcPr marL="0" marR="0"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endParaRPr lang="en-US" sz="900" b="0" i="0" u="none" strike="noStrike">
                        <a:solidFill>
                          <a:srgbClr val="000000"/>
                        </a:solidFill>
                        <a:latin typeface="Arial"/>
                      </a:endParaRP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Arial"/>
                        </a:rPr>
                        <a:t> </a:t>
                      </a:r>
                    </a:p>
                  </a:txBody>
                  <a:tcPr marL="0" marR="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r h="134280">
                <a:tc>
                  <a:txBody>
                    <a:bodyPr/>
                    <a:lstStyle/>
                    <a:p>
                      <a:pPr algn="l" fontAlgn="b"/>
                      <a:r>
                        <a:rPr lang="en-US" sz="900" b="1" i="0" u="none" strike="noStrike" dirty="0" smtClean="0">
                          <a:solidFill>
                            <a:srgbClr val="000000"/>
                          </a:solidFill>
                          <a:latin typeface="Arial"/>
                        </a:rPr>
                        <a:t> Overall</a:t>
                      </a:r>
                      <a:endParaRPr lang="en-US" sz="900" b="1" i="0" u="none" strike="noStrike" dirty="0">
                        <a:solidFill>
                          <a:srgbClr val="000000"/>
                        </a:solidFill>
                        <a:latin typeface="Arial"/>
                      </a:endParaRP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900" b="1" i="0" u="none" strike="noStrike" dirty="0">
                          <a:solidFill>
                            <a:srgbClr val="000000"/>
                          </a:solidFill>
                          <a:latin typeface="Arial"/>
                        </a:rPr>
                        <a:t>-0.20%</a:t>
                      </a:r>
                    </a:p>
                  </a:txBody>
                  <a:tcPr marL="0" marR="0"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900" b="1" i="0" u="none" strike="noStrike" dirty="0">
                          <a:solidFill>
                            <a:srgbClr val="000000"/>
                          </a:solidFill>
                          <a:latin typeface="Arial"/>
                        </a:rPr>
                        <a:t>-0.26%</a:t>
                      </a:r>
                    </a:p>
                  </a:txBody>
                  <a:tcPr marL="0" marR="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900" b="1" i="0" u="none" strike="noStrike" dirty="0">
                          <a:solidFill>
                            <a:srgbClr val="000000"/>
                          </a:solidFill>
                          <a:latin typeface="Arial"/>
                        </a:rPr>
                        <a:t>-0.22%</a:t>
                      </a:r>
                    </a:p>
                  </a:txBody>
                  <a:tcPr marL="0" marR="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900" b="1" i="0" u="none" strike="noStrike" dirty="0">
                          <a:solidFill>
                            <a:srgbClr val="000000"/>
                          </a:solidFill>
                          <a:latin typeface="Arial"/>
                        </a:rPr>
                        <a:t>-0.22%</a:t>
                      </a:r>
                    </a:p>
                  </a:txBody>
                  <a:tcPr marL="0" marR="0"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900" b="1" i="0" u="none" strike="noStrike" dirty="0">
                          <a:solidFill>
                            <a:srgbClr val="000000"/>
                          </a:solidFill>
                          <a:latin typeface="Arial"/>
                        </a:rPr>
                        <a:t>-0.27%</a:t>
                      </a:r>
                    </a:p>
                  </a:txBody>
                  <a:tcPr marL="0" marR="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900" b="1" i="0" u="none" strike="noStrike" dirty="0">
                          <a:solidFill>
                            <a:srgbClr val="000000"/>
                          </a:solidFill>
                          <a:latin typeface="Arial"/>
                        </a:rPr>
                        <a:t>-0.46%</a:t>
                      </a:r>
                    </a:p>
                  </a:txBody>
                  <a:tcPr marL="0" marR="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900" b="1" i="0" u="none" strike="noStrike" dirty="0">
                          <a:solidFill>
                            <a:srgbClr val="000000"/>
                          </a:solidFill>
                          <a:latin typeface="Arial"/>
                        </a:rPr>
                        <a:t>-0.32%</a:t>
                      </a:r>
                    </a:p>
                  </a:txBody>
                  <a:tcPr marL="0" marR="0"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900" b="1" i="0" u="none" strike="noStrike" dirty="0">
                          <a:solidFill>
                            <a:srgbClr val="000000"/>
                          </a:solidFill>
                          <a:latin typeface="Arial"/>
                        </a:rPr>
                        <a:t>0.07%</a:t>
                      </a:r>
                    </a:p>
                  </a:txBody>
                  <a:tcPr marL="0" marR="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900" b="1" i="0" u="none" strike="noStrike" dirty="0">
                          <a:solidFill>
                            <a:srgbClr val="000000"/>
                          </a:solidFill>
                          <a:latin typeface="Arial"/>
                        </a:rPr>
                        <a:t>0.33%</a:t>
                      </a:r>
                    </a:p>
                  </a:txBody>
                  <a:tcPr marL="0" marR="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r>
              <a:tr h="142674">
                <a:tc>
                  <a:txBody>
                    <a:bodyPr/>
                    <a:lstStyle/>
                    <a:p>
                      <a:pPr algn="l" fontAlgn="b"/>
                      <a:r>
                        <a:rPr lang="en-US" sz="900" b="0" i="0" u="none" strike="noStrike" dirty="0">
                          <a:solidFill>
                            <a:srgbClr val="000000"/>
                          </a:solidFill>
                          <a:latin typeface="Arial"/>
                        </a:rPr>
                        <a:t> </a:t>
                      </a:r>
                      <a:r>
                        <a:rPr lang="en-US" sz="900" b="0" i="0" u="none" strike="noStrike" dirty="0" smtClean="0">
                          <a:solidFill>
                            <a:srgbClr val="000000"/>
                          </a:solidFill>
                          <a:latin typeface="Arial"/>
                        </a:rPr>
                        <a:t> </a:t>
                      </a:r>
                      <a:endParaRPr lang="en-US" sz="900" b="0" i="0" u="none" strike="noStrike" dirty="0">
                        <a:solidFill>
                          <a:srgbClr val="000000"/>
                        </a:solidFill>
                        <a:latin typeface="Arial"/>
                      </a:endParaRP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808080"/>
                          </a:solidFill>
                          <a:latin typeface="Arial"/>
                        </a:rPr>
                        <a:t>-0.20%</a:t>
                      </a:r>
                    </a:p>
                  </a:txBody>
                  <a:tcPr marL="0" marR="0"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808080"/>
                          </a:solidFill>
                          <a:latin typeface="Arial"/>
                        </a:rPr>
                        <a:t>-0.27%</a:t>
                      </a: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808080"/>
                          </a:solidFill>
                          <a:latin typeface="Arial"/>
                        </a:rPr>
                        <a:t>-0.18%</a:t>
                      </a:r>
                    </a:p>
                  </a:txBody>
                  <a:tcPr marL="0" marR="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808080"/>
                          </a:solidFill>
                          <a:latin typeface="Arial"/>
                        </a:rPr>
                        <a:t>-0.22%</a:t>
                      </a:r>
                    </a:p>
                  </a:txBody>
                  <a:tcPr marL="0" marR="0"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808080"/>
                          </a:solidFill>
                          <a:latin typeface="Arial"/>
                        </a:rPr>
                        <a:t>-0.28%</a:t>
                      </a: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808080"/>
                          </a:solidFill>
                          <a:latin typeface="Arial"/>
                        </a:rPr>
                        <a:t>-0.50%</a:t>
                      </a:r>
                    </a:p>
                  </a:txBody>
                  <a:tcPr marL="0" marR="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808080"/>
                          </a:solidFill>
                          <a:latin typeface="Arial"/>
                        </a:rPr>
                        <a:t>-0.28%</a:t>
                      </a:r>
                    </a:p>
                  </a:txBody>
                  <a:tcPr marL="0" marR="0"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808080"/>
                          </a:solidFill>
                          <a:latin typeface="Arial"/>
                        </a:rPr>
                        <a:t>0.09%</a:t>
                      </a: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808080"/>
                          </a:solidFill>
                          <a:latin typeface="Arial"/>
                        </a:rPr>
                        <a:t>0.35%</a:t>
                      </a:r>
                    </a:p>
                  </a:txBody>
                  <a:tcPr marL="0" marR="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r h="142674">
                <a:tc>
                  <a:txBody>
                    <a:bodyPr/>
                    <a:lstStyle/>
                    <a:p>
                      <a:pPr algn="l" fontAlgn="b"/>
                      <a:r>
                        <a:rPr lang="en-US" sz="900" b="0" i="0" u="none" strike="noStrike" dirty="0" smtClean="0">
                          <a:solidFill>
                            <a:srgbClr val="000000"/>
                          </a:solidFill>
                          <a:latin typeface="Arial"/>
                        </a:rPr>
                        <a:t> Class </a:t>
                      </a:r>
                      <a:r>
                        <a:rPr lang="en-US" sz="900" b="0" i="0" u="none" strike="noStrike" dirty="0">
                          <a:solidFill>
                            <a:srgbClr val="000000"/>
                          </a:solidFill>
                          <a:latin typeface="Arial"/>
                        </a:rPr>
                        <a:t>F</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Arial"/>
                        </a:rPr>
                        <a:t>-0.18%</a:t>
                      </a:r>
                    </a:p>
                  </a:txBody>
                  <a:tcPr marL="0" marR="0"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Arial"/>
                        </a:rPr>
                        <a:t>-0.09%</a:t>
                      </a: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Arial"/>
                        </a:rPr>
                        <a:t>-0.23%</a:t>
                      </a:r>
                    </a:p>
                  </a:txBody>
                  <a:tcPr marL="0" marR="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Arial"/>
                        </a:rPr>
                        <a:t>-0.09%</a:t>
                      </a:r>
                    </a:p>
                  </a:txBody>
                  <a:tcPr marL="0" marR="0"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Arial"/>
                        </a:rPr>
                        <a:t>-0.25%</a:t>
                      </a: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Arial"/>
                        </a:rPr>
                        <a:t>-0.09%</a:t>
                      </a:r>
                    </a:p>
                  </a:txBody>
                  <a:tcPr marL="0" marR="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Arial"/>
                        </a:rPr>
                        <a:t> </a:t>
                      </a:r>
                    </a:p>
                  </a:txBody>
                  <a:tcPr marL="0" marR="0"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Arial"/>
                        </a:rPr>
                        <a:t> </a:t>
                      </a: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Arial"/>
                        </a:rPr>
                        <a:t> </a:t>
                      </a:r>
                    </a:p>
                  </a:txBody>
                  <a:tcPr marL="0" marR="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34280">
                <a:tc>
                  <a:txBody>
                    <a:bodyPr/>
                    <a:lstStyle/>
                    <a:p>
                      <a:pPr algn="l" fontAlgn="b"/>
                      <a:r>
                        <a:rPr lang="en-US" sz="900" b="0" i="0" u="none" strike="noStrike" dirty="0" smtClean="0">
                          <a:solidFill>
                            <a:srgbClr val="000000"/>
                          </a:solidFill>
                          <a:latin typeface="Arial"/>
                        </a:rPr>
                        <a:t> Enc </a:t>
                      </a:r>
                      <a:r>
                        <a:rPr lang="en-US" sz="900" b="0" i="0" u="none" strike="noStrike" dirty="0">
                          <a:solidFill>
                            <a:srgbClr val="000000"/>
                          </a:solidFill>
                          <a:latin typeface="Arial"/>
                        </a:rPr>
                        <a:t>Time[%]</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gridSpan="3">
                  <a:txBody>
                    <a:bodyPr/>
                    <a:lstStyle/>
                    <a:p>
                      <a:pPr algn="ctr" fontAlgn="b"/>
                      <a:r>
                        <a:rPr lang="en-US" sz="900" b="0" i="0" u="none" strike="noStrike">
                          <a:solidFill>
                            <a:srgbClr val="000000"/>
                          </a:solidFill>
                          <a:latin typeface="Arial"/>
                        </a:rPr>
                        <a:t>100%</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900" b="0" i="0" u="none" strike="noStrike">
                          <a:solidFill>
                            <a:srgbClr val="000000"/>
                          </a:solidFill>
                          <a:latin typeface="Arial"/>
                        </a:rPr>
                        <a:t>100%</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900" b="0" i="0" u="none" strike="noStrike">
                          <a:solidFill>
                            <a:srgbClr val="000000"/>
                          </a:solidFill>
                          <a:latin typeface="Arial"/>
                        </a:rPr>
                        <a:t>98%</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r>
              <a:tr h="142674">
                <a:tc>
                  <a:txBody>
                    <a:bodyPr/>
                    <a:lstStyle/>
                    <a:p>
                      <a:pPr algn="l" fontAlgn="b"/>
                      <a:r>
                        <a:rPr lang="en-US" sz="900" b="0" i="0" u="none" strike="noStrike" dirty="0" smtClean="0">
                          <a:solidFill>
                            <a:srgbClr val="000000"/>
                          </a:solidFill>
                          <a:latin typeface="Arial"/>
                        </a:rPr>
                        <a:t> Dec </a:t>
                      </a:r>
                      <a:r>
                        <a:rPr lang="en-US" sz="900" b="0" i="0" u="none" strike="noStrike" dirty="0">
                          <a:solidFill>
                            <a:srgbClr val="000000"/>
                          </a:solidFill>
                          <a:latin typeface="Arial"/>
                        </a:rPr>
                        <a:t>Time[%]</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gridSpan="3">
                  <a:txBody>
                    <a:bodyPr/>
                    <a:lstStyle/>
                    <a:p>
                      <a:pPr algn="ctr" fontAlgn="b"/>
                      <a:r>
                        <a:rPr lang="en-US" sz="900" b="0" i="0" u="none" strike="noStrike">
                          <a:solidFill>
                            <a:srgbClr val="000000"/>
                          </a:solidFill>
                          <a:latin typeface="Arial"/>
                        </a:rPr>
                        <a:t>101%</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algn="ctr" fontAlgn="b"/>
                      <a:r>
                        <a:rPr lang="en-US" sz="900" b="0" i="0" u="none" strike="noStrike">
                          <a:solidFill>
                            <a:srgbClr val="000000"/>
                          </a:solidFill>
                          <a:latin typeface="Arial"/>
                        </a:rPr>
                        <a:t>101%</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algn="ctr" fontAlgn="b"/>
                      <a:r>
                        <a:rPr lang="en-US" sz="900" b="0" i="0" u="none" strike="noStrike">
                          <a:solidFill>
                            <a:srgbClr val="000000"/>
                          </a:solidFill>
                          <a:latin typeface="Arial"/>
                        </a:rPr>
                        <a:t>103%</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r>
              <a:tr h="142674">
                <a:tc>
                  <a:txBody>
                    <a:bodyPr/>
                    <a:lstStyle/>
                    <a:p>
                      <a:pPr algn="l" fontAlgn="b"/>
                      <a:endParaRPr lang="en-US" sz="900" b="0" i="0" u="none" strike="noStrike" dirty="0">
                        <a:solidFill>
                          <a:srgbClr val="000000"/>
                        </a:solidFill>
                        <a:latin typeface="Arial"/>
                      </a:endParaRPr>
                    </a:p>
                  </a:txBody>
                  <a:tcPr marL="0" marR="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l" fontAlgn="b"/>
                      <a:endParaRPr lang="en-US" sz="900" b="0" i="0" u="none" strike="noStrike">
                        <a:solidFill>
                          <a:srgbClr val="000000"/>
                        </a:solidFill>
                        <a:latin typeface="Arial"/>
                      </a:endParaRP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endParaRPr lang="en-US" sz="900" b="0" i="0" u="none" strike="noStrike">
                        <a:solidFill>
                          <a:srgbClr val="000000"/>
                        </a:solidFill>
                        <a:latin typeface="Arial"/>
                      </a:endParaRP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endParaRPr lang="en-US" sz="900" b="0" i="0" u="none" strike="noStrike">
                        <a:solidFill>
                          <a:srgbClr val="000000"/>
                        </a:solidFill>
                        <a:latin typeface="Arial"/>
                      </a:endParaRP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endParaRPr lang="en-US" sz="900" b="0" i="0" u="none" strike="noStrike">
                        <a:solidFill>
                          <a:srgbClr val="000000"/>
                        </a:solidFill>
                        <a:latin typeface="Arial"/>
                      </a:endParaRP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endParaRPr lang="en-US" sz="900" b="0" i="0" u="none" strike="noStrike">
                        <a:solidFill>
                          <a:srgbClr val="000000"/>
                        </a:solidFill>
                        <a:latin typeface="Arial"/>
                      </a:endParaRP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endParaRPr lang="en-US" sz="900" b="0" i="0" u="none" strike="noStrike">
                        <a:solidFill>
                          <a:srgbClr val="000000"/>
                        </a:solidFill>
                        <a:latin typeface="Arial"/>
                      </a:endParaRP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endParaRPr lang="en-US" sz="900" b="0" i="0" u="none" strike="noStrike">
                        <a:solidFill>
                          <a:srgbClr val="000000"/>
                        </a:solidFill>
                        <a:latin typeface="Arial"/>
                      </a:endParaRP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endParaRPr lang="en-US" sz="900" b="0" i="0" u="none" strike="noStrike">
                        <a:solidFill>
                          <a:srgbClr val="000000"/>
                        </a:solidFill>
                        <a:latin typeface="Arial"/>
                      </a:endParaRP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endParaRPr lang="en-US" sz="900" b="0" i="0" u="none" strike="noStrike">
                        <a:solidFill>
                          <a:srgbClr val="000000"/>
                        </a:solidFill>
                        <a:latin typeface="Arial"/>
                      </a:endParaRP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34280">
                <a:tc>
                  <a:txBody>
                    <a:bodyPr/>
                    <a:lstStyle/>
                    <a:p>
                      <a:pPr algn="l" fontAlgn="b"/>
                      <a:endParaRPr lang="en-US" sz="900" b="0" i="0" u="none" strike="noStrike" dirty="0">
                        <a:solidFill>
                          <a:srgbClr val="000000"/>
                        </a:solidFill>
                        <a:latin typeface="Arial"/>
                      </a:endParaRPr>
                    </a:p>
                  </a:txBody>
                  <a:tcPr marL="0" marR="0" marT="0" marB="0" anchor="b">
                    <a:lnL>
                      <a:noFill/>
                    </a:lnL>
                    <a:lnR w="12700" cap="flat" cmpd="sng" algn="ctr">
                      <a:solidFill>
                        <a:srgbClr val="000000"/>
                      </a:solidFill>
                      <a:prstDash val="solid"/>
                      <a:round/>
                      <a:headEnd type="none" w="med" len="med"/>
                      <a:tailEnd type="none" w="med" len="med"/>
                    </a:lnR>
                    <a:lnT>
                      <a:noFill/>
                    </a:lnT>
                    <a:lnB>
                      <a:noFill/>
                    </a:lnB>
                  </a:tcPr>
                </a:tc>
                <a:tc gridSpan="3">
                  <a:txBody>
                    <a:bodyPr/>
                    <a:lstStyle/>
                    <a:p>
                      <a:pPr algn="ctr" fontAlgn="b"/>
                      <a:r>
                        <a:rPr lang="en-US" sz="900" b="1" i="0" u="none" strike="noStrike">
                          <a:solidFill>
                            <a:srgbClr val="000000"/>
                          </a:solidFill>
                          <a:latin typeface="Arial"/>
                        </a:rPr>
                        <a:t>Low delay B HE</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900" b="1" i="0" u="none" strike="noStrike">
                          <a:solidFill>
                            <a:srgbClr val="000000"/>
                          </a:solidFill>
                          <a:latin typeface="Arial"/>
                        </a:rPr>
                        <a:t>Low delay B LC</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900" b="1" i="0" u="none" strike="noStrike">
                          <a:solidFill>
                            <a:srgbClr val="000000"/>
                          </a:solidFill>
                          <a:latin typeface="Arial"/>
                        </a:rPr>
                        <a:t>Low delay B HE-10</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r>
              <a:tr h="142674">
                <a:tc>
                  <a:txBody>
                    <a:bodyPr/>
                    <a:lstStyle/>
                    <a:p>
                      <a:pPr algn="l" fontAlgn="b"/>
                      <a:endParaRPr lang="en-US" sz="900" b="0" i="0" u="none" strike="noStrike" dirty="0">
                        <a:solidFill>
                          <a:srgbClr val="000000"/>
                        </a:solidFill>
                        <a:latin typeface="Arial"/>
                      </a:endParaRPr>
                    </a:p>
                  </a:txBody>
                  <a:tcPr marL="0" marR="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Arial"/>
                        </a:rPr>
                        <a:t>Y</a:t>
                      </a:r>
                    </a:p>
                  </a:txBody>
                  <a:tcPr marL="0" marR="0"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Arial"/>
                        </a:rPr>
                        <a:t>U</a:t>
                      </a: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Arial"/>
                        </a:rPr>
                        <a:t>V</a:t>
                      </a:r>
                    </a:p>
                  </a:txBody>
                  <a:tcPr marL="0" marR="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Arial"/>
                        </a:rPr>
                        <a:t>Y</a:t>
                      </a:r>
                    </a:p>
                  </a:txBody>
                  <a:tcPr marL="0" marR="0"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Arial"/>
                        </a:rPr>
                        <a:t>U</a:t>
                      </a: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Arial"/>
                        </a:rPr>
                        <a:t>V</a:t>
                      </a:r>
                    </a:p>
                  </a:txBody>
                  <a:tcPr marL="0" marR="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Arial"/>
                        </a:rPr>
                        <a:t>Y</a:t>
                      </a:r>
                    </a:p>
                  </a:txBody>
                  <a:tcPr marL="0" marR="0"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Arial"/>
                        </a:rPr>
                        <a:t>U</a:t>
                      </a: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Arial"/>
                        </a:rPr>
                        <a:t>V</a:t>
                      </a:r>
                    </a:p>
                  </a:txBody>
                  <a:tcPr marL="0" marR="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r h="134280">
                <a:tc>
                  <a:txBody>
                    <a:bodyPr/>
                    <a:lstStyle/>
                    <a:p>
                      <a:pPr algn="l" fontAlgn="b"/>
                      <a:r>
                        <a:rPr lang="en-US" sz="900" b="0" i="0" u="none" strike="noStrike" dirty="0" smtClean="0">
                          <a:solidFill>
                            <a:srgbClr val="000000"/>
                          </a:solidFill>
                          <a:latin typeface="Arial"/>
                        </a:rPr>
                        <a:t> Class </a:t>
                      </a:r>
                      <a:r>
                        <a:rPr lang="en-US" sz="900" b="0" i="0" u="none" strike="noStrike" dirty="0">
                          <a:solidFill>
                            <a:srgbClr val="000000"/>
                          </a:solidFill>
                          <a:latin typeface="Arial"/>
                        </a:rPr>
                        <a:t>A</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900" b="0" i="0" u="none" strike="noStrike">
                          <a:solidFill>
                            <a:srgbClr val="000000"/>
                          </a:solidFill>
                          <a:latin typeface="Arial"/>
                        </a:rPr>
                        <a:t> </a:t>
                      </a:r>
                    </a:p>
                  </a:txBody>
                  <a:tcPr marL="0" marR="0"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900" b="0" i="0" u="none" strike="noStrike">
                          <a:solidFill>
                            <a:srgbClr val="000000"/>
                          </a:solidFill>
                          <a:latin typeface="Arial"/>
                        </a:rPr>
                        <a:t> </a:t>
                      </a:r>
                    </a:p>
                  </a:txBody>
                  <a:tcPr marL="0" marR="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900" b="0" i="0" u="none" strike="noStrike">
                          <a:solidFill>
                            <a:srgbClr val="000000"/>
                          </a:solidFill>
                          <a:latin typeface="Arial"/>
                        </a:rPr>
                        <a:t> </a:t>
                      </a:r>
                    </a:p>
                  </a:txBody>
                  <a:tcPr marL="0" marR="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900" b="0" i="0" u="none" strike="noStrike">
                          <a:solidFill>
                            <a:srgbClr val="000000"/>
                          </a:solidFill>
                          <a:latin typeface="Arial"/>
                        </a:rPr>
                        <a:t> </a:t>
                      </a:r>
                    </a:p>
                  </a:txBody>
                  <a:tcPr marL="0" marR="0"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900" b="0" i="0" u="none" strike="noStrike">
                          <a:solidFill>
                            <a:srgbClr val="000000"/>
                          </a:solidFill>
                          <a:latin typeface="Arial"/>
                        </a:rPr>
                        <a:t> </a:t>
                      </a:r>
                    </a:p>
                  </a:txBody>
                  <a:tcPr marL="0" marR="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900" b="0" i="0" u="none" strike="noStrike">
                          <a:solidFill>
                            <a:srgbClr val="000000"/>
                          </a:solidFill>
                          <a:latin typeface="Arial"/>
                        </a:rPr>
                        <a:t> </a:t>
                      </a:r>
                    </a:p>
                  </a:txBody>
                  <a:tcPr marL="0" marR="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900" b="0" i="0" u="none" strike="noStrike">
                          <a:solidFill>
                            <a:srgbClr val="000000"/>
                          </a:solidFill>
                          <a:latin typeface="Arial"/>
                        </a:rPr>
                        <a:t> </a:t>
                      </a:r>
                    </a:p>
                  </a:txBody>
                  <a:tcPr marL="0" marR="0"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900" b="0" i="0" u="none" strike="noStrike">
                          <a:solidFill>
                            <a:srgbClr val="000000"/>
                          </a:solidFill>
                          <a:latin typeface="Arial"/>
                        </a:rPr>
                        <a:t> </a:t>
                      </a:r>
                    </a:p>
                  </a:txBody>
                  <a:tcPr marL="0" marR="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900" b="0" i="0" u="none" strike="noStrike">
                          <a:solidFill>
                            <a:srgbClr val="000000"/>
                          </a:solidFill>
                          <a:latin typeface="Arial"/>
                        </a:rPr>
                        <a:t> </a:t>
                      </a:r>
                    </a:p>
                  </a:txBody>
                  <a:tcPr marL="0" marR="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r>
              <a:tr h="134280">
                <a:tc>
                  <a:txBody>
                    <a:bodyPr/>
                    <a:lstStyle/>
                    <a:p>
                      <a:pPr algn="l" fontAlgn="b"/>
                      <a:r>
                        <a:rPr lang="en-US" sz="900" b="0" i="0" u="none" strike="noStrike" dirty="0" smtClean="0">
                          <a:solidFill>
                            <a:srgbClr val="000000"/>
                          </a:solidFill>
                          <a:latin typeface="Arial"/>
                        </a:rPr>
                        <a:t> Class </a:t>
                      </a:r>
                      <a:r>
                        <a:rPr lang="en-US" sz="900" b="0" i="0" u="none" strike="noStrike" dirty="0">
                          <a:solidFill>
                            <a:srgbClr val="000000"/>
                          </a:solidFill>
                          <a:latin typeface="Arial"/>
                        </a:rPr>
                        <a:t>B</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solidFill>
                            <a:srgbClr val="000000"/>
                          </a:solidFill>
                          <a:latin typeface="Arial"/>
                        </a:rPr>
                        <a:t>-0.26%</a:t>
                      </a:r>
                    </a:p>
                  </a:txBody>
                  <a:tcPr marL="0" marR="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900" b="0" i="0" u="none" strike="noStrike">
                          <a:solidFill>
                            <a:srgbClr val="000000"/>
                          </a:solidFill>
                          <a:latin typeface="Arial"/>
                        </a:rPr>
                        <a:t>-0.16%</a:t>
                      </a:r>
                    </a:p>
                  </a:txBody>
                  <a:tcPr marL="0" marR="0" marT="0" marB="0" anchor="b">
                    <a:lnL>
                      <a:noFill/>
                    </a:lnL>
                    <a:lnR>
                      <a:noFill/>
                    </a:lnR>
                    <a:lnT>
                      <a:noFill/>
                    </a:lnT>
                    <a:lnB>
                      <a:noFill/>
                    </a:lnB>
                  </a:tcPr>
                </a:tc>
                <a:tc>
                  <a:txBody>
                    <a:bodyPr/>
                    <a:lstStyle/>
                    <a:p>
                      <a:pPr algn="ctr" fontAlgn="b"/>
                      <a:r>
                        <a:rPr lang="en-US" sz="900" b="0" i="0" u="none" strike="noStrike">
                          <a:solidFill>
                            <a:srgbClr val="000000"/>
                          </a:solidFill>
                          <a:latin typeface="Arial"/>
                        </a:rPr>
                        <a:t>-0.02%</a:t>
                      </a:r>
                    </a:p>
                  </a:txBody>
                  <a:tcPr marL="0" marR="0" marT="0"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solidFill>
                            <a:srgbClr val="000000"/>
                          </a:solidFill>
                          <a:latin typeface="Arial"/>
                        </a:rPr>
                        <a:t>-0.36%</a:t>
                      </a:r>
                    </a:p>
                  </a:txBody>
                  <a:tcPr marL="0" marR="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900" b="0" i="0" u="none" strike="noStrike">
                          <a:solidFill>
                            <a:srgbClr val="000000"/>
                          </a:solidFill>
                          <a:latin typeface="Arial"/>
                        </a:rPr>
                        <a:t>-0.20%</a:t>
                      </a:r>
                    </a:p>
                  </a:txBody>
                  <a:tcPr marL="0" marR="0" marT="0" marB="0" anchor="b">
                    <a:lnL>
                      <a:noFill/>
                    </a:lnL>
                    <a:lnR>
                      <a:noFill/>
                    </a:lnR>
                    <a:lnT>
                      <a:noFill/>
                    </a:lnT>
                    <a:lnB>
                      <a:noFill/>
                    </a:lnB>
                  </a:tcPr>
                </a:tc>
                <a:tc>
                  <a:txBody>
                    <a:bodyPr/>
                    <a:lstStyle/>
                    <a:p>
                      <a:pPr algn="ctr" fontAlgn="b"/>
                      <a:r>
                        <a:rPr lang="en-US" sz="900" b="0" i="0" u="none" strike="noStrike">
                          <a:solidFill>
                            <a:srgbClr val="000000"/>
                          </a:solidFill>
                          <a:latin typeface="Arial"/>
                        </a:rPr>
                        <a:t>0.32%</a:t>
                      </a:r>
                    </a:p>
                  </a:txBody>
                  <a:tcPr marL="0" marR="0" marT="0"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solidFill>
                            <a:srgbClr val="000000"/>
                          </a:solidFill>
                          <a:latin typeface="Arial"/>
                        </a:rPr>
                        <a:t> </a:t>
                      </a:r>
                    </a:p>
                  </a:txBody>
                  <a:tcPr marL="0" marR="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endParaRPr lang="en-US" sz="900" b="0" i="0" u="none" strike="noStrike">
                        <a:solidFill>
                          <a:srgbClr val="000000"/>
                        </a:solidFill>
                        <a:latin typeface="Arial"/>
                      </a:endParaRPr>
                    </a:p>
                  </a:txBody>
                  <a:tcPr marL="0" marR="0" marT="0" marB="0" anchor="b">
                    <a:lnL>
                      <a:noFill/>
                    </a:lnL>
                    <a:lnR>
                      <a:noFill/>
                    </a:lnR>
                    <a:lnT>
                      <a:noFill/>
                    </a:lnT>
                    <a:lnB>
                      <a:noFill/>
                    </a:lnB>
                  </a:tcPr>
                </a:tc>
                <a:tc>
                  <a:txBody>
                    <a:bodyPr/>
                    <a:lstStyle/>
                    <a:p>
                      <a:pPr algn="ctr" fontAlgn="b"/>
                      <a:r>
                        <a:rPr lang="en-US" sz="900" b="0" i="0" u="none" strike="noStrike">
                          <a:solidFill>
                            <a:srgbClr val="000000"/>
                          </a:solidFill>
                          <a:latin typeface="Arial"/>
                        </a:rPr>
                        <a:t> </a:t>
                      </a:r>
                    </a:p>
                  </a:txBody>
                  <a:tcPr marL="0" marR="0" marT="0" marB="0" anchor="b">
                    <a:lnL>
                      <a:noFill/>
                    </a:lnL>
                    <a:lnR w="12700" cap="flat" cmpd="sng" algn="ctr">
                      <a:solidFill>
                        <a:srgbClr val="000000"/>
                      </a:solidFill>
                      <a:prstDash val="solid"/>
                      <a:round/>
                      <a:headEnd type="none" w="med" len="med"/>
                      <a:tailEnd type="none" w="med" len="med"/>
                    </a:lnR>
                    <a:lnT>
                      <a:noFill/>
                    </a:lnT>
                    <a:lnB>
                      <a:noFill/>
                    </a:lnB>
                  </a:tcPr>
                </a:tc>
              </a:tr>
              <a:tr h="134280">
                <a:tc>
                  <a:txBody>
                    <a:bodyPr/>
                    <a:lstStyle/>
                    <a:p>
                      <a:pPr algn="l" fontAlgn="b"/>
                      <a:r>
                        <a:rPr lang="en-US" sz="900" b="0" i="0" u="none" strike="noStrike" dirty="0" smtClean="0">
                          <a:solidFill>
                            <a:srgbClr val="000000"/>
                          </a:solidFill>
                          <a:latin typeface="Arial"/>
                        </a:rPr>
                        <a:t> Class </a:t>
                      </a:r>
                      <a:r>
                        <a:rPr lang="en-US" sz="900" b="0" i="0" u="none" strike="noStrike" dirty="0">
                          <a:solidFill>
                            <a:srgbClr val="000000"/>
                          </a:solidFill>
                          <a:latin typeface="Arial"/>
                        </a:rPr>
                        <a:t>C</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solidFill>
                            <a:srgbClr val="000000"/>
                          </a:solidFill>
                          <a:latin typeface="Arial"/>
                        </a:rPr>
                        <a:t>-0.16%</a:t>
                      </a:r>
                    </a:p>
                  </a:txBody>
                  <a:tcPr marL="0" marR="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900" b="0" i="0" u="none" strike="noStrike">
                          <a:solidFill>
                            <a:srgbClr val="000000"/>
                          </a:solidFill>
                          <a:latin typeface="Arial"/>
                        </a:rPr>
                        <a:t>-0.51%</a:t>
                      </a:r>
                    </a:p>
                  </a:txBody>
                  <a:tcPr marL="0" marR="0" marT="0" marB="0" anchor="b">
                    <a:lnL>
                      <a:noFill/>
                    </a:lnL>
                    <a:lnR>
                      <a:noFill/>
                    </a:lnR>
                    <a:lnT>
                      <a:noFill/>
                    </a:lnT>
                    <a:lnB>
                      <a:noFill/>
                    </a:lnB>
                  </a:tcPr>
                </a:tc>
                <a:tc>
                  <a:txBody>
                    <a:bodyPr/>
                    <a:lstStyle/>
                    <a:p>
                      <a:pPr algn="ctr" fontAlgn="b"/>
                      <a:r>
                        <a:rPr lang="en-US" sz="900" b="0" i="0" u="none" strike="noStrike">
                          <a:solidFill>
                            <a:srgbClr val="000000"/>
                          </a:solidFill>
                          <a:latin typeface="Arial"/>
                        </a:rPr>
                        <a:t>-0.25%</a:t>
                      </a:r>
                    </a:p>
                  </a:txBody>
                  <a:tcPr marL="0" marR="0" marT="0"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solidFill>
                            <a:srgbClr val="000000"/>
                          </a:solidFill>
                          <a:latin typeface="Arial"/>
                        </a:rPr>
                        <a:t>-0.21%</a:t>
                      </a:r>
                    </a:p>
                  </a:txBody>
                  <a:tcPr marL="0" marR="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900" b="0" i="0" u="none" strike="noStrike">
                          <a:solidFill>
                            <a:srgbClr val="000000"/>
                          </a:solidFill>
                          <a:latin typeface="Arial"/>
                        </a:rPr>
                        <a:t>-0.09%</a:t>
                      </a:r>
                    </a:p>
                  </a:txBody>
                  <a:tcPr marL="0" marR="0" marT="0" marB="0" anchor="b">
                    <a:lnL>
                      <a:noFill/>
                    </a:lnL>
                    <a:lnR>
                      <a:noFill/>
                    </a:lnR>
                    <a:lnT>
                      <a:noFill/>
                    </a:lnT>
                    <a:lnB>
                      <a:noFill/>
                    </a:lnB>
                  </a:tcPr>
                </a:tc>
                <a:tc>
                  <a:txBody>
                    <a:bodyPr/>
                    <a:lstStyle/>
                    <a:p>
                      <a:pPr algn="ctr" fontAlgn="b"/>
                      <a:r>
                        <a:rPr lang="en-US" sz="900" b="0" i="0" u="none" strike="noStrike">
                          <a:solidFill>
                            <a:srgbClr val="000000"/>
                          </a:solidFill>
                          <a:latin typeface="Arial"/>
                        </a:rPr>
                        <a:t>-0.37%</a:t>
                      </a:r>
                    </a:p>
                  </a:txBody>
                  <a:tcPr marL="0" marR="0" marT="0"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solidFill>
                            <a:srgbClr val="000000"/>
                          </a:solidFill>
                          <a:latin typeface="Arial"/>
                        </a:rPr>
                        <a:t> </a:t>
                      </a:r>
                    </a:p>
                  </a:txBody>
                  <a:tcPr marL="0" marR="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endParaRPr lang="en-US" sz="900" b="0" i="0" u="none" strike="noStrike">
                        <a:solidFill>
                          <a:srgbClr val="000000"/>
                        </a:solidFill>
                        <a:latin typeface="Arial"/>
                      </a:endParaRPr>
                    </a:p>
                  </a:txBody>
                  <a:tcPr marL="0" marR="0" marT="0" marB="0" anchor="b">
                    <a:lnL>
                      <a:noFill/>
                    </a:lnL>
                    <a:lnR>
                      <a:noFill/>
                    </a:lnR>
                    <a:lnT>
                      <a:noFill/>
                    </a:lnT>
                    <a:lnB>
                      <a:noFill/>
                    </a:lnB>
                  </a:tcPr>
                </a:tc>
                <a:tc>
                  <a:txBody>
                    <a:bodyPr/>
                    <a:lstStyle/>
                    <a:p>
                      <a:pPr algn="ctr" fontAlgn="b"/>
                      <a:r>
                        <a:rPr lang="en-US" sz="900" b="0" i="0" u="none" strike="noStrike">
                          <a:solidFill>
                            <a:srgbClr val="000000"/>
                          </a:solidFill>
                          <a:latin typeface="Arial"/>
                        </a:rPr>
                        <a:t> </a:t>
                      </a:r>
                    </a:p>
                  </a:txBody>
                  <a:tcPr marL="0" marR="0" marT="0" marB="0" anchor="b">
                    <a:lnL>
                      <a:noFill/>
                    </a:lnL>
                    <a:lnR w="12700" cap="flat" cmpd="sng" algn="ctr">
                      <a:solidFill>
                        <a:srgbClr val="000000"/>
                      </a:solidFill>
                      <a:prstDash val="solid"/>
                      <a:round/>
                      <a:headEnd type="none" w="med" len="med"/>
                      <a:tailEnd type="none" w="med" len="med"/>
                    </a:lnR>
                    <a:lnT>
                      <a:noFill/>
                    </a:lnT>
                    <a:lnB>
                      <a:noFill/>
                    </a:lnB>
                  </a:tcPr>
                </a:tc>
              </a:tr>
              <a:tr h="134280">
                <a:tc>
                  <a:txBody>
                    <a:bodyPr/>
                    <a:lstStyle/>
                    <a:p>
                      <a:pPr algn="l" fontAlgn="b"/>
                      <a:r>
                        <a:rPr lang="en-US" sz="900" b="0" i="0" u="none" strike="noStrike" dirty="0" smtClean="0">
                          <a:solidFill>
                            <a:srgbClr val="000000"/>
                          </a:solidFill>
                          <a:latin typeface="Arial"/>
                        </a:rPr>
                        <a:t> Class </a:t>
                      </a:r>
                      <a:r>
                        <a:rPr lang="en-US" sz="900" b="0" i="0" u="none" strike="noStrike" dirty="0">
                          <a:solidFill>
                            <a:srgbClr val="000000"/>
                          </a:solidFill>
                          <a:latin typeface="Arial"/>
                        </a:rPr>
                        <a:t>D</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solidFill>
                            <a:srgbClr val="000000"/>
                          </a:solidFill>
                          <a:latin typeface="Arial"/>
                        </a:rPr>
                        <a:t>-0.08%</a:t>
                      </a:r>
                    </a:p>
                  </a:txBody>
                  <a:tcPr marL="0" marR="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900" b="0" i="0" u="none" strike="noStrike">
                          <a:solidFill>
                            <a:srgbClr val="000000"/>
                          </a:solidFill>
                          <a:latin typeface="Arial"/>
                        </a:rPr>
                        <a:t>-0.47%</a:t>
                      </a:r>
                    </a:p>
                  </a:txBody>
                  <a:tcPr marL="0" marR="0" marT="0" marB="0" anchor="b">
                    <a:lnL>
                      <a:noFill/>
                    </a:lnL>
                    <a:lnR>
                      <a:noFill/>
                    </a:lnR>
                    <a:lnT>
                      <a:noFill/>
                    </a:lnT>
                    <a:lnB>
                      <a:noFill/>
                    </a:lnB>
                  </a:tcPr>
                </a:tc>
                <a:tc>
                  <a:txBody>
                    <a:bodyPr/>
                    <a:lstStyle/>
                    <a:p>
                      <a:pPr algn="ctr" fontAlgn="b"/>
                      <a:r>
                        <a:rPr lang="en-US" sz="900" b="0" i="0" u="none" strike="noStrike">
                          <a:solidFill>
                            <a:srgbClr val="000000"/>
                          </a:solidFill>
                          <a:latin typeface="Arial"/>
                        </a:rPr>
                        <a:t>0.12%</a:t>
                      </a:r>
                    </a:p>
                  </a:txBody>
                  <a:tcPr marL="0" marR="0" marT="0"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solidFill>
                            <a:srgbClr val="000000"/>
                          </a:solidFill>
                          <a:latin typeface="Arial"/>
                        </a:rPr>
                        <a:t>-0.07%</a:t>
                      </a:r>
                    </a:p>
                  </a:txBody>
                  <a:tcPr marL="0" marR="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900" b="0" i="0" u="none" strike="noStrike">
                          <a:solidFill>
                            <a:srgbClr val="000000"/>
                          </a:solidFill>
                          <a:latin typeface="Arial"/>
                        </a:rPr>
                        <a:t>0.81%</a:t>
                      </a:r>
                    </a:p>
                  </a:txBody>
                  <a:tcPr marL="0" marR="0" marT="0" marB="0" anchor="b">
                    <a:lnL>
                      <a:noFill/>
                    </a:lnL>
                    <a:lnR>
                      <a:noFill/>
                    </a:lnR>
                    <a:lnT>
                      <a:noFill/>
                    </a:lnT>
                    <a:lnB>
                      <a:noFill/>
                    </a:lnB>
                  </a:tcPr>
                </a:tc>
                <a:tc>
                  <a:txBody>
                    <a:bodyPr/>
                    <a:lstStyle/>
                    <a:p>
                      <a:pPr algn="ctr" fontAlgn="b"/>
                      <a:r>
                        <a:rPr lang="en-US" sz="900" b="0" i="0" u="none" strike="noStrike">
                          <a:solidFill>
                            <a:srgbClr val="000000"/>
                          </a:solidFill>
                          <a:latin typeface="Arial"/>
                        </a:rPr>
                        <a:t>0.09%</a:t>
                      </a:r>
                    </a:p>
                  </a:txBody>
                  <a:tcPr marL="0" marR="0" marT="0"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solidFill>
                            <a:srgbClr val="000000"/>
                          </a:solidFill>
                          <a:latin typeface="Arial"/>
                        </a:rPr>
                        <a:t> </a:t>
                      </a:r>
                    </a:p>
                  </a:txBody>
                  <a:tcPr marL="0" marR="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endParaRPr lang="en-US" sz="900" b="0" i="0" u="none" strike="noStrike">
                        <a:solidFill>
                          <a:srgbClr val="000000"/>
                        </a:solidFill>
                        <a:latin typeface="Arial"/>
                      </a:endParaRPr>
                    </a:p>
                  </a:txBody>
                  <a:tcPr marL="0" marR="0" marT="0" marB="0" anchor="b">
                    <a:lnL>
                      <a:noFill/>
                    </a:lnL>
                    <a:lnR>
                      <a:noFill/>
                    </a:lnR>
                    <a:lnT>
                      <a:noFill/>
                    </a:lnT>
                    <a:lnB>
                      <a:noFill/>
                    </a:lnB>
                  </a:tcPr>
                </a:tc>
                <a:tc>
                  <a:txBody>
                    <a:bodyPr/>
                    <a:lstStyle/>
                    <a:p>
                      <a:pPr algn="ctr" fontAlgn="b"/>
                      <a:r>
                        <a:rPr lang="en-US" sz="900" b="0" i="0" u="none" strike="noStrike">
                          <a:solidFill>
                            <a:srgbClr val="000000"/>
                          </a:solidFill>
                          <a:latin typeface="Arial"/>
                        </a:rPr>
                        <a:t> </a:t>
                      </a:r>
                    </a:p>
                  </a:txBody>
                  <a:tcPr marL="0" marR="0" marT="0" marB="0" anchor="b">
                    <a:lnL>
                      <a:noFill/>
                    </a:lnL>
                    <a:lnR w="12700" cap="flat" cmpd="sng" algn="ctr">
                      <a:solidFill>
                        <a:srgbClr val="000000"/>
                      </a:solidFill>
                      <a:prstDash val="solid"/>
                      <a:round/>
                      <a:headEnd type="none" w="med" len="med"/>
                      <a:tailEnd type="none" w="med" len="med"/>
                    </a:lnR>
                    <a:lnT>
                      <a:noFill/>
                    </a:lnT>
                    <a:lnB>
                      <a:noFill/>
                    </a:lnB>
                  </a:tcPr>
                </a:tc>
              </a:tr>
              <a:tr h="142674">
                <a:tc>
                  <a:txBody>
                    <a:bodyPr/>
                    <a:lstStyle/>
                    <a:p>
                      <a:pPr algn="l" fontAlgn="b"/>
                      <a:r>
                        <a:rPr lang="en-US" sz="900" b="0" i="0" u="none" strike="noStrike" dirty="0" smtClean="0">
                          <a:solidFill>
                            <a:srgbClr val="000000"/>
                          </a:solidFill>
                          <a:latin typeface="Arial"/>
                        </a:rPr>
                        <a:t> Class </a:t>
                      </a:r>
                      <a:r>
                        <a:rPr lang="en-US" sz="900" b="0" i="0" u="none" strike="noStrike" dirty="0">
                          <a:solidFill>
                            <a:srgbClr val="000000"/>
                          </a:solidFill>
                          <a:latin typeface="Arial"/>
                        </a:rPr>
                        <a:t>E</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Arial"/>
                        </a:rPr>
                        <a:t>-0.03%</a:t>
                      </a:r>
                    </a:p>
                  </a:txBody>
                  <a:tcPr marL="0" marR="0"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Arial"/>
                        </a:rPr>
                        <a:t>1.15%</a:t>
                      </a: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Arial"/>
                        </a:rPr>
                        <a:t>-0.50%</a:t>
                      </a:r>
                    </a:p>
                  </a:txBody>
                  <a:tcPr marL="0" marR="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Arial"/>
                        </a:rPr>
                        <a:t>-0.20%</a:t>
                      </a:r>
                    </a:p>
                  </a:txBody>
                  <a:tcPr marL="0" marR="0"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Arial"/>
                        </a:rPr>
                        <a:t>0.25%</a:t>
                      </a: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Arial"/>
                        </a:rPr>
                        <a:t>0.30%</a:t>
                      </a:r>
                    </a:p>
                  </a:txBody>
                  <a:tcPr marL="0" marR="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Arial"/>
                        </a:rPr>
                        <a:t> </a:t>
                      </a:r>
                    </a:p>
                  </a:txBody>
                  <a:tcPr marL="0" marR="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endParaRPr lang="en-US" sz="900" b="0" i="0" u="none" strike="noStrike">
                        <a:solidFill>
                          <a:srgbClr val="000000"/>
                        </a:solidFill>
                        <a:latin typeface="Arial"/>
                      </a:endParaRPr>
                    </a:p>
                  </a:txBody>
                  <a:tcPr marL="0" marR="0" marT="0" marB="0" anchor="b">
                    <a:lnL>
                      <a:noFill/>
                    </a:lnL>
                    <a:lnR>
                      <a:noFill/>
                    </a:lnR>
                    <a:lnT>
                      <a:noFill/>
                    </a:lnT>
                    <a:lnB>
                      <a:noFill/>
                    </a:lnB>
                  </a:tcPr>
                </a:tc>
                <a:tc>
                  <a:txBody>
                    <a:bodyPr/>
                    <a:lstStyle/>
                    <a:p>
                      <a:pPr algn="ctr" fontAlgn="b"/>
                      <a:r>
                        <a:rPr lang="en-US" sz="900" b="0" i="0" u="none" strike="noStrike">
                          <a:solidFill>
                            <a:srgbClr val="000000"/>
                          </a:solidFill>
                          <a:latin typeface="Arial"/>
                        </a:rPr>
                        <a:t> </a:t>
                      </a:r>
                    </a:p>
                  </a:txBody>
                  <a:tcPr marL="0" marR="0" marT="0" marB="0" anchor="b">
                    <a:lnL>
                      <a:noFill/>
                    </a:lnL>
                    <a:lnR w="12700" cap="flat" cmpd="sng" algn="ctr">
                      <a:solidFill>
                        <a:srgbClr val="000000"/>
                      </a:solidFill>
                      <a:prstDash val="solid"/>
                      <a:round/>
                      <a:headEnd type="none" w="med" len="med"/>
                      <a:tailEnd type="none" w="med" len="med"/>
                    </a:lnR>
                    <a:lnT>
                      <a:noFill/>
                    </a:lnT>
                    <a:lnB>
                      <a:noFill/>
                    </a:lnB>
                  </a:tcPr>
                </a:tc>
              </a:tr>
              <a:tr h="134280">
                <a:tc>
                  <a:txBody>
                    <a:bodyPr/>
                    <a:lstStyle/>
                    <a:p>
                      <a:pPr algn="l" fontAlgn="b"/>
                      <a:r>
                        <a:rPr lang="en-US" sz="900" b="1" i="0" u="none" strike="noStrike" dirty="0" smtClean="0">
                          <a:solidFill>
                            <a:srgbClr val="000000"/>
                          </a:solidFill>
                          <a:latin typeface="Arial"/>
                        </a:rPr>
                        <a:t> Overall</a:t>
                      </a:r>
                      <a:endParaRPr lang="en-US" sz="900" b="1" i="0" u="none" strike="noStrike" dirty="0">
                        <a:solidFill>
                          <a:srgbClr val="000000"/>
                        </a:solidFill>
                        <a:latin typeface="Arial"/>
                      </a:endParaRP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900" b="1" i="0" u="none" strike="noStrike" dirty="0">
                          <a:solidFill>
                            <a:srgbClr val="000000"/>
                          </a:solidFill>
                          <a:latin typeface="Arial"/>
                        </a:rPr>
                        <a:t>-0.15%</a:t>
                      </a:r>
                    </a:p>
                  </a:txBody>
                  <a:tcPr marL="0" marR="0"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900" b="1" i="0" u="none" strike="noStrike" dirty="0">
                          <a:solidFill>
                            <a:srgbClr val="000000"/>
                          </a:solidFill>
                          <a:latin typeface="Arial"/>
                        </a:rPr>
                        <a:t>-0.08%</a:t>
                      </a:r>
                    </a:p>
                  </a:txBody>
                  <a:tcPr marL="0" marR="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900" b="1" i="0" u="none" strike="noStrike" dirty="0">
                          <a:solidFill>
                            <a:srgbClr val="000000"/>
                          </a:solidFill>
                          <a:latin typeface="Arial"/>
                        </a:rPr>
                        <a:t>-0.13%</a:t>
                      </a:r>
                    </a:p>
                  </a:txBody>
                  <a:tcPr marL="0" marR="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900" b="1" i="0" u="none" strike="noStrike" dirty="0">
                          <a:solidFill>
                            <a:srgbClr val="000000"/>
                          </a:solidFill>
                          <a:latin typeface="Arial"/>
                        </a:rPr>
                        <a:t>-0.22%</a:t>
                      </a:r>
                    </a:p>
                  </a:txBody>
                  <a:tcPr marL="0" marR="0"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900" b="1" i="0" u="none" strike="noStrike" dirty="0">
                          <a:solidFill>
                            <a:srgbClr val="000000"/>
                          </a:solidFill>
                          <a:latin typeface="Arial"/>
                        </a:rPr>
                        <a:t>0.16%</a:t>
                      </a:r>
                    </a:p>
                  </a:txBody>
                  <a:tcPr marL="0" marR="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900" b="1" i="0" u="none" strike="noStrike" dirty="0">
                          <a:solidFill>
                            <a:srgbClr val="000000"/>
                          </a:solidFill>
                          <a:latin typeface="Arial"/>
                        </a:rPr>
                        <a:t>0.09%</a:t>
                      </a:r>
                    </a:p>
                  </a:txBody>
                  <a:tcPr marL="0" marR="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endParaRPr lang="en-US" sz="900" b="0" i="0" u="none" strike="noStrike">
                        <a:solidFill>
                          <a:srgbClr val="000000"/>
                        </a:solidFill>
                        <a:latin typeface="Arial"/>
                      </a:endParaRPr>
                    </a:p>
                  </a:txBody>
                  <a:tcPr marL="0" marR="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endParaRPr lang="en-US" sz="900" b="0" i="0" u="none" strike="noStrike">
                        <a:solidFill>
                          <a:srgbClr val="000000"/>
                        </a:solidFill>
                        <a:latin typeface="Arial"/>
                      </a:endParaRPr>
                    </a:p>
                  </a:txBody>
                  <a:tcPr marL="0" marR="0" marT="0" marB="0" anchor="b">
                    <a:lnL>
                      <a:noFill/>
                    </a:lnL>
                    <a:lnR>
                      <a:noFill/>
                    </a:lnR>
                    <a:lnT>
                      <a:noFill/>
                    </a:lnT>
                    <a:lnB>
                      <a:noFill/>
                    </a:lnB>
                  </a:tcPr>
                </a:tc>
                <a:tc>
                  <a:txBody>
                    <a:bodyPr/>
                    <a:lstStyle/>
                    <a:p>
                      <a:pPr algn="ctr" fontAlgn="b"/>
                      <a:r>
                        <a:rPr lang="en-US" sz="900" b="0" i="0" u="none" strike="noStrike">
                          <a:solidFill>
                            <a:srgbClr val="000000"/>
                          </a:solidFill>
                          <a:latin typeface="Arial"/>
                        </a:rPr>
                        <a:t> </a:t>
                      </a:r>
                    </a:p>
                  </a:txBody>
                  <a:tcPr marL="0" marR="0" marT="0" marB="0" anchor="b">
                    <a:lnL>
                      <a:noFill/>
                    </a:lnL>
                    <a:lnR w="12700" cap="flat" cmpd="sng" algn="ctr">
                      <a:solidFill>
                        <a:srgbClr val="000000"/>
                      </a:solidFill>
                      <a:prstDash val="solid"/>
                      <a:round/>
                      <a:headEnd type="none" w="med" len="med"/>
                      <a:tailEnd type="none" w="med" len="med"/>
                    </a:lnR>
                    <a:lnT>
                      <a:noFill/>
                    </a:lnT>
                    <a:lnB>
                      <a:noFill/>
                    </a:lnB>
                  </a:tcPr>
                </a:tc>
              </a:tr>
              <a:tr h="142674">
                <a:tc>
                  <a:txBody>
                    <a:bodyPr/>
                    <a:lstStyle/>
                    <a:p>
                      <a:pPr algn="l" fontAlgn="b"/>
                      <a:r>
                        <a:rPr lang="en-US" sz="900" b="0" i="0" u="none" strike="noStrike" dirty="0">
                          <a:solidFill>
                            <a:srgbClr val="000000"/>
                          </a:solidFill>
                          <a:latin typeface="Arial"/>
                        </a:rPr>
                        <a:t> </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808080"/>
                          </a:solidFill>
                          <a:latin typeface="Arial"/>
                        </a:rPr>
                        <a:t>-0.14%</a:t>
                      </a:r>
                    </a:p>
                  </a:txBody>
                  <a:tcPr marL="0" marR="0"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808080"/>
                          </a:solidFill>
                          <a:latin typeface="Arial"/>
                        </a:rPr>
                        <a:t>0.00%</a:t>
                      </a: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808080"/>
                          </a:solidFill>
                          <a:latin typeface="Arial"/>
                        </a:rPr>
                        <a:t>-0.13%</a:t>
                      </a:r>
                    </a:p>
                  </a:txBody>
                  <a:tcPr marL="0" marR="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808080"/>
                          </a:solidFill>
                          <a:latin typeface="Arial"/>
                        </a:rPr>
                        <a:t>-0.22%</a:t>
                      </a:r>
                    </a:p>
                  </a:txBody>
                  <a:tcPr marL="0" marR="0"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808080"/>
                          </a:solidFill>
                          <a:latin typeface="Arial"/>
                        </a:rPr>
                        <a:t>0.06%</a:t>
                      </a: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808080"/>
                          </a:solidFill>
                          <a:latin typeface="Arial"/>
                        </a:rPr>
                        <a:t>0.05%</a:t>
                      </a:r>
                    </a:p>
                  </a:txBody>
                  <a:tcPr marL="0" marR="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808080"/>
                          </a:solidFill>
                          <a:latin typeface="Arial"/>
                        </a:rPr>
                        <a:t> </a:t>
                      </a:r>
                    </a:p>
                  </a:txBody>
                  <a:tcPr marL="0" marR="0"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808080"/>
                          </a:solidFill>
                          <a:latin typeface="Arial"/>
                        </a:rPr>
                        <a:t> </a:t>
                      </a: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808080"/>
                          </a:solidFill>
                          <a:latin typeface="Arial"/>
                        </a:rPr>
                        <a:t> </a:t>
                      </a:r>
                    </a:p>
                  </a:txBody>
                  <a:tcPr marL="0" marR="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r h="142674">
                <a:tc>
                  <a:txBody>
                    <a:bodyPr/>
                    <a:lstStyle/>
                    <a:p>
                      <a:pPr algn="l" fontAlgn="b"/>
                      <a:r>
                        <a:rPr lang="en-US" sz="900" b="0" i="0" u="none" strike="noStrike" dirty="0" smtClean="0">
                          <a:solidFill>
                            <a:srgbClr val="000000"/>
                          </a:solidFill>
                          <a:latin typeface="Arial"/>
                        </a:rPr>
                        <a:t> Class </a:t>
                      </a:r>
                      <a:r>
                        <a:rPr lang="en-US" sz="900" b="0" i="0" u="none" strike="noStrike" dirty="0">
                          <a:solidFill>
                            <a:srgbClr val="000000"/>
                          </a:solidFill>
                          <a:latin typeface="Arial"/>
                        </a:rPr>
                        <a:t>F</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Arial"/>
                        </a:rPr>
                        <a:t>-0.12%</a:t>
                      </a:r>
                    </a:p>
                  </a:txBody>
                  <a:tcPr marL="0" marR="0"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Arial"/>
                        </a:rPr>
                        <a:t>-0.31%</a:t>
                      </a: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Arial"/>
                        </a:rPr>
                        <a:t>-0.24%</a:t>
                      </a:r>
                    </a:p>
                  </a:txBody>
                  <a:tcPr marL="0" marR="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Arial"/>
                        </a:rPr>
                        <a:t>0.24%</a:t>
                      </a:r>
                    </a:p>
                  </a:txBody>
                  <a:tcPr marL="0" marR="0"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Arial"/>
                        </a:rPr>
                        <a:t>-0.18%</a:t>
                      </a: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Arial"/>
                        </a:rPr>
                        <a:t>-0.43%</a:t>
                      </a:r>
                    </a:p>
                  </a:txBody>
                  <a:tcPr marL="0" marR="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Arial"/>
                        </a:rPr>
                        <a:t> </a:t>
                      </a:r>
                    </a:p>
                  </a:txBody>
                  <a:tcPr marL="0" marR="0"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Arial"/>
                        </a:rPr>
                        <a:t> </a:t>
                      </a: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Arial"/>
                        </a:rPr>
                        <a:t> </a:t>
                      </a:r>
                    </a:p>
                  </a:txBody>
                  <a:tcPr marL="0" marR="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34280">
                <a:tc>
                  <a:txBody>
                    <a:bodyPr/>
                    <a:lstStyle/>
                    <a:p>
                      <a:pPr algn="l" fontAlgn="b"/>
                      <a:r>
                        <a:rPr lang="en-US" sz="900" b="0" i="0" u="none" strike="noStrike" dirty="0" smtClean="0">
                          <a:solidFill>
                            <a:srgbClr val="000000"/>
                          </a:solidFill>
                          <a:latin typeface="Arial"/>
                        </a:rPr>
                        <a:t> Enc </a:t>
                      </a:r>
                      <a:r>
                        <a:rPr lang="en-US" sz="900" b="0" i="0" u="none" strike="noStrike" dirty="0">
                          <a:solidFill>
                            <a:srgbClr val="000000"/>
                          </a:solidFill>
                          <a:latin typeface="Arial"/>
                        </a:rPr>
                        <a:t>Time[%]</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gridSpan="3">
                  <a:txBody>
                    <a:bodyPr/>
                    <a:lstStyle/>
                    <a:p>
                      <a:pPr algn="ctr" fontAlgn="b"/>
                      <a:r>
                        <a:rPr lang="en-US" sz="900" b="0" i="0" u="none" strike="noStrike">
                          <a:solidFill>
                            <a:srgbClr val="000000"/>
                          </a:solidFill>
                          <a:latin typeface="Arial"/>
                        </a:rPr>
                        <a:t>101%</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900" b="0" i="0" u="none" strike="noStrike">
                          <a:solidFill>
                            <a:srgbClr val="000000"/>
                          </a:solidFill>
                          <a:latin typeface="Arial"/>
                        </a:rPr>
                        <a:t>99%</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900" b="0" i="0" u="none" strike="noStrike">
                          <a:solidFill>
                            <a:srgbClr val="000000"/>
                          </a:solidFill>
                          <a:latin typeface="Arial"/>
                        </a:rPr>
                        <a:t> </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r>
              <a:tr h="142674">
                <a:tc>
                  <a:txBody>
                    <a:bodyPr/>
                    <a:lstStyle/>
                    <a:p>
                      <a:pPr algn="l" fontAlgn="b"/>
                      <a:r>
                        <a:rPr lang="en-US" sz="900" b="0" i="0" u="none" strike="noStrike" dirty="0" smtClean="0">
                          <a:solidFill>
                            <a:srgbClr val="000000"/>
                          </a:solidFill>
                          <a:latin typeface="Arial"/>
                        </a:rPr>
                        <a:t> Dec </a:t>
                      </a:r>
                      <a:r>
                        <a:rPr lang="en-US" sz="900" b="0" i="0" u="none" strike="noStrike" dirty="0">
                          <a:solidFill>
                            <a:srgbClr val="000000"/>
                          </a:solidFill>
                          <a:latin typeface="Arial"/>
                        </a:rPr>
                        <a:t>Time[%]</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gridSpan="3">
                  <a:txBody>
                    <a:bodyPr/>
                    <a:lstStyle/>
                    <a:p>
                      <a:pPr algn="ctr" fontAlgn="b"/>
                      <a:r>
                        <a:rPr lang="en-US" sz="900" b="0" i="0" u="none" strike="noStrike">
                          <a:solidFill>
                            <a:srgbClr val="000000"/>
                          </a:solidFill>
                          <a:latin typeface="Arial"/>
                        </a:rPr>
                        <a:t>102%</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algn="ctr" fontAlgn="b"/>
                      <a:r>
                        <a:rPr lang="en-US" sz="900" b="0" i="0" u="none" strike="noStrike">
                          <a:solidFill>
                            <a:srgbClr val="000000"/>
                          </a:solidFill>
                          <a:latin typeface="Arial"/>
                        </a:rPr>
                        <a:t>101%</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algn="ctr" fontAlgn="b"/>
                      <a:r>
                        <a:rPr lang="en-US" sz="900" b="0" i="0" u="none" strike="noStrike" dirty="0">
                          <a:solidFill>
                            <a:srgbClr val="000000"/>
                          </a:solidFill>
                          <a:latin typeface="Arial"/>
                        </a:rPr>
                        <a:t> </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r>
            </a:tbl>
          </a:graphicData>
        </a:graphic>
      </p:graphicFrame>
    </p:spTree>
  </p:cSld>
  <p:clrMapOvr>
    <a:masterClrMapping/>
  </p:clrMapOvr>
  <p:transition>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3715" name="Rectangle 3"/>
          <p:cNvSpPr>
            <a:spLocks noGrp="1" noChangeArrowheads="1"/>
          </p:cNvSpPr>
          <p:nvPr>
            <p:ph type="title"/>
          </p:nvPr>
        </p:nvSpPr>
        <p:spPr/>
        <p:txBody>
          <a:bodyPr/>
          <a:lstStyle/>
          <a:p>
            <a:r>
              <a:rPr lang="en-US" dirty="0" smtClean="0"/>
              <a:t>BD-rate 32×4 + H0535</a:t>
            </a:r>
            <a:endParaRPr lang="en-US" dirty="0"/>
          </a:p>
        </p:txBody>
      </p:sp>
      <p:sp>
        <p:nvSpPr>
          <p:cNvPr id="243714" name="Rectangle 2"/>
          <p:cNvSpPr>
            <a:spLocks noGrp="1" noChangeArrowheads="1"/>
          </p:cNvSpPr>
          <p:nvPr>
            <p:ph idx="1"/>
          </p:nvPr>
        </p:nvSpPr>
        <p:spPr>
          <a:xfrm>
            <a:off x="163513" y="1613647"/>
            <a:ext cx="8098360" cy="4465562"/>
          </a:xfrm>
        </p:spPr>
        <p:txBody>
          <a:bodyPr/>
          <a:lstStyle/>
          <a:p>
            <a:pPr lvl="1"/>
            <a:endParaRPr lang="en-US" dirty="0" smtClean="0"/>
          </a:p>
          <a:p>
            <a:pPr>
              <a:buNone/>
            </a:pPr>
            <a:endParaRPr lang="en-US" dirty="0"/>
          </a:p>
        </p:txBody>
      </p:sp>
      <p:sp>
        <p:nvSpPr>
          <p:cNvPr id="6" name="Rectangle 2"/>
          <p:cNvSpPr txBox="1">
            <a:spLocks noChangeArrowheads="1"/>
          </p:cNvSpPr>
          <p:nvPr/>
        </p:nvSpPr>
        <p:spPr bwMode="auto">
          <a:xfrm>
            <a:off x="163513" y="904108"/>
            <a:ext cx="8712200" cy="53149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630238" lvl="1" indent="-173038" eaLnBrk="1" hangingPunct="1">
              <a:lnSpc>
                <a:spcPct val="95000"/>
              </a:lnSpc>
              <a:spcBef>
                <a:spcPct val="35000"/>
              </a:spcBef>
              <a:buClr>
                <a:schemeClr val="accent2"/>
              </a:buClr>
            </a:pPr>
            <a:endParaRPr kumimoji="0" lang="en-US" sz="2800" b="0" i="0" u="none" strike="noStrike" kern="0" cap="none" spc="0" normalizeH="0" baseline="0" noProof="0" dirty="0" smtClean="0">
              <a:ln>
                <a:noFill/>
              </a:ln>
              <a:solidFill>
                <a:srgbClr val="333333"/>
              </a:solidFill>
              <a:effectLst/>
              <a:uLnTx/>
              <a:uFillTx/>
              <a:latin typeface="+mn-lt"/>
              <a:ea typeface="+mn-ea"/>
              <a:cs typeface="+mn-cs"/>
            </a:endParaRPr>
          </a:p>
          <a:p>
            <a:pPr marL="630238" lvl="1" indent="-173038" eaLnBrk="1" hangingPunct="1">
              <a:lnSpc>
                <a:spcPct val="95000"/>
              </a:lnSpc>
              <a:spcBef>
                <a:spcPct val="35000"/>
              </a:spcBef>
              <a:buClr>
                <a:schemeClr val="accent2"/>
              </a:buClr>
            </a:pPr>
            <a:endParaRPr kumimoji="0" lang="en-US" sz="2800" b="0" i="0" u="none" strike="noStrike" kern="0" cap="none" spc="0" normalizeH="0" baseline="0" noProof="0" dirty="0" smtClean="0">
              <a:ln>
                <a:noFill/>
              </a:ln>
              <a:solidFill>
                <a:srgbClr val="333333"/>
              </a:solidFill>
              <a:effectLst/>
              <a:uLnTx/>
              <a:uFillTx/>
              <a:latin typeface="+mn-lt"/>
              <a:ea typeface="+mn-ea"/>
              <a:cs typeface="+mn-cs"/>
            </a:endParaRPr>
          </a:p>
          <a:p>
            <a:pPr marL="630238" lvl="1" indent="-173038" eaLnBrk="1" hangingPunct="1">
              <a:lnSpc>
                <a:spcPct val="95000"/>
              </a:lnSpc>
              <a:spcBef>
                <a:spcPct val="35000"/>
              </a:spcBef>
              <a:buClr>
                <a:schemeClr val="accent2"/>
              </a:buClr>
              <a:buFont typeface="Wingdings" pitchFamily="2" charset="2"/>
              <a:buChar char="§"/>
            </a:pPr>
            <a:endParaRPr lang="en-US" sz="2000" kern="0" dirty="0" smtClean="0">
              <a:solidFill>
                <a:srgbClr val="333333"/>
              </a:solidFill>
              <a:latin typeface="+mn-lt"/>
              <a:cs typeface="+mn-cs"/>
            </a:endParaRPr>
          </a:p>
          <a:p>
            <a:pPr marL="630238" lvl="1" indent="-173038" eaLnBrk="1" hangingPunct="1">
              <a:lnSpc>
                <a:spcPct val="95000"/>
              </a:lnSpc>
              <a:spcBef>
                <a:spcPct val="35000"/>
              </a:spcBef>
              <a:buClr>
                <a:schemeClr val="accent2"/>
              </a:buClr>
            </a:pPr>
            <a:endParaRPr kumimoji="0" lang="en-US" sz="2000" b="0" i="0" u="none" strike="noStrike" kern="0" cap="none" spc="0" normalizeH="0" baseline="0" noProof="0" dirty="0" smtClean="0">
              <a:ln>
                <a:noFill/>
              </a:ln>
              <a:solidFill>
                <a:srgbClr val="333333"/>
              </a:solidFill>
              <a:effectLst/>
              <a:uLnTx/>
              <a:uFillTx/>
              <a:latin typeface="+mn-lt"/>
              <a:ea typeface="+mn-ea"/>
              <a:cs typeface="+mn-cs"/>
            </a:endParaRPr>
          </a:p>
          <a:p>
            <a:pPr marL="630238" lvl="1" indent="-173038" eaLnBrk="1" hangingPunct="1">
              <a:lnSpc>
                <a:spcPct val="95000"/>
              </a:lnSpc>
              <a:spcBef>
                <a:spcPct val="35000"/>
              </a:spcBef>
              <a:buClr>
                <a:schemeClr val="accent2"/>
              </a:buClr>
            </a:pPr>
            <a:endParaRPr lang="en-US" sz="2000" kern="0" dirty="0" smtClean="0">
              <a:solidFill>
                <a:srgbClr val="333333"/>
              </a:solidFill>
              <a:latin typeface="+mn-lt"/>
              <a:cs typeface="+mn-cs"/>
            </a:endParaRPr>
          </a:p>
          <a:p>
            <a:pPr marL="630238" lvl="1" indent="-173038" eaLnBrk="1" hangingPunct="1">
              <a:lnSpc>
                <a:spcPct val="95000"/>
              </a:lnSpc>
              <a:spcBef>
                <a:spcPct val="35000"/>
              </a:spcBef>
              <a:buClr>
                <a:schemeClr val="accent2"/>
              </a:buClr>
            </a:pPr>
            <a:endParaRPr kumimoji="0" lang="en-US" sz="2000" b="0" i="0" u="none" strike="noStrike" kern="0" cap="none" spc="0" normalizeH="0" baseline="0" noProof="0" dirty="0" smtClean="0">
              <a:ln>
                <a:noFill/>
              </a:ln>
              <a:solidFill>
                <a:srgbClr val="333333"/>
              </a:solidFill>
              <a:effectLst/>
              <a:uLnTx/>
              <a:uFillTx/>
              <a:latin typeface="+mn-lt"/>
              <a:ea typeface="+mn-ea"/>
              <a:cs typeface="+mn-cs"/>
            </a:endParaRPr>
          </a:p>
          <a:p>
            <a:pPr marL="630238" lvl="1" indent="-173038" eaLnBrk="1" hangingPunct="1">
              <a:lnSpc>
                <a:spcPct val="95000"/>
              </a:lnSpc>
              <a:spcBef>
                <a:spcPct val="35000"/>
              </a:spcBef>
              <a:buClr>
                <a:schemeClr val="accent2"/>
              </a:buClr>
            </a:pPr>
            <a:endParaRPr lang="en-US" sz="2000" kern="0" dirty="0" smtClean="0">
              <a:solidFill>
                <a:srgbClr val="333333"/>
              </a:solidFill>
              <a:latin typeface="+mn-lt"/>
              <a:cs typeface="+mn-cs"/>
            </a:endParaRPr>
          </a:p>
          <a:p>
            <a:pPr marL="630238" lvl="1" indent="-173038" eaLnBrk="1" hangingPunct="1">
              <a:lnSpc>
                <a:spcPct val="95000"/>
              </a:lnSpc>
              <a:spcBef>
                <a:spcPct val="35000"/>
              </a:spcBef>
              <a:buClr>
                <a:schemeClr val="accent2"/>
              </a:buClr>
            </a:pPr>
            <a:endParaRPr kumimoji="0" lang="en-US" sz="2000" b="0" i="0" u="none" strike="noStrike" kern="0" cap="none" spc="0" normalizeH="0" baseline="0" noProof="0" dirty="0" smtClean="0">
              <a:ln>
                <a:noFill/>
              </a:ln>
              <a:solidFill>
                <a:srgbClr val="333333"/>
              </a:solidFill>
              <a:effectLst/>
              <a:uLnTx/>
              <a:uFillTx/>
              <a:latin typeface="+mn-lt"/>
              <a:ea typeface="+mn-ea"/>
              <a:cs typeface="+mn-cs"/>
            </a:endParaRPr>
          </a:p>
          <a:p>
            <a:pPr marL="630238" lvl="1" indent="-173038" eaLnBrk="1" hangingPunct="1">
              <a:lnSpc>
                <a:spcPct val="95000"/>
              </a:lnSpc>
              <a:spcBef>
                <a:spcPct val="35000"/>
              </a:spcBef>
              <a:buClr>
                <a:schemeClr val="accent2"/>
              </a:buClr>
            </a:pPr>
            <a:endParaRPr lang="en-US" sz="2000" kern="0" dirty="0" smtClean="0">
              <a:solidFill>
                <a:srgbClr val="333333"/>
              </a:solidFill>
              <a:latin typeface="+mn-lt"/>
              <a:cs typeface="+mn-cs"/>
            </a:endParaRPr>
          </a:p>
          <a:p>
            <a:pPr marL="630238" lvl="1" indent="-173038" eaLnBrk="1" hangingPunct="1">
              <a:lnSpc>
                <a:spcPct val="95000"/>
              </a:lnSpc>
              <a:spcBef>
                <a:spcPct val="35000"/>
              </a:spcBef>
              <a:buClr>
                <a:schemeClr val="accent2"/>
              </a:buClr>
            </a:pPr>
            <a:endParaRPr kumimoji="0" lang="en-US" sz="2000" b="0" i="0" u="none" strike="noStrike" kern="0" cap="none" spc="0" normalizeH="0" baseline="0" noProof="0" dirty="0" smtClean="0">
              <a:ln>
                <a:noFill/>
              </a:ln>
              <a:solidFill>
                <a:srgbClr val="333333"/>
              </a:solidFill>
              <a:effectLst/>
              <a:uLnTx/>
              <a:uFillTx/>
              <a:latin typeface="+mn-lt"/>
              <a:ea typeface="+mn-ea"/>
              <a:cs typeface="+mn-cs"/>
            </a:endParaRPr>
          </a:p>
          <a:p>
            <a:pPr marL="630238" lvl="1" indent="-173038" eaLnBrk="1" hangingPunct="1">
              <a:lnSpc>
                <a:spcPct val="95000"/>
              </a:lnSpc>
              <a:spcBef>
                <a:spcPct val="35000"/>
              </a:spcBef>
              <a:buClr>
                <a:schemeClr val="accent2"/>
              </a:buClr>
            </a:pPr>
            <a:endParaRPr lang="en-US" sz="2000" kern="0" dirty="0" smtClean="0">
              <a:solidFill>
                <a:srgbClr val="333333"/>
              </a:solidFill>
              <a:latin typeface="+mn-lt"/>
              <a:cs typeface="+mn-cs"/>
            </a:endParaRPr>
          </a:p>
          <a:p>
            <a:pPr marL="630238" lvl="1" indent="-173038" eaLnBrk="1" hangingPunct="1">
              <a:lnSpc>
                <a:spcPct val="95000"/>
              </a:lnSpc>
              <a:spcBef>
                <a:spcPct val="35000"/>
              </a:spcBef>
              <a:buClr>
                <a:schemeClr val="accent2"/>
              </a:buClr>
            </a:pPr>
            <a:endParaRPr kumimoji="0" lang="en-US" sz="1000" b="0" i="0" u="none" strike="noStrike" kern="0" cap="none" spc="0" normalizeH="0" baseline="0" noProof="0" dirty="0" smtClean="0">
              <a:ln>
                <a:noFill/>
              </a:ln>
              <a:solidFill>
                <a:srgbClr val="333333"/>
              </a:solidFill>
              <a:effectLst/>
              <a:uLnTx/>
              <a:uFillTx/>
              <a:latin typeface="+mn-lt"/>
              <a:ea typeface="+mn-ea"/>
              <a:cs typeface="+mn-cs"/>
            </a:endParaRPr>
          </a:p>
          <a:p>
            <a:pPr marL="173038" marR="0" lvl="0" indent="-173038" algn="l" defTabSz="914400" rtl="0" eaLnBrk="1" fontAlgn="base" latinLnBrk="0" hangingPunct="1">
              <a:lnSpc>
                <a:spcPct val="95000"/>
              </a:lnSpc>
              <a:spcBef>
                <a:spcPct val="35000"/>
              </a:spcBef>
              <a:spcAft>
                <a:spcPct val="0"/>
              </a:spcAft>
              <a:buClr>
                <a:schemeClr val="accent2"/>
              </a:buClr>
              <a:buSzTx/>
              <a:buFont typeface="Wingdings" pitchFamily="2" charset="2"/>
              <a:buChar char="§"/>
              <a:tabLst/>
              <a:defRPr/>
            </a:pPr>
            <a:endParaRPr kumimoji="0" lang="en-US" sz="2000" b="0" i="0" u="none" strike="noStrike" kern="0" cap="none" spc="0" normalizeH="0" baseline="0" noProof="0" dirty="0">
              <a:ln>
                <a:noFill/>
              </a:ln>
              <a:solidFill>
                <a:srgbClr val="333333"/>
              </a:solidFill>
              <a:effectLst/>
              <a:uLnTx/>
              <a:uFillTx/>
              <a:latin typeface="+mn-lt"/>
              <a:ea typeface="+mn-ea"/>
              <a:cs typeface="+mn-cs"/>
            </a:endParaRPr>
          </a:p>
        </p:txBody>
      </p:sp>
      <p:graphicFrame>
        <p:nvGraphicFramePr>
          <p:cNvPr id="7" name="Table 6"/>
          <p:cNvGraphicFramePr>
            <a:graphicFrameLocks noGrp="1"/>
          </p:cNvGraphicFramePr>
          <p:nvPr/>
        </p:nvGraphicFramePr>
        <p:xfrm>
          <a:off x="552088" y="862640"/>
          <a:ext cx="7789659" cy="5305818"/>
        </p:xfrm>
        <a:graphic>
          <a:graphicData uri="http://schemas.openxmlformats.org/drawingml/2006/table">
            <a:tbl>
              <a:tblPr/>
              <a:tblGrid>
                <a:gridCol w="933468"/>
                <a:gridCol w="761799"/>
                <a:gridCol w="761799"/>
                <a:gridCol w="761799"/>
                <a:gridCol w="761799"/>
                <a:gridCol w="761799"/>
                <a:gridCol w="761799"/>
                <a:gridCol w="761799"/>
                <a:gridCol w="761799"/>
                <a:gridCol w="761799"/>
              </a:tblGrid>
              <a:tr h="134280">
                <a:tc>
                  <a:txBody>
                    <a:bodyPr/>
                    <a:lstStyle/>
                    <a:p>
                      <a:pPr algn="l" fontAlgn="b"/>
                      <a:endParaRPr lang="en-US" sz="900" b="0" i="0" u="none" strike="noStrike" dirty="0">
                        <a:solidFill>
                          <a:srgbClr val="000000"/>
                        </a:solidFill>
                        <a:latin typeface="Arial"/>
                      </a:endParaRPr>
                    </a:p>
                  </a:txBody>
                  <a:tcPr marL="0" marR="0" marT="0" marB="0" anchor="b">
                    <a:lnL>
                      <a:noFill/>
                    </a:lnL>
                    <a:lnR w="12700" cap="flat" cmpd="sng" algn="ctr">
                      <a:solidFill>
                        <a:srgbClr val="000000"/>
                      </a:solidFill>
                      <a:prstDash val="solid"/>
                      <a:round/>
                      <a:headEnd type="none" w="med" len="med"/>
                      <a:tailEnd type="none" w="med" len="med"/>
                    </a:lnR>
                    <a:lnT>
                      <a:noFill/>
                    </a:lnT>
                    <a:lnB>
                      <a:noFill/>
                    </a:lnB>
                  </a:tcPr>
                </a:tc>
                <a:tc gridSpan="3">
                  <a:txBody>
                    <a:bodyPr/>
                    <a:lstStyle/>
                    <a:p>
                      <a:pPr algn="ctr" fontAlgn="b"/>
                      <a:r>
                        <a:rPr lang="en-US" sz="900" b="1" i="0" u="none" strike="noStrike">
                          <a:solidFill>
                            <a:srgbClr val="000000"/>
                          </a:solidFill>
                          <a:latin typeface="Arial"/>
                        </a:rPr>
                        <a:t>All Intra HE</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900" b="1" i="0" u="none" strike="noStrike">
                          <a:solidFill>
                            <a:srgbClr val="000000"/>
                          </a:solidFill>
                          <a:latin typeface="Arial"/>
                        </a:rPr>
                        <a:t>All Intra LC</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900" b="1" i="0" u="none" strike="noStrike">
                          <a:solidFill>
                            <a:srgbClr val="000000"/>
                          </a:solidFill>
                          <a:latin typeface="Arial"/>
                        </a:rPr>
                        <a:t>All Intra HE-10</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r>
              <a:tr h="142674">
                <a:tc>
                  <a:txBody>
                    <a:bodyPr/>
                    <a:lstStyle/>
                    <a:p>
                      <a:pPr algn="l" fontAlgn="b"/>
                      <a:endParaRPr lang="en-US" sz="900" b="0" i="0" u="none" strike="noStrike">
                        <a:solidFill>
                          <a:srgbClr val="000000"/>
                        </a:solidFill>
                        <a:latin typeface="Arial"/>
                      </a:endParaRPr>
                    </a:p>
                  </a:txBody>
                  <a:tcPr marL="0" marR="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Arial"/>
                        </a:rPr>
                        <a:t>Y</a:t>
                      </a:r>
                    </a:p>
                  </a:txBody>
                  <a:tcPr marL="0" marR="0"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Arial"/>
                        </a:rPr>
                        <a:t>U</a:t>
                      </a: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Arial"/>
                        </a:rPr>
                        <a:t>V</a:t>
                      </a:r>
                    </a:p>
                  </a:txBody>
                  <a:tcPr marL="0" marR="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Arial"/>
                        </a:rPr>
                        <a:t>Y</a:t>
                      </a:r>
                    </a:p>
                  </a:txBody>
                  <a:tcPr marL="0" marR="0"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Arial"/>
                        </a:rPr>
                        <a:t>U</a:t>
                      </a: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Arial"/>
                        </a:rPr>
                        <a:t>V</a:t>
                      </a:r>
                    </a:p>
                  </a:txBody>
                  <a:tcPr marL="0" marR="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Arial"/>
                        </a:rPr>
                        <a:t>Y</a:t>
                      </a:r>
                    </a:p>
                  </a:txBody>
                  <a:tcPr marL="0" marR="0"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Arial"/>
                        </a:rPr>
                        <a:t>U</a:t>
                      </a: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Arial"/>
                        </a:rPr>
                        <a:t>V</a:t>
                      </a:r>
                    </a:p>
                  </a:txBody>
                  <a:tcPr marL="0" marR="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r h="134280">
                <a:tc>
                  <a:txBody>
                    <a:bodyPr/>
                    <a:lstStyle/>
                    <a:p>
                      <a:pPr algn="l" fontAlgn="b"/>
                      <a:r>
                        <a:rPr lang="en-US" sz="900" b="0" i="0" u="none" strike="noStrike" dirty="0" smtClean="0">
                          <a:solidFill>
                            <a:srgbClr val="000000"/>
                          </a:solidFill>
                          <a:latin typeface="Arial"/>
                        </a:rPr>
                        <a:t> Class </a:t>
                      </a:r>
                      <a:r>
                        <a:rPr lang="en-US" sz="900" b="0" i="0" u="none" strike="noStrike" dirty="0">
                          <a:solidFill>
                            <a:srgbClr val="000000"/>
                          </a:solidFill>
                          <a:latin typeface="Arial"/>
                        </a:rPr>
                        <a:t>A (8bit)</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900" b="0" i="0" u="none" strike="noStrike">
                          <a:solidFill>
                            <a:srgbClr val="000000"/>
                          </a:solidFill>
                          <a:latin typeface="Arial"/>
                        </a:rPr>
                        <a:t>-0.34%</a:t>
                      </a:r>
                    </a:p>
                  </a:txBody>
                  <a:tcPr marL="0" marR="0"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900" b="0" i="0" u="none" strike="noStrike">
                          <a:solidFill>
                            <a:srgbClr val="000000"/>
                          </a:solidFill>
                          <a:latin typeface="Arial"/>
                        </a:rPr>
                        <a:t>-0.94%</a:t>
                      </a:r>
                    </a:p>
                  </a:txBody>
                  <a:tcPr marL="0" marR="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900" b="0" i="0" u="none" strike="noStrike">
                          <a:solidFill>
                            <a:srgbClr val="000000"/>
                          </a:solidFill>
                          <a:latin typeface="Arial"/>
                        </a:rPr>
                        <a:t>-0.82%</a:t>
                      </a:r>
                    </a:p>
                  </a:txBody>
                  <a:tcPr marL="0" marR="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900" b="0" i="0" u="none" strike="noStrike">
                          <a:solidFill>
                            <a:srgbClr val="000000"/>
                          </a:solidFill>
                          <a:latin typeface="Arial"/>
                        </a:rPr>
                        <a:t>-0.38%</a:t>
                      </a:r>
                    </a:p>
                  </a:txBody>
                  <a:tcPr marL="0" marR="0"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900" b="0" i="0" u="none" strike="noStrike">
                          <a:solidFill>
                            <a:srgbClr val="000000"/>
                          </a:solidFill>
                          <a:latin typeface="Arial"/>
                        </a:rPr>
                        <a:t>-0.60%</a:t>
                      </a:r>
                    </a:p>
                  </a:txBody>
                  <a:tcPr marL="0" marR="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900" b="0" i="0" u="none" strike="noStrike">
                          <a:solidFill>
                            <a:srgbClr val="000000"/>
                          </a:solidFill>
                          <a:latin typeface="Arial"/>
                        </a:rPr>
                        <a:t>-0.60%</a:t>
                      </a:r>
                    </a:p>
                  </a:txBody>
                  <a:tcPr marL="0" marR="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900" b="0" i="0" u="none" strike="noStrike">
                          <a:solidFill>
                            <a:srgbClr val="000000"/>
                          </a:solidFill>
                          <a:latin typeface="Arial"/>
                        </a:rPr>
                        <a:t> </a:t>
                      </a:r>
                    </a:p>
                  </a:txBody>
                  <a:tcPr marL="0" marR="0"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900" b="0" i="0" u="none" strike="noStrike">
                          <a:solidFill>
                            <a:srgbClr val="000000"/>
                          </a:solidFill>
                          <a:latin typeface="Arial"/>
                        </a:rPr>
                        <a:t> </a:t>
                      </a:r>
                    </a:p>
                  </a:txBody>
                  <a:tcPr marL="0" marR="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900" b="0" i="0" u="none" strike="noStrike">
                          <a:solidFill>
                            <a:srgbClr val="000000"/>
                          </a:solidFill>
                          <a:latin typeface="Arial"/>
                        </a:rPr>
                        <a:t> </a:t>
                      </a:r>
                    </a:p>
                  </a:txBody>
                  <a:tcPr marL="0" marR="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r>
              <a:tr h="134280">
                <a:tc>
                  <a:txBody>
                    <a:bodyPr/>
                    <a:lstStyle/>
                    <a:p>
                      <a:pPr algn="l" fontAlgn="b"/>
                      <a:r>
                        <a:rPr lang="en-US" sz="900" b="0" i="0" u="none" strike="noStrike" dirty="0" smtClean="0">
                          <a:solidFill>
                            <a:srgbClr val="000000"/>
                          </a:solidFill>
                          <a:latin typeface="Arial"/>
                        </a:rPr>
                        <a:t> Class </a:t>
                      </a:r>
                      <a:r>
                        <a:rPr lang="en-US" sz="900" b="0" i="0" u="none" strike="noStrike" dirty="0">
                          <a:solidFill>
                            <a:srgbClr val="000000"/>
                          </a:solidFill>
                          <a:latin typeface="Arial"/>
                        </a:rPr>
                        <a:t>B</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solidFill>
                            <a:srgbClr val="000000"/>
                          </a:solidFill>
                          <a:latin typeface="Arial"/>
                        </a:rPr>
                        <a:t>-0.24%</a:t>
                      </a:r>
                    </a:p>
                  </a:txBody>
                  <a:tcPr marL="0" marR="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900" b="0" i="0" u="none" strike="noStrike">
                          <a:solidFill>
                            <a:srgbClr val="000000"/>
                          </a:solidFill>
                          <a:latin typeface="Arial"/>
                        </a:rPr>
                        <a:t>-0.81%</a:t>
                      </a:r>
                    </a:p>
                  </a:txBody>
                  <a:tcPr marL="0" marR="0" marT="0" marB="0" anchor="b">
                    <a:lnL>
                      <a:noFill/>
                    </a:lnL>
                    <a:lnR>
                      <a:noFill/>
                    </a:lnR>
                    <a:lnT>
                      <a:noFill/>
                    </a:lnT>
                    <a:lnB>
                      <a:noFill/>
                    </a:lnB>
                  </a:tcPr>
                </a:tc>
                <a:tc>
                  <a:txBody>
                    <a:bodyPr/>
                    <a:lstStyle/>
                    <a:p>
                      <a:pPr algn="ctr" fontAlgn="b"/>
                      <a:r>
                        <a:rPr lang="en-US" sz="900" b="0" i="0" u="none" strike="noStrike">
                          <a:solidFill>
                            <a:srgbClr val="000000"/>
                          </a:solidFill>
                          <a:latin typeface="Arial"/>
                        </a:rPr>
                        <a:t>-0.80%</a:t>
                      </a:r>
                    </a:p>
                  </a:txBody>
                  <a:tcPr marL="0" marR="0" marT="0"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solidFill>
                            <a:srgbClr val="000000"/>
                          </a:solidFill>
                          <a:latin typeface="Arial"/>
                        </a:rPr>
                        <a:t>-0.27%</a:t>
                      </a:r>
                    </a:p>
                  </a:txBody>
                  <a:tcPr marL="0" marR="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900" b="0" i="0" u="none" strike="noStrike">
                          <a:solidFill>
                            <a:srgbClr val="000000"/>
                          </a:solidFill>
                          <a:latin typeface="Arial"/>
                        </a:rPr>
                        <a:t>-0.55%</a:t>
                      </a:r>
                    </a:p>
                  </a:txBody>
                  <a:tcPr marL="0" marR="0" marT="0" marB="0" anchor="b">
                    <a:lnL>
                      <a:noFill/>
                    </a:lnL>
                    <a:lnR>
                      <a:noFill/>
                    </a:lnR>
                    <a:lnT>
                      <a:noFill/>
                    </a:lnT>
                    <a:lnB>
                      <a:noFill/>
                    </a:lnB>
                  </a:tcPr>
                </a:tc>
                <a:tc>
                  <a:txBody>
                    <a:bodyPr/>
                    <a:lstStyle/>
                    <a:p>
                      <a:pPr algn="ctr" fontAlgn="b"/>
                      <a:r>
                        <a:rPr lang="en-US" sz="900" b="0" i="0" u="none" strike="noStrike">
                          <a:solidFill>
                            <a:srgbClr val="000000"/>
                          </a:solidFill>
                          <a:latin typeface="Arial"/>
                        </a:rPr>
                        <a:t>-0.57%</a:t>
                      </a:r>
                    </a:p>
                  </a:txBody>
                  <a:tcPr marL="0" marR="0" marT="0"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solidFill>
                            <a:srgbClr val="000000"/>
                          </a:solidFill>
                          <a:latin typeface="Arial"/>
                        </a:rPr>
                        <a:t> </a:t>
                      </a:r>
                    </a:p>
                  </a:txBody>
                  <a:tcPr marL="0" marR="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endParaRPr lang="en-US" sz="900" b="0" i="0" u="none" strike="noStrike">
                        <a:solidFill>
                          <a:srgbClr val="000000"/>
                        </a:solidFill>
                        <a:latin typeface="Arial"/>
                      </a:endParaRPr>
                    </a:p>
                  </a:txBody>
                  <a:tcPr marL="0" marR="0" marT="0" marB="0" anchor="b">
                    <a:lnL>
                      <a:noFill/>
                    </a:lnL>
                    <a:lnR>
                      <a:noFill/>
                    </a:lnR>
                    <a:lnT>
                      <a:noFill/>
                    </a:lnT>
                    <a:lnB>
                      <a:noFill/>
                    </a:lnB>
                  </a:tcPr>
                </a:tc>
                <a:tc>
                  <a:txBody>
                    <a:bodyPr/>
                    <a:lstStyle/>
                    <a:p>
                      <a:pPr algn="ctr" fontAlgn="b"/>
                      <a:r>
                        <a:rPr lang="en-US" sz="900" b="0" i="0" u="none" strike="noStrike">
                          <a:solidFill>
                            <a:srgbClr val="000000"/>
                          </a:solidFill>
                          <a:latin typeface="Arial"/>
                        </a:rPr>
                        <a:t> </a:t>
                      </a:r>
                    </a:p>
                  </a:txBody>
                  <a:tcPr marL="0" marR="0" marT="0" marB="0" anchor="b">
                    <a:lnL>
                      <a:noFill/>
                    </a:lnL>
                    <a:lnR w="12700" cap="flat" cmpd="sng" algn="ctr">
                      <a:solidFill>
                        <a:srgbClr val="000000"/>
                      </a:solidFill>
                      <a:prstDash val="solid"/>
                      <a:round/>
                      <a:headEnd type="none" w="med" len="med"/>
                      <a:tailEnd type="none" w="med" len="med"/>
                    </a:lnR>
                    <a:lnT>
                      <a:noFill/>
                    </a:lnT>
                    <a:lnB>
                      <a:noFill/>
                    </a:lnB>
                  </a:tcPr>
                </a:tc>
              </a:tr>
              <a:tr h="134280">
                <a:tc>
                  <a:txBody>
                    <a:bodyPr/>
                    <a:lstStyle/>
                    <a:p>
                      <a:pPr algn="l" fontAlgn="b"/>
                      <a:r>
                        <a:rPr lang="en-US" sz="900" b="0" i="0" u="none" strike="noStrike" dirty="0" smtClean="0">
                          <a:solidFill>
                            <a:srgbClr val="000000"/>
                          </a:solidFill>
                          <a:latin typeface="Arial"/>
                        </a:rPr>
                        <a:t> Class </a:t>
                      </a:r>
                      <a:r>
                        <a:rPr lang="en-US" sz="900" b="0" i="0" u="none" strike="noStrike" dirty="0">
                          <a:solidFill>
                            <a:srgbClr val="000000"/>
                          </a:solidFill>
                          <a:latin typeface="Arial"/>
                        </a:rPr>
                        <a:t>C</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solidFill>
                            <a:srgbClr val="000000"/>
                          </a:solidFill>
                          <a:latin typeface="Arial"/>
                        </a:rPr>
                        <a:t>-0.23%</a:t>
                      </a:r>
                    </a:p>
                  </a:txBody>
                  <a:tcPr marL="0" marR="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900" b="0" i="0" u="none" strike="noStrike">
                          <a:solidFill>
                            <a:srgbClr val="000000"/>
                          </a:solidFill>
                          <a:latin typeface="Arial"/>
                        </a:rPr>
                        <a:t>-0.81%</a:t>
                      </a:r>
                    </a:p>
                  </a:txBody>
                  <a:tcPr marL="0" marR="0" marT="0" marB="0" anchor="b">
                    <a:lnL>
                      <a:noFill/>
                    </a:lnL>
                    <a:lnR>
                      <a:noFill/>
                    </a:lnR>
                    <a:lnT>
                      <a:noFill/>
                    </a:lnT>
                    <a:lnB>
                      <a:noFill/>
                    </a:lnB>
                  </a:tcPr>
                </a:tc>
                <a:tc>
                  <a:txBody>
                    <a:bodyPr/>
                    <a:lstStyle/>
                    <a:p>
                      <a:pPr algn="ctr" fontAlgn="b"/>
                      <a:r>
                        <a:rPr lang="en-US" sz="900" b="0" i="0" u="none" strike="noStrike">
                          <a:solidFill>
                            <a:srgbClr val="000000"/>
                          </a:solidFill>
                          <a:latin typeface="Arial"/>
                        </a:rPr>
                        <a:t>-0.72%</a:t>
                      </a:r>
                    </a:p>
                  </a:txBody>
                  <a:tcPr marL="0" marR="0" marT="0"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solidFill>
                            <a:srgbClr val="000000"/>
                          </a:solidFill>
                          <a:latin typeface="Arial"/>
                        </a:rPr>
                        <a:t>-0.25%</a:t>
                      </a:r>
                    </a:p>
                  </a:txBody>
                  <a:tcPr marL="0" marR="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900" b="0" i="0" u="none" strike="noStrike">
                          <a:solidFill>
                            <a:srgbClr val="000000"/>
                          </a:solidFill>
                          <a:latin typeface="Arial"/>
                        </a:rPr>
                        <a:t>-0.47%</a:t>
                      </a:r>
                    </a:p>
                  </a:txBody>
                  <a:tcPr marL="0" marR="0" marT="0" marB="0" anchor="b">
                    <a:lnL>
                      <a:noFill/>
                    </a:lnL>
                    <a:lnR>
                      <a:noFill/>
                    </a:lnR>
                    <a:lnT>
                      <a:noFill/>
                    </a:lnT>
                    <a:lnB>
                      <a:noFill/>
                    </a:lnB>
                  </a:tcPr>
                </a:tc>
                <a:tc>
                  <a:txBody>
                    <a:bodyPr/>
                    <a:lstStyle/>
                    <a:p>
                      <a:pPr algn="ctr" fontAlgn="b"/>
                      <a:r>
                        <a:rPr lang="en-US" sz="900" b="0" i="0" u="none" strike="noStrike">
                          <a:solidFill>
                            <a:srgbClr val="000000"/>
                          </a:solidFill>
                          <a:latin typeface="Arial"/>
                        </a:rPr>
                        <a:t>-0.45%</a:t>
                      </a:r>
                    </a:p>
                  </a:txBody>
                  <a:tcPr marL="0" marR="0" marT="0"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solidFill>
                            <a:srgbClr val="000000"/>
                          </a:solidFill>
                          <a:latin typeface="Arial"/>
                        </a:rPr>
                        <a:t> </a:t>
                      </a:r>
                    </a:p>
                  </a:txBody>
                  <a:tcPr marL="0" marR="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endParaRPr lang="en-US" sz="900" b="0" i="0" u="none" strike="noStrike">
                        <a:solidFill>
                          <a:srgbClr val="000000"/>
                        </a:solidFill>
                        <a:latin typeface="Arial"/>
                      </a:endParaRPr>
                    </a:p>
                  </a:txBody>
                  <a:tcPr marL="0" marR="0" marT="0" marB="0" anchor="b">
                    <a:lnL>
                      <a:noFill/>
                    </a:lnL>
                    <a:lnR>
                      <a:noFill/>
                    </a:lnR>
                    <a:lnT>
                      <a:noFill/>
                    </a:lnT>
                    <a:lnB>
                      <a:noFill/>
                    </a:lnB>
                  </a:tcPr>
                </a:tc>
                <a:tc>
                  <a:txBody>
                    <a:bodyPr/>
                    <a:lstStyle/>
                    <a:p>
                      <a:pPr algn="ctr" fontAlgn="b"/>
                      <a:r>
                        <a:rPr lang="en-US" sz="900" b="0" i="0" u="none" strike="noStrike">
                          <a:solidFill>
                            <a:srgbClr val="000000"/>
                          </a:solidFill>
                          <a:latin typeface="Arial"/>
                        </a:rPr>
                        <a:t> </a:t>
                      </a:r>
                    </a:p>
                  </a:txBody>
                  <a:tcPr marL="0" marR="0" marT="0" marB="0" anchor="b">
                    <a:lnL>
                      <a:noFill/>
                    </a:lnL>
                    <a:lnR w="12700" cap="flat" cmpd="sng" algn="ctr">
                      <a:solidFill>
                        <a:srgbClr val="000000"/>
                      </a:solidFill>
                      <a:prstDash val="solid"/>
                      <a:round/>
                      <a:headEnd type="none" w="med" len="med"/>
                      <a:tailEnd type="none" w="med" len="med"/>
                    </a:lnR>
                    <a:lnT>
                      <a:noFill/>
                    </a:lnT>
                    <a:lnB>
                      <a:noFill/>
                    </a:lnB>
                  </a:tcPr>
                </a:tc>
              </a:tr>
              <a:tr h="134280">
                <a:tc>
                  <a:txBody>
                    <a:bodyPr/>
                    <a:lstStyle/>
                    <a:p>
                      <a:pPr algn="l" fontAlgn="b"/>
                      <a:r>
                        <a:rPr lang="en-US" sz="900" b="0" i="0" u="none" strike="noStrike" dirty="0" smtClean="0">
                          <a:solidFill>
                            <a:srgbClr val="000000"/>
                          </a:solidFill>
                          <a:latin typeface="Arial"/>
                        </a:rPr>
                        <a:t> Class </a:t>
                      </a:r>
                      <a:r>
                        <a:rPr lang="en-US" sz="900" b="0" i="0" u="none" strike="noStrike" dirty="0">
                          <a:solidFill>
                            <a:srgbClr val="000000"/>
                          </a:solidFill>
                          <a:latin typeface="Arial"/>
                        </a:rPr>
                        <a:t>D</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solidFill>
                            <a:srgbClr val="000000"/>
                          </a:solidFill>
                          <a:latin typeface="Arial"/>
                        </a:rPr>
                        <a:t>-0.26%</a:t>
                      </a:r>
                    </a:p>
                  </a:txBody>
                  <a:tcPr marL="0" marR="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900" b="0" i="0" u="none" strike="noStrike">
                          <a:solidFill>
                            <a:srgbClr val="000000"/>
                          </a:solidFill>
                          <a:latin typeface="Arial"/>
                        </a:rPr>
                        <a:t>-0.61%</a:t>
                      </a:r>
                    </a:p>
                  </a:txBody>
                  <a:tcPr marL="0" marR="0" marT="0" marB="0" anchor="b">
                    <a:lnL>
                      <a:noFill/>
                    </a:lnL>
                    <a:lnR>
                      <a:noFill/>
                    </a:lnR>
                    <a:lnT>
                      <a:noFill/>
                    </a:lnT>
                    <a:lnB>
                      <a:noFill/>
                    </a:lnB>
                  </a:tcPr>
                </a:tc>
                <a:tc>
                  <a:txBody>
                    <a:bodyPr/>
                    <a:lstStyle/>
                    <a:p>
                      <a:pPr algn="ctr" fontAlgn="b"/>
                      <a:r>
                        <a:rPr lang="en-US" sz="900" b="0" i="0" u="none" strike="noStrike">
                          <a:solidFill>
                            <a:srgbClr val="000000"/>
                          </a:solidFill>
                          <a:latin typeface="Arial"/>
                        </a:rPr>
                        <a:t>-0.61%</a:t>
                      </a:r>
                    </a:p>
                  </a:txBody>
                  <a:tcPr marL="0" marR="0" marT="0"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solidFill>
                            <a:srgbClr val="000000"/>
                          </a:solidFill>
                          <a:latin typeface="Arial"/>
                        </a:rPr>
                        <a:t>-0.26%</a:t>
                      </a:r>
                    </a:p>
                  </a:txBody>
                  <a:tcPr marL="0" marR="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900" b="0" i="0" u="none" strike="noStrike">
                          <a:solidFill>
                            <a:srgbClr val="000000"/>
                          </a:solidFill>
                          <a:latin typeface="Arial"/>
                        </a:rPr>
                        <a:t>-0.50%</a:t>
                      </a:r>
                    </a:p>
                  </a:txBody>
                  <a:tcPr marL="0" marR="0" marT="0" marB="0" anchor="b">
                    <a:lnL>
                      <a:noFill/>
                    </a:lnL>
                    <a:lnR>
                      <a:noFill/>
                    </a:lnR>
                    <a:lnT>
                      <a:noFill/>
                    </a:lnT>
                    <a:lnB>
                      <a:noFill/>
                    </a:lnB>
                  </a:tcPr>
                </a:tc>
                <a:tc>
                  <a:txBody>
                    <a:bodyPr/>
                    <a:lstStyle/>
                    <a:p>
                      <a:pPr algn="ctr" fontAlgn="b"/>
                      <a:r>
                        <a:rPr lang="en-US" sz="900" b="0" i="0" u="none" strike="noStrike">
                          <a:solidFill>
                            <a:srgbClr val="000000"/>
                          </a:solidFill>
                          <a:latin typeface="Arial"/>
                        </a:rPr>
                        <a:t>-0.51%</a:t>
                      </a:r>
                    </a:p>
                  </a:txBody>
                  <a:tcPr marL="0" marR="0" marT="0"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solidFill>
                            <a:srgbClr val="000000"/>
                          </a:solidFill>
                          <a:latin typeface="Arial"/>
                        </a:rPr>
                        <a:t> </a:t>
                      </a:r>
                    </a:p>
                  </a:txBody>
                  <a:tcPr marL="0" marR="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endParaRPr lang="en-US" sz="900" b="0" i="0" u="none" strike="noStrike">
                        <a:solidFill>
                          <a:srgbClr val="000000"/>
                        </a:solidFill>
                        <a:latin typeface="Arial"/>
                      </a:endParaRPr>
                    </a:p>
                  </a:txBody>
                  <a:tcPr marL="0" marR="0" marT="0" marB="0" anchor="b">
                    <a:lnL>
                      <a:noFill/>
                    </a:lnL>
                    <a:lnR>
                      <a:noFill/>
                    </a:lnR>
                    <a:lnT>
                      <a:noFill/>
                    </a:lnT>
                    <a:lnB>
                      <a:noFill/>
                    </a:lnB>
                  </a:tcPr>
                </a:tc>
                <a:tc>
                  <a:txBody>
                    <a:bodyPr/>
                    <a:lstStyle/>
                    <a:p>
                      <a:pPr algn="ctr" fontAlgn="b"/>
                      <a:r>
                        <a:rPr lang="en-US" sz="900" b="0" i="0" u="none" strike="noStrike">
                          <a:solidFill>
                            <a:srgbClr val="000000"/>
                          </a:solidFill>
                          <a:latin typeface="Arial"/>
                        </a:rPr>
                        <a:t> </a:t>
                      </a:r>
                    </a:p>
                  </a:txBody>
                  <a:tcPr marL="0" marR="0" marT="0" marB="0" anchor="b">
                    <a:lnL>
                      <a:noFill/>
                    </a:lnL>
                    <a:lnR w="12700" cap="flat" cmpd="sng" algn="ctr">
                      <a:solidFill>
                        <a:srgbClr val="000000"/>
                      </a:solidFill>
                      <a:prstDash val="solid"/>
                      <a:round/>
                      <a:headEnd type="none" w="med" len="med"/>
                      <a:tailEnd type="none" w="med" len="med"/>
                    </a:lnR>
                    <a:lnT>
                      <a:noFill/>
                    </a:lnT>
                    <a:lnB>
                      <a:noFill/>
                    </a:lnB>
                  </a:tcPr>
                </a:tc>
              </a:tr>
              <a:tr h="142674">
                <a:tc>
                  <a:txBody>
                    <a:bodyPr/>
                    <a:lstStyle/>
                    <a:p>
                      <a:pPr algn="l" fontAlgn="b"/>
                      <a:r>
                        <a:rPr lang="en-US" sz="900" b="0" i="0" u="none" strike="noStrike" dirty="0" smtClean="0">
                          <a:solidFill>
                            <a:srgbClr val="000000"/>
                          </a:solidFill>
                          <a:latin typeface="Arial"/>
                        </a:rPr>
                        <a:t> Class </a:t>
                      </a:r>
                      <a:r>
                        <a:rPr lang="en-US" sz="900" b="0" i="0" u="none" strike="noStrike" dirty="0">
                          <a:solidFill>
                            <a:srgbClr val="000000"/>
                          </a:solidFill>
                          <a:latin typeface="Arial"/>
                        </a:rPr>
                        <a:t>E</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Arial"/>
                        </a:rPr>
                        <a:t>-0.22%</a:t>
                      </a:r>
                    </a:p>
                  </a:txBody>
                  <a:tcPr marL="0" marR="0"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Arial"/>
                        </a:rPr>
                        <a:t>-0.72%</a:t>
                      </a: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Arial"/>
                        </a:rPr>
                        <a:t>-0.60%</a:t>
                      </a:r>
                    </a:p>
                  </a:txBody>
                  <a:tcPr marL="0" marR="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Arial"/>
                        </a:rPr>
                        <a:t>-0.27%</a:t>
                      </a:r>
                    </a:p>
                  </a:txBody>
                  <a:tcPr marL="0" marR="0"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Arial"/>
                        </a:rPr>
                        <a:t>-0.56%</a:t>
                      </a: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Arial"/>
                        </a:rPr>
                        <a:t>-0.58%</a:t>
                      </a:r>
                    </a:p>
                  </a:txBody>
                  <a:tcPr marL="0" marR="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Arial"/>
                        </a:rPr>
                        <a:t> </a:t>
                      </a:r>
                    </a:p>
                  </a:txBody>
                  <a:tcPr marL="0" marR="0"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endParaRPr lang="en-US" sz="900" b="0" i="0" u="none" strike="noStrike">
                        <a:solidFill>
                          <a:srgbClr val="000000"/>
                        </a:solidFill>
                        <a:latin typeface="Arial"/>
                      </a:endParaRP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Arial"/>
                        </a:rPr>
                        <a:t> </a:t>
                      </a:r>
                    </a:p>
                  </a:txBody>
                  <a:tcPr marL="0" marR="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r h="134280">
                <a:tc>
                  <a:txBody>
                    <a:bodyPr/>
                    <a:lstStyle/>
                    <a:p>
                      <a:pPr algn="l" fontAlgn="b"/>
                      <a:r>
                        <a:rPr lang="en-US" sz="900" b="1" i="0" u="none" strike="noStrike" dirty="0" smtClean="0">
                          <a:solidFill>
                            <a:srgbClr val="000000"/>
                          </a:solidFill>
                          <a:latin typeface="Arial"/>
                        </a:rPr>
                        <a:t> Overall</a:t>
                      </a:r>
                      <a:endParaRPr lang="en-US" sz="900" b="1" i="0" u="none" strike="noStrike" dirty="0">
                        <a:solidFill>
                          <a:srgbClr val="000000"/>
                        </a:solidFill>
                        <a:latin typeface="Arial"/>
                      </a:endParaRP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900" b="1" i="0" u="none" strike="noStrike" dirty="0">
                          <a:solidFill>
                            <a:srgbClr val="000000"/>
                          </a:solidFill>
                          <a:latin typeface="Arial"/>
                        </a:rPr>
                        <a:t>-0.25%</a:t>
                      </a:r>
                    </a:p>
                  </a:txBody>
                  <a:tcPr marL="0" marR="0"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900" b="1" i="0" u="none" strike="noStrike" dirty="0">
                          <a:solidFill>
                            <a:srgbClr val="000000"/>
                          </a:solidFill>
                          <a:latin typeface="Arial"/>
                        </a:rPr>
                        <a:t>-0.76%</a:t>
                      </a:r>
                    </a:p>
                  </a:txBody>
                  <a:tcPr marL="0" marR="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900" b="1" i="0" u="none" strike="noStrike" dirty="0">
                          <a:solidFill>
                            <a:srgbClr val="000000"/>
                          </a:solidFill>
                          <a:latin typeface="Arial"/>
                        </a:rPr>
                        <a:t>-0.71%</a:t>
                      </a:r>
                    </a:p>
                  </a:txBody>
                  <a:tcPr marL="0" marR="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900" b="1" i="0" u="none" strike="noStrike" dirty="0">
                          <a:solidFill>
                            <a:srgbClr val="000000"/>
                          </a:solidFill>
                          <a:latin typeface="Arial"/>
                        </a:rPr>
                        <a:t>-0.28%</a:t>
                      </a:r>
                    </a:p>
                  </a:txBody>
                  <a:tcPr marL="0" marR="0"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900" b="1" i="0" u="none" strike="noStrike" dirty="0">
                          <a:solidFill>
                            <a:srgbClr val="000000"/>
                          </a:solidFill>
                          <a:latin typeface="Arial"/>
                        </a:rPr>
                        <a:t>-0.53%</a:t>
                      </a:r>
                    </a:p>
                  </a:txBody>
                  <a:tcPr marL="0" marR="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900" b="1" i="0" u="none" strike="noStrike" dirty="0">
                          <a:solidFill>
                            <a:srgbClr val="000000"/>
                          </a:solidFill>
                          <a:latin typeface="Arial"/>
                        </a:rPr>
                        <a:t>-0.53%</a:t>
                      </a:r>
                    </a:p>
                  </a:txBody>
                  <a:tcPr marL="0" marR="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900" b="0" i="0" u="none" strike="noStrike">
                          <a:solidFill>
                            <a:srgbClr val="000000"/>
                          </a:solidFill>
                          <a:latin typeface="Arial"/>
                        </a:rPr>
                        <a:t> </a:t>
                      </a:r>
                    </a:p>
                  </a:txBody>
                  <a:tcPr marL="0" marR="0"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900" b="0" i="0" u="none" strike="noStrike">
                          <a:solidFill>
                            <a:srgbClr val="000000"/>
                          </a:solidFill>
                          <a:latin typeface="Arial"/>
                        </a:rPr>
                        <a:t> </a:t>
                      </a:r>
                    </a:p>
                  </a:txBody>
                  <a:tcPr marL="0" marR="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900" b="0" i="0" u="none" strike="noStrike">
                          <a:solidFill>
                            <a:srgbClr val="000000"/>
                          </a:solidFill>
                          <a:latin typeface="Arial"/>
                        </a:rPr>
                        <a:t> </a:t>
                      </a:r>
                    </a:p>
                  </a:txBody>
                  <a:tcPr marL="0" marR="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r>
              <a:tr h="142674">
                <a:tc>
                  <a:txBody>
                    <a:bodyPr/>
                    <a:lstStyle/>
                    <a:p>
                      <a:pPr algn="l" fontAlgn="b"/>
                      <a:r>
                        <a:rPr lang="en-US" sz="900" b="0" i="0" u="none" strike="noStrike" dirty="0">
                          <a:solidFill>
                            <a:srgbClr val="000000"/>
                          </a:solidFill>
                          <a:latin typeface="Arial"/>
                        </a:rPr>
                        <a:t> </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808080"/>
                          </a:solidFill>
                          <a:latin typeface="Arial"/>
                        </a:rPr>
                        <a:t>-0.25%</a:t>
                      </a:r>
                    </a:p>
                  </a:txBody>
                  <a:tcPr marL="0" marR="0"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808080"/>
                          </a:solidFill>
                          <a:latin typeface="Arial"/>
                        </a:rPr>
                        <a:t>-0.73%</a:t>
                      </a: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dirty="0">
                          <a:solidFill>
                            <a:srgbClr val="808080"/>
                          </a:solidFill>
                          <a:latin typeface="Arial"/>
                        </a:rPr>
                        <a:t>-0.68%</a:t>
                      </a:r>
                    </a:p>
                  </a:txBody>
                  <a:tcPr marL="0" marR="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808080"/>
                          </a:solidFill>
                          <a:latin typeface="Arial"/>
                        </a:rPr>
                        <a:t>-0.28%</a:t>
                      </a:r>
                    </a:p>
                  </a:txBody>
                  <a:tcPr marL="0" marR="0"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808080"/>
                          </a:solidFill>
                          <a:latin typeface="Arial"/>
                        </a:rPr>
                        <a:t>-0.52%</a:t>
                      </a: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808080"/>
                          </a:solidFill>
                          <a:latin typeface="Arial"/>
                        </a:rPr>
                        <a:t>-0.52%</a:t>
                      </a:r>
                    </a:p>
                  </a:txBody>
                  <a:tcPr marL="0" marR="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808080"/>
                          </a:solidFill>
                          <a:latin typeface="Arial"/>
                        </a:rPr>
                        <a:t> </a:t>
                      </a:r>
                    </a:p>
                  </a:txBody>
                  <a:tcPr marL="0" marR="0"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808080"/>
                          </a:solidFill>
                          <a:latin typeface="Arial"/>
                        </a:rPr>
                        <a:t> </a:t>
                      </a: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808080"/>
                          </a:solidFill>
                          <a:latin typeface="Arial"/>
                        </a:rPr>
                        <a:t> </a:t>
                      </a:r>
                    </a:p>
                  </a:txBody>
                  <a:tcPr marL="0" marR="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r h="142674">
                <a:tc>
                  <a:txBody>
                    <a:bodyPr/>
                    <a:lstStyle/>
                    <a:p>
                      <a:pPr algn="l" fontAlgn="b"/>
                      <a:r>
                        <a:rPr lang="en-US" sz="900" b="0" i="0" u="none" strike="noStrike" dirty="0" smtClean="0">
                          <a:solidFill>
                            <a:srgbClr val="000000"/>
                          </a:solidFill>
                          <a:latin typeface="Arial"/>
                        </a:rPr>
                        <a:t> Class </a:t>
                      </a:r>
                      <a:r>
                        <a:rPr lang="en-US" sz="900" b="0" i="0" u="none" strike="noStrike" dirty="0">
                          <a:solidFill>
                            <a:srgbClr val="000000"/>
                          </a:solidFill>
                          <a:latin typeface="Arial"/>
                        </a:rPr>
                        <a:t>F</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Arial"/>
                        </a:rPr>
                        <a:t>-0.11%</a:t>
                      </a:r>
                    </a:p>
                  </a:txBody>
                  <a:tcPr marL="0" marR="0"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Arial"/>
                        </a:rPr>
                        <a:t>-0.57%</a:t>
                      </a: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Arial"/>
                        </a:rPr>
                        <a:t>-0.25%</a:t>
                      </a:r>
                    </a:p>
                  </a:txBody>
                  <a:tcPr marL="0" marR="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Arial"/>
                        </a:rPr>
                        <a:t>-0.15%</a:t>
                      </a:r>
                    </a:p>
                  </a:txBody>
                  <a:tcPr marL="0" marR="0"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Arial"/>
                        </a:rPr>
                        <a:t>-0.24%</a:t>
                      </a: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Arial"/>
                        </a:rPr>
                        <a:t>-0.34%</a:t>
                      </a:r>
                    </a:p>
                  </a:txBody>
                  <a:tcPr marL="0" marR="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Arial"/>
                        </a:rPr>
                        <a:t> </a:t>
                      </a:r>
                    </a:p>
                  </a:txBody>
                  <a:tcPr marL="0" marR="0"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Arial"/>
                        </a:rPr>
                        <a:t> </a:t>
                      </a: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Arial"/>
                        </a:rPr>
                        <a:t> </a:t>
                      </a:r>
                    </a:p>
                  </a:txBody>
                  <a:tcPr marL="0" marR="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34280">
                <a:tc>
                  <a:txBody>
                    <a:bodyPr/>
                    <a:lstStyle/>
                    <a:p>
                      <a:pPr algn="l" fontAlgn="b"/>
                      <a:r>
                        <a:rPr lang="en-US" sz="900" b="0" i="0" u="none" strike="noStrike" dirty="0" smtClean="0">
                          <a:solidFill>
                            <a:srgbClr val="000000"/>
                          </a:solidFill>
                          <a:latin typeface="Arial"/>
                        </a:rPr>
                        <a:t> Enc </a:t>
                      </a:r>
                      <a:r>
                        <a:rPr lang="en-US" sz="900" b="0" i="0" u="none" strike="noStrike" dirty="0">
                          <a:solidFill>
                            <a:srgbClr val="000000"/>
                          </a:solidFill>
                          <a:latin typeface="Arial"/>
                        </a:rPr>
                        <a:t>Time[%]</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gridSpan="3">
                  <a:txBody>
                    <a:bodyPr/>
                    <a:lstStyle/>
                    <a:p>
                      <a:pPr algn="ctr" fontAlgn="b"/>
                      <a:r>
                        <a:rPr lang="en-US" sz="900" b="0" i="0" u="none" strike="noStrike">
                          <a:solidFill>
                            <a:srgbClr val="000000"/>
                          </a:solidFill>
                          <a:latin typeface="Arial"/>
                        </a:rPr>
                        <a:t>99%</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900" b="0" i="0" u="none" strike="noStrike">
                          <a:solidFill>
                            <a:srgbClr val="000000"/>
                          </a:solidFill>
                          <a:latin typeface="Arial"/>
                        </a:rPr>
                        <a:t>98%</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900" b="0" i="0" u="none" strike="noStrike">
                          <a:solidFill>
                            <a:srgbClr val="000000"/>
                          </a:solidFill>
                          <a:latin typeface="Arial"/>
                        </a:rPr>
                        <a:t> </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r>
              <a:tr h="142674">
                <a:tc>
                  <a:txBody>
                    <a:bodyPr/>
                    <a:lstStyle/>
                    <a:p>
                      <a:pPr algn="l" fontAlgn="b"/>
                      <a:r>
                        <a:rPr lang="en-US" sz="900" b="0" i="0" u="none" strike="noStrike" dirty="0" smtClean="0">
                          <a:solidFill>
                            <a:srgbClr val="000000"/>
                          </a:solidFill>
                          <a:latin typeface="Arial"/>
                        </a:rPr>
                        <a:t> Dec </a:t>
                      </a:r>
                      <a:r>
                        <a:rPr lang="en-US" sz="900" b="0" i="0" u="none" strike="noStrike" dirty="0">
                          <a:solidFill>
                            <a:srgbClr val="000000"/>
                          </a:solidFill>
                          <a:latin typeface="Arial"/>
                        </a:rPr>
                        <a:t>Time[%]</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gridSpan="3">
                  <a:txBody>
                    <a:bodyPr/>
                    <a:lstStyle/>
                    <a:p>
                      <a:pPr algn="ctr" fontAlgn="b"/>
                      <a:r>
                        <a:rPr lang="en-US" sz="900" b="0" i="0" u="none" strike="noStrike">
                          <a:solidFill>
                            <a:srgbClr val="000000"/>
                          </a:solidFill>
                          <a:latin typeface="Arial"/>
                        </a:rPr>
                        <a:t>97%</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algn="ctr" fontAlgn="b"/>
                      <a:r>
                        <a:rPr lang="en-US" sz="900" b="0" i="0" u="none" strike="noStrike">
                          <a:solidFill>
                            <a:srgbClr val="000000"/>
                          </a:solidFill>
                          <a:latin typeface="Arial"/>
                        </a:rPr>
                        <a:t>99%</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algn="ctr" fontAlgn="b"/>
                      <a:r>
                        <a:rPr lang="en-US" sz="900" b="0" i="0" u="none" strike="noStrike">
                          <a:solidFill>
                            <a:srgbClr val="000000"/>
                          </a:solidFill>
                          <a:latin typeface="Arial"/>
                        </a:rPr>
                        <a:t> </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r>
              <a:tr h="142674">
                <a:tc>
                  <a:txBody>
                    <a:bodyPr/>
                    <a:lstStyle/>
                    <a:p>
                      <a:pPr algn="l" fontAlgn="b"/>
                      <a:endParaRPr lang="en-US" sz="900" b="0" i="0" u="none" strike="noStrike" dirty="0">
                        <a:solidFill>
                          <a:srgbClr val="000000"/>
                        </a:solidFill>
                        <a:latin typeface="Arial"/>
                      </a:endParaRPr>
                    </a:p>
                  </a:txBody>
                  <a:tcPr marL="0" marR="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l" fontAlgn="b"/>
                      <a:endParaRPr lang="en-US" sz="900" b="0" i="0" u="none" strike="noStrike">
                        <a:solidFill>
                          <a:srgbClr val="000000"/>
                        </a:solidFill>
                        <a:latin typeface="Arial"/>
                      </a:endParaRP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endParaRPr lang="en-US" sz="900" b="0" i="0" u="none" strike="noStrike">
                        <a:solidFill>
                          <a:srgbClr val="000000"/>
                        </a:solidFill>
                        <a:latin typeface="Arial"/>
                      </a:endParaRP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endParaRPr lang="en-US" sz="900" b="0" i="0" u="none" strike="noStrike">
                        <a:solidFill>
                          <a:srgbClr val="000000"/>
                        </a:solidFill>
                        <a:latin typeface="Arial"/>
                      </a:endParaRP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endParaRPr lang="en-US" sz="900" b="0" i="0" u="none" strike="noStrike">
                        <a:solidFill>
                          <a:srgbClr val="000000"/>
                        </a:solidFill>
                        <a:latin typeface="Arial"/>
                      </a:endParaRP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endParaRPr lang="en-US" sz="900" b="0" i="0" u="none" strike="noStrike">
                        <a:solidFill>
                          <a:srgbClr val="000000"/>
                        </a:solidFill>
                        <a:latin typeface="Arial"/>
                      </a:endParaRP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endParaRPr lang="en-US" sz="900" b="0" i="0" u="none" strike="noStrike">
                        <a:solidFill>
                          <a:srgbClr val="000000"/>
                        </a:solidFill>
                        <a:latin typeface="Arial"/>
                      </a:endParaRP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endParaRPr lang="en-US" sz="900" b="0" i="0" u="none" strike="noStrike">
                        <a:solidFill>
                          <a:srgbClr val="000000"/>
                        </a:solidFill>
                        <a:latin typeface="Arial"/>
                      </a:endParaRP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endParaRPr lang="en-US" sz="900" b="0" i="0" u="none" strike="noStrike">
                        <a:solidFill>
                          <a:srgbClr val="000000"/>
                        </a:solidFill>
                        <a:latin typeface="Arial"/>
                      </a:endParaRP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endParaRPr lang="en-US" sz="900" b="0" i="0" u="none" strike="noStrike">
                        <a:solidFill>
                          <a:srgbClr val="000000"/>
                        </a:solidFill>
                        <a:latin typeface="Arial"/>
                      </a:endParaRP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34280">
                <a:tc>
                  <a:txBody>
                    <a:bodyPr/>
                    <a:lstStyle/>
                    <a:p>
                      <a:pPr algn="l" fontAlgn="b"/>
                      <a:endParaRPr lang="en-US" sz="900" b="0" i="0" u="none" strike="noStrike" dirty="0">
                        <a:solidFill>
                          <a:srgbClr val="000000"/>
                        </a:solidFill>
                        <a:latin typeface="Arial"/>
                      </a:endParaRPr>
                    </a:p>
                  </a:txBody>
                  <a:tcPr marL="0" marR="0" marT="0" marB="0" anchor="b">
                    <a:lnL>
                      <a:noFill/>
                    </a:lnL>
                    <a:lnR w="12700" cap="flat" cmpd="sng" algn="ctr">
                      <a:solidFill>
                        <a:srgbClr val="000000"/>
                      </a:solidFill>
                      <a:prstDash val="solid"/>
                      <a:round/>
                      <a:headEnd type="none" w="med" len="med"/>
                      <a:tailEnd type="none" w="med" len="med"/>
                    </a:lnR>
                    <a:lnT>
                      <a:noFill/>
                    </a:lnT>
                    <a:lnB>
                      <a:noFill/>
                    </a:lnB>
                  </a:tcPr>
                </a:tc>
                <a:tc gridSpan="3">
                  <a:txBody>
                    <a:bodyPr/>
                    <a:lstStyle/>
                    <a:p>
                      <a:pPr algn="ctr" fontAlgn="b"/>
                      <a:r>
                        <a:rPr lang="en-US" sz="900" b="1" i="0" u="none" strike="noStrike">
                          <a:solidFill>
                            <a:srgbClr val="000000"/>
                          </a:solidFill>
                          <a:latin typeface="Arial"/>
                        </a:rPr>
                        <a:t>Random Access HE</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900" b="1" i="0" u="none" strike="noStrike">
                          <a:solidFill>
                            <a:srgbClr val="000000"/>
                          </a:solidFill>
                          <a:latin typeface="Arial"/>
                        </a:rPr>
                        <a:t>Random Access LC</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900" b="1" i="0" u="none" strike="noStrike">
                          <a:solidFill>
                            <a:srgbClr val="000000"/>
                          </a:solidFill>
                          <a:latin typeface="Arial"/>
                        </a:rPr>
                        <a:t>Random Access HE-10</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r>
              <a:tr h="142674">
                <a:tc>
                  <a:txBody>
                    <a:bodyPr/>
                    <a:lstStyle/>
                    <a:p>
                      <a:pPr algn="l" fontAlgn="b"/>
                      <a:endParaRPr lang="en-US" sz="900" b="0" i="0" u="none" strike="noStrike" dirty="0">
                        <a:solidFill>
                          <a:srgbClr val="000000"/>
                        </a:solidFill>
                        <a:latin typeface="Arial"/>
                      </a:endParaRPr>
                    </a:p>
                  </a:txBody>
                  <a:tcPr marL="0" marR="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Arial"/>
                        </a:rPr>
                        <a:t>Y</a:t>
                      </a:r>
                    </a:p>
                  </a:txBody>
                  <a:tcPr marL="0" marR="0"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Arial"/>
                        </a:rPr>
                        <a:t>U</a:t>
                      </a: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Arial"/>
                        </a:rPr>
                        <a:t>V</a:t>
                      </a:r>
                    </a:p>
                  </a:txBody>
                  <a:tcPr marL="0" marR="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Arial"/>
                        </a:rPr>
                        <a:t>Y</a:t>
                      </a:r>
                    </a:p>
                  </a:txBody>
                  <a:tcPr marL="0" marR="0"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Arial"/>
                        </a:rPr>
                        <a:t>U</a:t>
                      </a: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Arial"/>
                        </a:rPr>
                        <a:t>V</a:t>
                      </a:r>
                    </a:p>
                  </a:txBody>
                  <a:tcPr marL="0" marR="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Arial"/>
                        </a:rPr>
                        <a:t>Y</a:t>
                      </a:r>
                    </a:p>
                  </a:txBody>
                  <a:tcPr marL="0" marR="0"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Arial"/>
                        </a:rPr>
                        <a:t>U</a:t>
                      </a: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Arial"/>
                        </a:rPr>
                        <a:t>V</a:t>
                      </a:r>
                    </a:p>
                  </a:txBody>
                  <a:tcPr marL="0" marR="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r h="134280">
                <a:tc>
                  <a:txBody>
                    <a:bodyPr/>
                    <a:lstStyle/>
                    <a:p>
                      <a:pPr algn="l" fontAlgn="b"/>
                      <a:r>
                        <a:rPr lang="en-US" sz="900" b="0" i="0" u="none" strike="noStrike" dirty="0" smtClean="0">
                          <a:solidFill>
                            <a:srgbClr val="000000"/>
                          </a:solidFill>
                          <a:latin typeface="Arial"/>
                        </a:rPr>
                        <a:t> Class </a:t>
                      </a:r>
                      <a:r>
                        <a:rPr lang="en-US" sz="900" b="0" i="0" u="none" strike="noStrike" dirty="0">
                          <a:solidFill>
                            <a:srgbClr val="000000"/>
                          </a:solidFill>
                          <a:latin typeface="Arial"/>
                        </a:rPr>
                        <a:t>A (8bit)</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900" b="0" i="0" u="none" strike="noStrike">
                          <a:solidFill>
                            <a:srgbClr val="000000"/>
                          </a:solidFill>
                          <a:latin typeface="Arial"/>
                        </a:rPr>
                        <a:t>-0.38%</a:t>
                      </a:r>
                    </a:p>
                  </a:txBody>
                  <a:tcPr marL="0" marR="0"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900" b="0" i="0" u="none" strike="noStrike">
                          <a:solidFill>
                            <a:srgbClr val="000000"/>
                          </a:solidFill>
                          <a:latin typeface="Arial"/>
                        </a:rPr>
                        <a:t>-0.65%</a:t>
                      </a:r>
                    </a:p>
                  </a:txBody>
                  <a:tcPr marL="0" marR="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900" b="0" i="0" u="none" strike="noStrike">
                          <a:solidFill>
                            <a:srgbClr val="000000"/>
                          </a:solidFill>
                          <a:latin typeface="Arial"/>
                        </a:rPr>
                        <a:t>-0.74%</a:t>
                      </a:r>
                    </a:p>
                  </a:txBody>
                  <a:tcPr marL="0" marR="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900" b="0" i="0" u="none" strike="noStrike">
                          <a:solidFill>
                            <a:srgbClr val="000000"/>
                          </a:solidFill>
                          <a:latin typeface="Arial"/>
                        </a:rPr>
                        <a:t>-0.37%</a:t>
                      </a:r>
                    </a:p>
                  </a:txBody>
                  <a:tcPr marL="0" marR="0"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900" b="0" i="0" u="none" strike="noStrike">
                          <a:solidFill>
                            <a:srgbClr val="000000"/>
                          </a:solidFill>
                          <a:latin typeface="Arial"/>
                        </a:rPr>
                        <a:t>-0.50%</a:t>
                      </a:r>
                    </a:p>
                  </a:txBody>
                  <a:tcPr marL="0" marR="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900" b="0" i="0" u="none" strike="noStrike">
                          <a:solidFill>
                            <a:srgbClr val="000000"/>
                          </a:solidFill>
                          <a:latin typeface="Arial"/>
                        </a:rPr>
                        <a:t>-0.64%</a:t>
                      </a:r>
                    </a:p>
                  </a:txBody>
                  <a:tcPr marL="0" marR="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900" b="0" i="0" u="none" strike="noStrike">
                          <a:solidFill>
                            <a:srgbClr val="000000"/>
                          </a:solidFill>
                          <a:latin typeface="Arial"/>
                        </a:rPr>
                        <a:t>-0.43%</a:t>
                      </a:r>
                    </a:p>
                  </a:txBody>
                  <a:tcPr marL="0" marR="0"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900" b="0" i="0" u="none" strike="noStrike">
                          <a:solidFill>
                            <a:srgbClr val="000000"/>
                          </a:solidFill>
                          <a:latin typeface="Arial"/>
                        </a:rPr>
                        <a:t>0.36%</a:t>
                      </a:r>
                    </a:p>
                  </a:txBody>
                  <a:tcPr marL="0" marR="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900" b="0" i="0" u="none" strike="noStrike">
                          <a:solidFill>
                            <a:srgbClr val="000000"/>
                          </a:solidFill>
                          <a:latin typeface="Arial"/>
                        </a:rPr>
                        <a:t>0.22%</a:t>
                      </a:r>
                    </a:p>
                  </a:txBody>
                  <a:tcPr marL="0" marR="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r>
              <a:tr h="134280">
                <a:tc>
                  <a:txBody>
                    <a:bodyPr/>
                    <a:lstStyle/>
                    <a:p>
                      <a:pPr algn="l" fontAlgn="b"/>
                      <a:r>
                        <a:rPr lang="en-US" sz="900" b="0" i="0" u="none" strike="noStrike" dirty="0" smtClean="0">
                          <a:solidFill>
                            <a:srgbClr val="000000"/>
                          </a:solidFill>
                          <a:latin typeface="Arial"/>
                        </a:rPr>
                        <a:t> Class </a:t>
                      </a:r>
                      <a:r>
                        <a:rPr lang="en-US" sz="900" b="0" i="0" u="none" strike="noStrike" dirty="0">
                          <a:solidFill>
                            <a:srgbClr val="000000"/>
                          </a:solidFill>
                          <a:latin typeface="Arial"/>
                        </a:rPr>
                        <a:t>B</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solidFill>
                            <a:srgbClr val="000000"/>
                          </a:solidFill>
                          <a:latin typeface="Arial"/>
                        </a:rPr>
                        <a:t>-0.21%</a:t>
                      </a:r>
                    </a:p>
                  </a:txBody>
                  <a:tcPr marL="0" marR="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900" b="0" i="0" u="none" strike="noStrike">
                          <a:solidFill>
                            <a:srgbClr val="000000"/>
                          </a:solidFill>
                          <a:latin typeface="Arial"/>
                        </a:rPr>
                        <a:t>-0.74%</a:t>
                      </a:r>
                    </a:p>
                  </a:txBody>
                  <a:tcPr marL="0" marR="0" marT="0" marB="0" anchor="b">
                    <a:lnL>
                      <a:noFill/>
                    </a:lnL>
                    <a:lnR>
                      <a:noFill/>
                    </a:lnR>
                    <a:lnT>
                      <a:noFill/>
                    </a:lnT>
                    <a:lnB>
                      <a:noFill/>
                    </a:lnB>
                  </a:tcPr>
                </a:tc>
                <a:tc>
                  <a:txBody>
                    <a:bodyPr/>
                    <a:lstStyle/>
                    <a:p>
                      <a:pPr algn="ctr" fontAlgn="b"/>
                      <a:r>
                        <a:rPr lang="en-US" sz="900" b="0" i="0" u="none" strike="noStrike">
                          <a:solidFill>
                            <a:srgbClr val="000000"/>
                          </a:solidFill>
                          <a:latin typeface="Arial"/>
                        </a:rPr>
                        <a:t>-0.66%</a:t>
                      </a:r>
                    </a:p>
                  </a:txBody>
                  <a:tcPr marL="0" marR="0" marT="0"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solidFill>
                            <a:srgbClr val="000000"/>
                          </a:solidFill>
                          <a:latin typeface="Arial"/>
                        </a:rPr>
                        <a:t>-0.23%</a:t>
                      </a:r>
                    </a:p>
                  </a:txBody>
                  <a:tcPr marL="0" marR="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900" b="0" i="0" u="none" strike="noStrike">
                          <a:solidFill>
                            <a:srgbClr val="000000"/>
                          </a:solidFill>
                          <a:latin typeface="Arial"/>
                        </a:rPr>
                        <a:t>-0.40%</a:t>
                      </a:r>
                    </a:p>
                  </a:txBody>
                  <a:tcPr marL="0" marR="0" marT="0" marB="0" anchor="b">
                    <a:lnL>
                      <a:noFill/>
                    </a:lnL>
                    <a:lnR>
                      <a:noFill/>
                    </a:lnR>
                    <a:lnT>
                      <a:noFill/>
                    </a:lnT>
                    <a:lnB>
                      <a:noFill/>
                    </a:lnB>
                  </a:tcPr>
                </a:tc>
                <a:tc>
                  <a:txBody>
                    <a:bodyPr/>
                    <a:lstStyle/>
                    <a:p>
                      <a:pPr algn="ctr" fontAlgn="b"/>
                      <a:r>
                        <a:rPr lang="en-US" sz="900" b="0" i="0" u="none" strike="noStrike">
                          <a:solidFill>
                            <a:srgbClr val="000000"/>
                          </a:solidFill>
                          <a:latin typeface="Arial"/>
                        </a:rPr>
                        <a:t>-0.56%</a:t>
                      </a:r>
                    </a:p>
                  </a:txBody>
                  <a:tcPr marL="0" marR="0" marT="0"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solidFill>
                            <a:srgbClr val="000000"/>
                          </a:solidFill>
                          <a:latin typeface="Arial"/>
                        </a:rPr>
                        <a:t>-0.18%</a:t>
                      </a:r>
                    </a:p>
                  </a:txBody>
                  <a:tcPr marL="0" marR="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900" b="0" i="0" u="none" strike="noStrike">
                          <a:solidFill>
                            <a:srgbClr val="000000"/>
                          </a:solidFill>
                          <a:latin typeface="Arial"/>
                        </a:rPr>
                        <a:t>-0.58%</a:t>
                      </a:r>
                    </a:p>
                  </a:txBody>
                  <a:tcPr marL="0" marR="0" marT="0" marB="0" anchor="b">
                    <a:lnL>
                      <a:noFill/>
                    </a:lnL>
                    <a:lnR>
                      <a:noFill/>
                    </a:lnR>
                    <a:lnT>
                      <a:noFill/>
                    </a:lnT>
                    <a:lnB>
                      <a:noFill/>
                    </a:lnB>
                  </a:tcPr>
                </a:tc>
                <a:tc>
                  <a:txBody>
                    <a:bodyPr/>
                    <a:lstStyle/>
                    <a:p>
                      <a:pPr algn="ctr" fontAlgn="b"/>
                      <a:r>
                        <a:rPr lang="en-US" sz="900" b="0" i="0" u="none" strike="noStrike">
                          <a:solidFill>
                            <a:srgbClr val="000000"/>
                          </a:solidFill>
                          <a:latin typeface="Arial"/>
                        </a:rPr>
                        <a:t>-0.62%</a:t>
                      </a:r>
                    </a:p>
                  </a:txBody>
                  <a:tcPr marL="0" marR="0" marT="0" marB="0" anchor="b">
                    <a:lnL>
                      <a:noFill/>
                    </a:lnL>
                    <a:lnR w="12700" cap="flat" cmpd="sng" algn="ctr">
                      <a:solidFill>
                        <a:srgbClr val="000000"/>
                      </a:solidFill>
                      <a:prstDash val="solid"/>
                      <a:round/>
                      <a:headEnd type="none" w="med" len="med"/>
                      <a:tailEnd type="none" w="med" len="med"/>
                    </a:lnR>
                    <a:lnT>
                      <a:noFill/>
                    </a:lnT>
                    <a:lnB>
                      <a:noFill/>
                    </a:lnB>
                  </a:tcPr>
                </a:tc>
              </a:tr>
              <a:tr h="134280">
                <a:tc>
                  <a:txBody>
                    <a:bodyPr/>
                    <a:lstStyle/>
                    <a:p>
                      <a:pPr algn="l" fontAlgn="b"/>
                      <a:r>
                        <a:rPr lang="en-US" sz="900" b="0" i="0" u="none" strike="noStrike" dirty="0" smtClean="0">
                          <a:solidFill>
                            <a:srgbClr val="000000"/>
                          </a:solidFill>
                          <a:latin typeface="Arial"/>
                        </a:rPr>
                        <a:t> Class </a:t>
                      </a:r>
                      <a:r>
                        <a:rPr lang="en-US" sz="900" b="0" i="0" u="none" strike="noStrike" dirty="0">
                          <a:solidFill>
                            <a:srgbClr val="000000"/>
                          </a:solidFill>
                          <a:latin typeface="Arial"/>
                        </a:rPr>
                        <a:t>C</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solidFill>
                            <a:srgbClr val="000000"/>
                          </a:solidFill>
                          <a:latin typeface="Arial"/>
                        </a:rPr>
                        <a:t>-0.13%</a:t>
                      </a:r>
                    </a:p>
                  </a:txBody>
                  <a:tcPr marL="0" marR="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900" b="0" i="0" u="none" strike="noStrike">
                          <a:solidFill>
                            <a:srgbClr val="000000"/>
                          </a:solidFill>
                          <a:latin typeface="Arial"/>
                        </a:rPr>
                        <a:t>-0.63%</a:t>
                      </a:r>
                    </a:p>
                  </a:txBody>
                  <a:tcPr marL="0" marR="0" marT="0" marB="0" anchor="b">
                    <a:lnL>
                      <a:noFill/>
                    </a:lnL>
                    <a:lnR>
                      <a:noFill/>
                    </a:lnR>
                    <a:lnT>
                      <a:noFill/>
                    </a:lnT>
                    <a:lnB>
                      <a:noFill/>
                    </a:lnB>
                  </a:tcPr>
                </a:tc>
                <a:tc>
                  <a:txBody>
                    <a:bodyPr/>
                    <a:lstStyle/>
                    <a:p>
                      <a:pPr algn="ctr" fontAlgn="b"/>
                      <a:r>
                        <a:rPr lang="en-US" sz="900" b="0" i="0" u="none" strike="noStrike">
                          <a:solidFill>
                            <a:srgbClr val="000000"/>
                          </a:solidFill>
                          <a:latin typeface="Arial"/>
                        </a:rPr>
                        <a:t>-0.39%</a:t>
                      </a:r>
                    </a:p>
                  </a:txBody>
                  <a:tcPr marL="0" marR="0" marT="0"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solidFill>
                            <a:srgbClr val="000000"/>
                          </a:solidFill>
                          <a:latin typeface="Arial"/>
                        </a:rPr>
                        <a:t>-0.12%</a:t>
                      </a:r>
                    </a:p>
                  </a:txBody>
                  <a:tcPr marL="0" marR="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900" b="0" i="0" u="none" strike="noStrike">
                          <a:solidFill>
                            <a:srgbClr val="000000"/>
                          </a:solidFill>
                          <a:latin typeface="Arial"/>
                        </a:rPr>
                        <a:t>-0.42%</a:t>
                      </a:r>
                    </a:p>
                  </a:txBody>
                  <a:tcPr marL="0" marR="0" marT="0" marB="0" anchor="b">
                    <a:lnL>
                      <a:noFill/>
                    </a:lnL>
                    <a:lnR>
                      <a:noFill/>
                    </a:lnR>
                    <a:lnT>
                      <a:noFill/>
                    </a:lnT>
                    <a:lnB>
                      <a:noFill/>
                    </a:lnB>
                  </a:tcPr>
                </a:tc>
                <a:tc>
                  <a:txBody>
                    <a:bodyPr/>
                    <a:lstStyle/>
                    <a:p>
                      <a:pPr algn="ctr" fontAlgn="b"/>
                      <a:r>
                        <a:rPr lang="en-US" sz="900" b="0" i="0" u="none" strike="noStrike">
                          <a:solidFill>
                            <a:srgbClr val="000000"/>
                          </a:solidFill>
                          <a:latin typeface="Arial"/>
                        </a:rPr>
                        <a:t>-0.58%</a:t>
                      </a:r>
                    </a:p>
                  </a:txBody>
                  <a:tcPr marL="0" marR="0" marT="0"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solidFill>
                            <a:srgbClr val="000000"/>
                          </a:solidFill>
                          <a:latin typeface="Arial"/>
                        </a:rPr>
                        <a:t> </a:t>
                      </a:r>
                    </a:p>
                  </a:txBody>
                  <a:tcPr marL="0" marR="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endParaRPr lang="en-US" sz="900" b="0" i="0" u="none" strike="noStrike">
                        <a:solidFill>
                          <a:srgbClr val="000000"/>
                        </a:solidFill>
                        <a:latin typeface="Arial"/>
                      </a:endParaRPr>
                    </a:p>
                  </a:txBody>
                  <a:tcPr marL="0" marR="0" marT="0" marB="0" anchor="b">
                    <a:lnL>
                      <a:noFill/>
                    </a:lnL>
                    <a:lnR>
                      <a:noFill/>
                    </a:lnR>
                    <a:lnT>
                      <a:noFill/>
                    </a:lnT>
                    <a:lnB>
                      <a:noFill/>
                    </a:lnB>
                  </a:tcPr>
                </a:tc>
                <a:tc>
                  <a:txBody>
                    <a:bodyPr/>
                    <a:lstStyle/>
                    <a:p>
                      <a:pPr algn="ctr" fontAlgn="b"/>
                      <a:r>
                        <a:rPr lang="en-US" sz="900" b="0" i="0" u="none" strike="noStrike">
                          <a:solidFill>
                            <a:srgbClr val="000000"/>
                          </a:solidFill>
                          <a:latin typeface="Arial"/>
                        </a:rPr>
                        <a:t> </a:t>
                      </a:r>
                    </a:p>
                  </a:txBody>
                  <a:tcPr marL="0" marR="0" marT="0" marB="0" anchor="b">
                    <a:lnL>
                      <a:noFill/>
                    </a:lnL>
                    <a:lnR w="12700" cap="flat" cmpd="sng" algn="ctr">
                      <a:solidFill>
                        <a:srgbClr val="000000"/>
                      </a:solidFill>
                      <a:prstDash val="solid"/>
                      <a:round/>
                      <a:headEnd type="none" w="med" len="med"/>
                      <a:tailEnd type="none" w="med" len="med"/>
                    </a:lnR>
                    <a:lnT>
                      <a:noFill/>
                    </a:lnT>
                    <a:lnB>
                      <a:noFill/>
                    </a:lnB>
                  </a:tcPr>
                </a:tc>
              </a:tr>
              <a:tr h="134280">
                <a:tc>
                  <a:txBody>
                    <a:bodyPr/>
                    <a:lstStyle/>
                    <a:p>
                      <a:pPr algn="l" fontAlgn="b"/>
                      <a:r>
                        <a:rPr lang="en-US" sz="900" b="0" i="0" u="none" strike="noStrike" dirty="0" smtClean="0">
                          <a:solidFill>
                            <a:srgbClr val="000000"/>
                          </a:solidFill>
                          <a:latin typeface="Arial"/>
                        </a:rPr>
                        <a:t> Class </a:t>
                      </a:r>
                      <a:r>
                        <a:rPr lang="en-US" sz="900" b="0" i="0" u="none" strike="noStrike" dirty="0">
                          <a:solidFill>
                            <a:srgbClr val="000000"/>
                          </a:solidFill>
                          <a:latin typeface="Arial"/>
                        </a:rPr>
                        <a:t>D</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solidFill>
                            <a:srgbClr val="000000"/>
                          </a:solidFill>
                          <a:latin typeface="Arial"/>
                        </a:rPr>
                        <a:t>-0.02%</a:t>
                      </a:r>
                    </a:p>
                  </a:txBody>
                  <a:tcPr marL="0" marR="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900" b="0" i="0" u="none" strike="noStrike">
                          <a:solidFill>
                            <a:srgbClr val="000000"/>
                          </a:solidFill>
                          <a:latin typeface="Arial"/>
                        </a:rPr>
                        <a:t>-0.59%</a:t>
                      </a:r>
                    </a:p>
                  </a:txBody>
                  <a:tcPr marL="0" marR="0" marT="0" marB="0" anchor="b">
                    <a:lnL>
                      <a:noFill/>
                    </a:lnL>
                    <a:lnR>
                      <a:noFill/>
                    </a:lnR>
                    <a:lnT>
                      <a:noFill/>
                    </a:lnT>
                    <a:lnB>
                      <a:noFill/>
                    </a:lnB>
                  </a:tcPr>
                </a:tc>
                <a:tc>
                  <a:txBody>
                    <a:bodyPr/>
                    <a:lstStyle/>
                    <a:p>
                      <a:pPr algn="ctr" fontAlgn="b"/>
                      <a:r>
                        <a:rPr lang="en-US" sz="900" b="0" i="0" u="none" strike="noStrike">
                          <a:solidFill>
                            <a:srgbClr val="000000"/>
                          </a:solidFill>
                          <a:latin typeface="Arial"/>
                        </a:rPr>
                        <a:t>-0.28%</a:t>
                      </a:r>
                    </a:p>
                  </a:txBody>
                  <a:tcPr marL="0" marR="0" marT="0"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solidFill>
                            <a:srgbClr val="000000"/>
                          </a:solidFill>
                          <a:latin typeface="Arial"/>
                        </a:rPr>
                        <a:t>-0.06%</a:t>
                      </a:r>
                    </a:p>
                  </a:txBody>
                  <a:tcPr marL="0" marR="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900" b="0" i="0" u="none" strike="noStrike">
                          <a:solidFill>
                            <a:srgbClr val="000000"/>
                          </a:solidFill>
                          <a:latin typeface="Arial"/>
                        </a:rPr>
                        <a:t>-0.39%</a:t>
                      </a:r>
                    </a:p>
                  </a:txBody>
                  <a:tcPr marL="0" marR="0" marT="0" marB="0" anchor="b">
                    <a:lnL>
                      <a:noFill/>
                    </a:lnL>
                    <a:lnR>
                      <a:noFill/>
                    </a:lnR>
                    <a:lnT>
                      <a:noFill/>
                    </a:lnT>
                    <a:lnB>
                      <a:noFill/>
                    </a:lnB>
                  </a:tcPr>
                </a:tc>
                <a:tc>
                  <a:txBody>
                    <a:bodyPr/>
                    <a:lstStyle/>
                    <a:p>
                      <a:pPr algn="ctr" fontAlgn="b"/>
                      <a:r>
                        <a:rPr lang="en-US" sz="900" b="0" i="0" u="none" strike="noStrike">
                          <a:solidFill>
                            <a:srgbClr val="000000"/>
                          </a:solidFill>
                          <a:latin typeface="Arial"/>
                        </a:rPr>
                        <a:t>-0.83%</a:t>
                      </a:r>
                    </a:p>
                  </a:txBody>
                  <a:tcPr marL="0" marR="0" marT="0"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solidFill>
                            <a:srgbClr val="000000"/>
                          </a:solidFill>
                          <a:latin typeface="Arial"/>
                        </a:rPr>
                        <a:t> </a:t>
                      </a:r>
                    </a:p>
                  </a:txBody>
                  <a:tcPr marL="0" marR="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endParaRPr lang="en-US" sz="900" b="0" i="0" u="none" strike="noStrike">
                        <a:solidFill>
                          <a:srgbClr val="000000"/>
                        </a:solidFill>
                        <a:latin typeface="Arial"/>
                      </a:endParaRPr>
                    </a:p>
                  </a:txBody>
                  <a:tcPr marL="0" marR="0" marT="0" marB="0" anchor="b">
                    <a:lnL>
                      <a:noFill/>
                    </a:lnL>
                    <a:lnR>
                      <a:noFill/>
                    </a:lnR>
                    <a:lnT>
                      <a:noFill/>
                    </a:lnT>
                    <a:lnB>
                      <a:noFill/>
                    </a:lnB>
                  </a:tcPr>
                </a:tc>
                <a:tc>
                  <a:txBody>
                    <a:bodyPr/>
                    <a:lstStyle/>
                    <a:p>
                      <a:pPr algn="ctr" fontAlgn="b"/>
                      <a:r>
                        <a:rPr lang="en-US" sz="900" b="0" i="0" u="none" strike="noStrike">
                          <a:solidFill>
                            <a:srgbClr val="000000"/>
                          </a:solidFill>
                          <a:latin typeface="Arial"/>
                        </a:rPr>
                        <a:t> </a:t>
                      </a:r>
                    </a:p>
                  </a:txBody>
                  <a:tcPr marL="0" marR="0" marT="0" marB="0" anchor="b">
                    <a:lnL>
                      <a:noFill/>
                    </a:lnL>
                    <a:lnR w="12700" cap="flat" cmpd="sng" algn="ctr">
                      <a:solidFill>
                        <a:srgbClr val="000000"/>
                      </a:solidFill>
                      <a:prstDash val="solid"/>
                      <a:round/>
                      <a:headEnd type="none" w="med" len="med"/>
                      <a:tailEnd type="none" w="med" len="med"/>
                    </a:lnR>
                    <a:lnT>
                      <a:noFill/>
                    </a:lnT>
                    <a:lnB>
                      <a:noFill/>
                    </a:lnB>
                  </a:tcPr>
                </a:tc>
              </a:tr>
              <a:tr h="142674">
                <a:tc>
                  <a:txBody>
                    <a:bodyPr/>
                    <a:lstStyle/>
                    <a:p>
                      <a:pPr algn="l" fontAlgn="b"/>
                      <a:r>
                        <a:rPr lang="en-US" sz="900" b="0" i="0" u="none" strike="noStrike" dirty="0" smtClean="0">
                          <a:solidFill>
                            <a:srgbClr val="000000"/>
                          </a:solidFill>
                          <a:latin typeface="Arial"/>
                        </a:rPr>
                        <a:t> Class </a:t>
                      </a:r>
                      <a:r>
                        <a:rPr lang="en-US" sz="900" b="0" i="0" u="none" strike="noStrike" dirty="0">
                          <a:solidFill>
                            <a:srgbClr val="000000"/>
                          </a:solidFill>
                          <a:latin typeface="Arial"/>
                        </a:rPr>
                        <a:t>E</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Arial"/>
                        </a:rPr>
                        <a:t> </a:t>
                      </a:r>
                    </a:p>
                  </a:txBody>
                  <a:tcPr marL="0" marR="0"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endParaRPr lang="en-US" sz="900" b="0" i="0" u="none" strike="noStrike">
                        <a:solidFill>
                          <a:srgbClr val="000000"/>
                        </a:solidFill>
                        <a:latin typeface="Arial"/>
                      </a:endParaRP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Arial"/>
                        </a:rPr>
                        <a:t> </a:t>
                      </a:r>
                    </a:p>
                  </a:txBody>
                  <a:tcPr marL="0" marR="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Arial"/>
                        </a:rPr>
                        <a:t> </a:t>
                      </a:r>
                    </a:p>
                  </a:txBody>
                  <a:tcPr marL="0" marR="0"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endParaRPr lang="en-US" sz="900" b="0" i="0" u="none" strike="noStrike">
                        <a:solidFill>
                          <a:srgbClr val="000000"/>
                        </a:solidFill>
                        <a:latin typeface="Arial"/>
                      </a:endParaRP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Arial"/>
                        </a:rPr>
                        <a:t> </a:t>
                      </a:r>
                    </a:p>
                  </a:txBody>
                  <a:tcPr marL="0" marR="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Arial"/>
                        </a:rPr>
                        <a:t> </a:t>
                      </a:r>
                    </a:p>
                  </a:txBody>
                  <a:tcPr marL="0" marR="0"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endParaRPr lang="en-US" sz="900" b="0" i="0" u="none" strike="noStrike">
                        <a:solidFill>
                          <a:srgbClr val="000000"/>
                        </a:solidFill>
                        <a:latin typeface="Arial"/>
                      </a:endParaRP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Arial"/>
                        </a:rPr>
                        <a:t> </a:t>
                      </a:r>
                    </a:p>
                  </a:txBody>
                  <a:tcPr marL="0" marR="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r h="134280">
                <a:tc>
                  <a:txBody>
                    <a:bodyPr/>
                    <a:lstStyle/>
                    <a:p>
                      <a:pPr algn="l" fontAlgn="b"/>
                      <a:r>
                        <a:rPr lang="en-US" sz="900" b="1" i="0" u="none" strike="noStrike" dirty="0" smtClean="0">
                          <a:solidFill>
                            <a:srgbClr val="000000"/>
                          </a:solidFill>
                          <a:latin typeface="Arial"/>
                        </a:rPr>
                        <a:t> Overall</a:t>
                      </a:r>
                      <a:endParaRPr lang="en-US" sz="900" b="1" i="0" u="none" strike="noStrike" dirty="0">
                        <a:solidFill>
                          <a:srgbClr val="000000"/>
                        </a:solidFill>
                        <a:latin typeface="Arial"/>
                      </a:endParaRP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900" b="1" i="0" u="none" strike="noStrike" dirty="0">
                          <a:solidFill>
                            <a:srgbClr val="000000"/>
                          </a:solidFill>
                          <a:latin typeface="Arial"/>
                        </a:rPr>
                        <a:t>-0.16%</a:t>
                      </a:r>
                    </a:p>
                  </a:txBody>
                  <a:tcPr marL="0" marR="0"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900" b="1" i="0" u="none" strike="noStrike" dirty="0">
                          <a:solidFill>
                            <a:srgbClr val="000000"/>
                          </a:solidFill>
                          <a:latin typeface="Arial"/>
                        </a:rPr>
                        <a:t>-0.66%</a:t>
                      </a:r>
                    </a:p>
                  </a:txBody>
                  <a:tcPr marL="0" marR="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900" b="1" i="0" u="none" strike="noStrike" dirty="0">
                          <a:solidFill>
                            <a:srgbClr val="000000"/>
                          </a:solidFill>
                          <a:latin typeface="Arial"/>
                        </a:rPr>
                        <a:t>-0.50%</a:t>
                      </a:r>
                    </a:p>
                  </a:txBody>
                  <a:tcPr marL="0" marR="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900" b="1" i="0" u="none" strike="noStrike" dirty="0">
                          <a:solidFill>
                            <a:srgbClr val="000000"/>
                          </a:solidFill>
                          <a:latin typeface="Arial"/>
                        </a:rPr>
                        <a:t>-0.18%</a:t>
                      </a:r>
                    </a:p>
                  </a:txBody>
                  <a:tcPr marL="0" marR="0"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900" b="1" i="0" u="none" strike="noStrike">
                          <a:solidFill>
                            <a:srgbClr val="000000"/>
                          </a:solidFill>
                          <a:latin typeface="Arial"/>
                        </a:rPr>
                        <a:t>-0.42%</a:t>
                      </a:r>
                    </a:p>
                  </a:txBody>
                  <a:tcPr marL="0" marR="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900" b="1" i="0" u="none" strike="noStrike">
                          <a:solidFill>
                            <a:srgbClr val="000000"/>
                          </a:solidFill>
                          <a:latin typeface="Arial"/>
                        </a:rPr>
                        <a:t>-0.65%</a:t>
                      </a:r>
                    </a:p>
                  </a:txBody>
                  <a:tcPr marL="0" marR="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900" b="1" i="0" u="none" strike="noStrike">
                          <a:solidFill>
                            <a:srgbClr val="000000"/>
                          </a:solidFill>
                          <a:latin typeface="Arial"/>
                        </a:rPr>
                        <a:t>-0.29%</a:t>
                      </a:r>
                    </a:p>
                  </a:txBody>
                  <a:tcPr marL="0" marR="0"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900" b="1" i="0" u="none" strike="noStrike" dirty="0">
                          <a:solidFill>
                            <a:srgbClr val="000000"/>
                          </a:solidFill>
                          <a:latin typeface="Arial"/>
                        </a:rPr>
                        <a:t>-0.16%</a:t>
                      </a:r>
                    </a:p>
                  </a:txBody>
                  <a:tcPr marL="0" marR="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900" b="1" i="0" u="none" strike="noStrike" dirty="0">
                          <a:solidFill>
                            <a:srgbClr val="000000"/>
                          </a:solidFill>
                          <a:latin typeface="Arial"/>
                        </a:rPr>
                        <a:t>-0.25%</a:t>
                      </a:r>
                    </a:p>
                  </a:txBody>
                  <a:tcPr marL="0" marR="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r>
              <a:tr h="142674">
                <a:tc>
                  <a:txBody>
                    <a:bodyPr/>
                    <a:lstStyle/>
                    <a:p>
                      <a:pPr algn="l" fontAlgn="b"/>
                      <a:r>
                        <a:rPr lang="en-US" sz="900" b="0" i="0" u="none" strike="noStrike" dirty="0">
                          <a:solidFill>
                            <a:srgbClr val="000000"/>
                          </a:solidFill>
                          <a:latin typeface="Arial"/>
                        </a:rPr>
                        <a:t> </a:t>
                      </a:r>
                      <a:r>
                        <a:rPr lang="en-US" sz="900" b="0" i="0" u="none" strike="noStrike" dirty="0" smtClean="0">
                          <a:solidFill>
                            <a:srgbClr val="000000"/>
                          </a:solidFill>
                          <a:latin typeface="Arial"/>
                        </a:rPr>
                        <a:t> </a:t>
                      </a:r>
                      <a:endParaRPr lang="en-US" sz="900" b="0" i="0" u="none" strike="noStrike" dirty="0">
                        <a:solidFill>
                          <a:srgbClr val="000000"/>
                        </a:solidFill>
                        <a:latin typeface="Arial"/>
                      </a:endParaRP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808080"/>
                          </a:solidFill>
                          <a:latin typeface="Arial"/>
                        </a:rPr>
                        <a:t>-0.16%</a:t>
                      </a:r>
                    </a:p>
                  </a:txBody>
                  <a:tcPr marL="0" marR="0"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808080"/>
                          </a:solidFill>
                          <a:latin typeface="Arial"/>
                        </a:rPr>
                        <a:t>-0.65%</a:t>
                      </a: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808080"/>
                          </a:solidFill>
                          <a:latin typeface="Arial"/>
                        </a:rPr>
                        <a:t>-0.48%</a:t>
                      </a:r>
                    </a:p>
                  </a:txBody>
                  <a:tcPr marL="0" marR="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808080"/>
                          </a:solidFill>
                          <a:latin typeface="Arial"/>
                        </a:rPr>
                        <a:t>-0.18%</a:t>
                      </a:r>
                    </a:p>
                  </a:txBody>
                  <a:tcPr marL="0" marR="0"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dirty="0">
                          <a:solidFill>
                            <a:srgbClr val="808080"/>
                          </a:solidFill>
                          <a:latin typeface="Arial"/>
                        </a:rPr>
                        <a:t>-0.42%</a:t>
                      </a: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dirty="0">
                          <a:solidFill>
                            <a:srgbClr val="808080"/>
                          </a:solidFill>
                          <a:latin typeface="Arial"/>
                        </a:rPr>
                        <a:t>-0.68%</a:t>
                      </a:r>
                    </a:p>
                  </a:txBody>
                  <a:tcPr marL="0" marR="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dirty="0">
                          <a:solidFill>
                            <a:srgbClr val="808080"/>
                          </a:solidFill>
                          <a:latin typeface="Arial"/>
                        </a:rPr>
                        <a:t>-0.23%</a:t>
                      </a:r>
                    </a:p>
                  </a:txBody>
                  <a:tcPr marL="0" marR="0"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dirty="0">
                          <a:solidFill>
                            <a:srgbClr val="808080"/>
                          </a:solidFill>
                          <a:latin typeface="Arial"/>
                        </a:rPr>
                        <a:t>-0.11%</a:t>
                      </a: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808080"/>
                          </a:solidFill>
                          <a:latin typeface="Arial"/>
                        </a:rPr>
                        <a:t>-0.22%</a:t>
                      </a:r>
                    </a:p>
                  </a:txBody>
                  <a:tcPr marL="0" marR="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r h="142674">
                <a:tc>
                  <a:txBody>
                    <a:bodyPr/>
                    <a:lstStyle/>
                    <a:p>
                      <a:pPr algn="l" fontAlgn="b"/>
                      <a:r>
                        <a:rPr lang="en-US" sz="900" b="0" i="0" u="none" strike="noStrike" dirty="0" smtClean="0">
                          <a:solidFill>
                            <a:srgbClr val="000000"/>
                          </a:solidFill>
                          <a:latin typeface="Arial"/>
                        </a:rPr>
                        <a:t> Class </a:t>
                      </a:r>
                      <a:r>
                        <a:rPr lang="en-US" sz="900" b="0" i="0" u="none" strike="noStrike" dirty="0">
                          <a:solidFill>
                            <a:srgbClr val="000000"/>
                          </a:solidFill>
                          <a:latin typeface="Arial"/>
                        </a:rPr>
                        <a:t>F</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Arial"/>
                        </a:rPr>
                        <a:t>-0.07%</a:t>
                      </a:r>
                    </a:p>
                  </a:txBody>
                  <a:tcPr marL="0" marR="0"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Arial"/>
                        </a:rPr>
                        <a:t>-0.16%</a:t>
                      </a: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Arial"/>
                        </a:rPr>
                        <a:t>-0.21%</a:t>
                      </a:r>
                    </a:p>
                  </a:txBody>
                  <a:tcPr marL="0" marR="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Arial"/>
                        </a:rPr>
                        <a:t>-0.03%</a:t>
                      </a:r>
                    </a:p>
                  </a:txBody>
                  <a:tcPr marL="0" marR="0"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Arial"/>
                        </a:rPr>
                        <a:t>-0.13%</a:t>
                      </a: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Arial"/>
                        </a:rPr>
                        <a:t>-0.22%</a:t>
                      </a:r>
                    </a:p>
                  </a:txBody>
                  <a:tcPr marL="0" marR="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Arial"/>
                        </a:rPr>
                        <a:t> </a:t>
                      </a:r>
                    </a:p>
                  </a:txBody>
                  <a:tcPr marL="0" marR="0"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Arial"/>
                        </a:rPr>
                        <a:t> </a:t>
                      </a: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Arial"/>
                        </a:rPr>
                        <a:t> </a:t>
                      </a:r>
                    </a:p>
                  </a:txBody>
                  <a:tcPr marL="0" marR="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34280">
                <a:tc>
                  <a:txBody>
                    <a:bodyPr/>
                    <a:lstStyle/>
                    <a:p>
                      <a:pPr algn="l" fontAlgn="b"/>
                      <a:r>
                        <a:rPr lang="en-US" sz="900" b="0" i="0" u="none" strike="noStrike" dirty="0" smtClean="0">
                          <a:solidFill>
                            <a:srgbClr val="000000"/>
                          </a:solidFill>
                          <a:latin typeface="Arial"/>
                        </a:rPr>
                        <a:t> Enc </a:t>
                      </a:r>
                      <a:r>
                        <a:rPr lang="en-US" sz="900" b="0" i="0" u="none" strike="noStrike" dirty="0">
                          <a:solidFill>
                            <a:srgbClr val="000000"/>
                          </a:solidFill>
                          <a:latin typeface="Arial"/>
                        </a:rPr>
                        <a:t>Time[%]</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gridSpan="3">
                  <a:txBody>
                    <a:bodyPr/>
                    <a:lstStyle/>
                    <a:p>
                      <a:pPr algn="ctr" fontAlgn="b"/>
                      <a:r>
                        <a:rPr lang="en-US" sz="900" b="0" i="0" u="none" strike="noStrike">
                          <a:solidFill>
                            <a:srgbClr val="000000"/>
                          </a:solidFill>
                          <a:latin typeface="Arial"/>
                        </a:rPr>
                        <a:t>100%</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900" b="0" i="0" u="none" strike="noStrike">
                          <a:solidFill>
                            <a:srgbClr val="000000"/>
                          </a:solidFill>
                          <a:latin typeface="Arial"/>
                        </a:rPr>
                        <a:t>100%</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900" b="0" i="0" u="none" strike="noStrike">
                          <a:solidFill>
                            <a:srgbClr val="000000"/>
                          </a:solidFill>
                          <a:latin typeface="Arial"/>
                        </a:rPr>
                        <a:t>97%</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r>
              <a:tr h="142674">
                <a:tc>
                  <a:txBody>
                    <a:bodyPr/>
                    <a:lstStyle/>
                    <a:p>
                      <a:pPr algn="l" fontAlgn="b"/>
                      <a:r>
                        <a:rPr lang="en-US" sz="900" b="0" i="0" u="none" strike="noStrike" dirty="0" smtClean="0">
                          <a:solidFill>
                            <a:srgbClr val="000000"/>
                          </a:solidFill>
                          <a:latin typeface="Arial"/>
                        </a:rPr>
                        <a:t> Dec </a:t>
                      </a:r>
                      <a:r>
                        <a:rPr lang="en-US" sz="900" b="0" i="0" u="none" strike="noStrike" dirty="0">
                          <a:solidFill>
                            <a:srgbClr val="000000"/>
                          </a:solidFill>
                          <a:latin typeface="Arial"/>
                        </a:rPr>
                        <a:t>Time[%]</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gridSpan="3">
                  <a:txBody>
                    <a:bodyPr/>
                    <a:lstStyle/>
                    <a:p>
                      <a:pPr algn="ctr" fontAlgn="b"/>
                      <a:r>
                        <a:rPr lang="en-US" sz="900" b="0" i="0" u="none" strike="noStrike">
                          <a:solidFill>
                            <a:srgbClr val="000000"/>
                          </a:solidFill>
                          <a:latin typeface="Arial"/>
                        </a:rPr>
                        <a:t>99%</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algn="ctr" fontAlgn="b"/>
                      <a:r>
                        <a:rPr lang="en-US" sz="900" b="0" i="0" u="none" strike="noStrike">
                          <a:solidFill>
                            <a:srgbClr val="000000"/>
                          </a:solidFill>
                          <a:latin typeface="Arial"/>
                        </a:rPr>
                        <a:t>99%</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algn="ctr" fontAlgn="b"/>
                      <a:r>
                        <a:rPr lang="en-US" sz="900" b="0" i="0" u="none" strike="noStrike">
                          <a:solidFill>
                            <a:srgbClr val="000000"/>
                          </a:solidFill>
                          <a:latin typeface="Arial"/>
                        </a:rPr>
                        <a:t>99%</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r>
              <a:tr h="142674">
                <a:tc>
                  <a:txBody>
                    <a:bodyPr/>
                    <a:lstStyle/>
                    <a:p>
                      <a:pPr algn="l" fontAlgn="b"/>
                      <a:endParaRPr lang="en-US" sz="900" b="0" i="0" u="none" strike="noStrike" dirty="0">
                        <a:solidFill>
                          <a:srgbClr val="000000"/>
                        </a:solidFill>
                        <a:latin typeface="Arial"/>
                      </a:endParaRPr>
                    </a:p>
                  </a:txBody>
                  <a:tcPr marL="0" marR="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l" fontAlgn="b"/>
                      <a:endParaRPr lang="en-US" sz="900" b="0" i="0" u="none" strike="noStrike">
                        <a:solidFill>
                          <a:srgbClr val="000000"/>
                        </a:solidFill>
                        <a:latin typeface="Arial"/>
                      </a:endParaRP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endParaRPr lang="en-US" sz="900" b="0" i="0" u="none" strike="noStrike">
                        <a:solidFill>
                          <a:srgbClr val="000000"/>
                        </a:solidFill>
                        <a:latin typeface="Arial"/>
                      </a:endParaRP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endParaRPr lang="en-US" sz="900" b="0" i="0" u="none" strike="noStrike">
                        <a:solidFill>
                          <a:srgbClr val="000000"/>
                        </a:solidFill>
                        <a:latin typeface="Arial"/>
                      </a:endParaRP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endParaRPr lang="en-US" sz="900" b="0" i="0" u="none" strike="noStrike">
                        <a:solidFill>
                          <a:srgbClr val="000000"/>
                        </a:solidFill>
                        <a:latin typeface="Arial"/>
                      </a:endParaRP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endParaRPr lang="en-US" sz="900" b="0" i="0" u="none" strike="noStrike">
                        <a:solidFill>
                          <a:srgbClr val="000000"/>
                        </a:solidFill>
                        <a:latin typeface="Arial"/>
                      </a:endParaRP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endParaRPr lang="en-US" sz="900" b="0" i="0" u="none" strike="noStrike">
                        <a:solidFill>
                          <a:srgbClr val="000000"/>
                        </a:solidFill>
                        <a:latin typeface="Arial"/>
                      </a:endParaRP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endParaRPr lang="en-US" sz="900" b="0" i="0" u="none" strike="noStrike">
                        <a:solidFill>
                          <a:srgbClr val="000000"/>
                        </a:solidFill>
                        <a:latin typeface="Arial"/>
                      </a:endParaRP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endParaRPr lang="en-US" sz="900" b="0" i="0" u="none" strike="noStrike">
                        <a:solidFill>
                          <a:srgbClr val="000000"/>
                        </a:solidFill>
                        <a:latin typeface="Arial"/>
                      </a:endParaRP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endParaRPr lang="en-US" sz="900" b="0" i="0" u="none" strike="noStrike">
                        <a:solidFill>
                          <a:srgbClr val="000000"/>
                        </a:solidFill>
                        <a:latin typeface="Arial"/>
                      </a:endParaRP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34280">
                <a:tc>
                  <a:txBody>
                    <a:bodyPr/>
                    <a:lstStyle/>
                    <a:p>
                      <a:pPr algn="l" fontAlgn="b"/>
                      <a:endParaRPr lang="en-US" sz="900" b="0" i="0" u="none" strike="noStrike" dirty="0">
                        <a:solidFill>
                          <a:srgbClr val="000000"/>
                        </a:solidFill>
                        <a:latin typeface="Arial"/>
                      </a:endParaRPr>
                    </a:p>
                  </a:txBody>
                  <a:tcPr marL="0" marR="0" marT="0" marB="0" anchor="b">
                    <a:lnL>
                      <a:noFill/>
                    </a:lnL>
                    <a:lnR w="12700" cap="flat" cmpd="sng" algn="ctr">
                      <a:solidFill>
                        <a:srgbClr val="000000"/>
                      </a:solidFill>
                      <a:prstDash val="solid"/>
                      <a:round/>
                      <a:headEnd type="none" w="med" len="med"/>
                      <a:tailEnd type="none" w="med" len="med"/>
                    </a:lnR>
                    <a:lnT>
                      <a:noFill/>
                    </a:lnT>
                    <a:lnB>
                      <a:noFill/>
                    </a:lnB>
                  </a:tcPr>
                </a:tc>
                <a:tc gridSpan="3">
                  <a:txBody>
                    <a:bodyPr/>
                    <a:lstStyle/>
                    <a:p>
                      <a:pPr algn="ctr" fontAlgn="b"/>
                      <a:r>
                        <a:rPr lang="en-US" sz="900" b="1" i="0" u="none" strike="noStrike">
                          <a:solidFill>
                            <a:srgbClr val="000000"/>
                          </a:solidFill>
                          <a:latin typeface="Arial"/>
                        </a:rPr>
                        <a:t>Low delay B HE</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900" b="1" i="0" u="none" strike="noStrike">
                          <a:solidFill>
                            <a:srgbClr val="000000"/>
                          </a:solidFill>
                          <a:latin typeface="Arial"/>
                        </a:rPr>
                        <a:t>Low delay B LC</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900" b="1" i="0" u="none" strike="noStrike">
                          <a:solidFill>
                            <a:srgbClr val="000000"/>
                          </a:solidFill>
                          <a:latin typeface="Arial"/>
                        </a:rPr>
                        <a:t>Low delay B HE-10</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r>
              <a:tr h="142674">
                <a:tc>
                  <a:txBody>
                    <a:bodyPr/>
                    <a:lstStyle/>
                    <a:p>
                      <a:pPr algn="l" fontAlgn="b"/>
                      <a:endParaRPr lang="en-US" sz="900" b="0" i="0" u="none" strike="noStrike" dirty="0">
                        <a:solidFill>
                          <a:srgbClr val="000000"/>
                        </a:solidFill>
                        <a:latin typeface="Arial"/>
                      </a:endParaRPr>
                    </a:p>
                  </a:txBody>
                  <a:tcPr marL="0" marR="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Arial"/>
                        </a:rPr>
                        <a:t>Y</a:t>
                      </a:r>
                    </a:p>
                  </a:txBody>
                  <a:tcPr marL="0" marR="0"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Arial"/>
                        </a:rPr>
                        <a:t>U</a:t>
                      </a: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Arial"/>
                        </a:rPr>
                        <a:t>V</a:t>
                      </a:r>
                    </a:p>
                  </a:txBody>
                  <a:tcPr marL="0" marR="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Arial"/>
                        </a:rPr>
                        <a:t>Y</a:t>
                      </a:r>
                    </a:p>
                  </a:txBody>
                  <a:tcPr marL="0" marR="0"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Arial"/>
                        </a:rPr>
                        <a:t>U</a:t>
                      </a: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Arial"/>
                        </a:rPr>
                        <a:t>V</a:t>
                      </a:r>
                    </a:p>
                  </a:txBody>
                  <a:tcPr marL="0" marR="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Arial"/>
                        </a:rPr>
                        <a:t>Y</a:t>
                      </a:r>
                    </a:p>
                  </a:txBody>
                  <a:tcPr marL="0" marR="0"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Arial"/>
                        </a:rPr>
                        <a:t>U</a:t>
                      </a: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Arial"/>
                        </a:rPr>
                        <a:t>V</a:t>
                      </a:r>
                    </a:p>
                  </a:txBody>
                  <a:tcPr marL="0" marR="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r h="134280">
                <a:tc>
                  <a:txBody>
                    <a:bodyPr/>
                    <a:lstStyle/>
                    <a:p>
                      <a:pPr algn="l" fontAlgn="b"/>
                      <a:r>
                        <a:rPr lang="en-US" sz="900" b="0" i="0" u="none" strike="noStrike" dirty="0" smtClean="0">
                          <a:solidFill>
                            <a:srgbClr val="000000"/>
                          </a:solidFill>
                          <a:latin typeface="Arial"/>
                        </a:rPr>
                        <a:t> Class </a:t>
                      </a:r>
                      <a:r>
                        <a:rPr lang="en-US" sz="900" b="0" i="0" u="none" strike="noStrike" dirty="0">
                          <a:solidFill>
                            <a:srgbClr val="000000"/>
                          </a:solidFill>
                          <a:latin typeface="Arial"/>
                        </a:rPr>
                        <a:t>A</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900" b="0" i="0" u="none" strike="noStrike">
                          <a:solidFill>
                            <a:srgbClr val="000000"/>
                          </a:solidFill>
                          <a:latin typeface="Arial"/>
                        </a:rPr>
                        <a:t> </a:t>
                      </a:r>
                    </a:p>
                  </a:txBody>
                  <a:tcPr marL="0" marR="0"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900" b="0" i="0" u="none" strike="noStrike">
                          <a:solidFill>
                            <a:srgbClr val="000000"/>
                          </a:solidFill>
                          <a:latin typeface="Arial"/>
                        </a:rPr>
                        <a:t> </a:t>
                      </a:r>
                    </a:p>
                  </a:txBody>
                  <a:tcPr marL="0" marR="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900" b="0" i="0" u="none" strike="noStrike">
                          <a:solidFill>
                            <a:srgbClr val="000000"/>
                          </a:solidFill>
                          <a:latin typeface="Arial"/>
                        </a:rPr>
                        <a:t> </a:t>
                      </a:r>
                    </a:p>
                  </a:txBody>
                  <a:tcPr marL="0" marR="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900" b="0" i="0" u="none" strike="noStrike">
                          <a:solidFill>
                            <a:srgbClr val="000000"/>
                          </a:solidFill>
                          <a:latin typeface="Arial"/>
                        </a:rPr>
                        <a:t> </a:t>
                      </a:r>
                    </a:p>
                  </a:txBody>
                  <a:tcPr marL="0" marR="0"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900" b="0" i="0" u="none" strike="noStrike">
                          <a:solidFill>
                            <a:srgbClr val="000000"/>
                          </a:solidFill>
                          <a:latin typeface="Arial"/>
                        </a:rPr>
                        <a:t> </a:t>
                      </a:r>
                    </a:p>
                  </a:txBody>
                  <a:tcPr marL="0" marR="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900" b="0" i="0" u="none" strike="noStrike">
                          <a:solidFill>
                            <a:srgbClr val="000000"/>
                          </a:solidFill>
                          <a:latin typeface="Arial"/>
                        </a:rPr>
                        <a:t> </a:t>
                      </a:r>
                    </a:p>
                  </a:txBody>
                  <a:tcPr marL="0" marR="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900" b="0" i="0" u="none" strike="noStrike">
                          <a:solidFill>
                            <a:srgbClr val="000000"/>
                          </a:solidFill>
                          <a:latin typeface="Arial"/>
                        </a:rPr>
                        <a:t> </a:t>
                      </a:r>
                    </a:p>
                  </a:txBody>
                  <a:tcPr marL="0" marR="0"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900" b="0" i="0" u="none" strike="noStrike">
                          <a:solidFill>
                            <a:srgbClr val="000000"/>
                          </a:solidFill>
                          <a:latin typeface="Arial"/>
                        </a:rPr>
                        <a:t> </a:t>
                      </a:r>
                    </a:p>
                  </a:txBody>
                  <a:tcPr marL="0" marR="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900" b="0" i="0" u="none" strike="noStrike">
                          <a:solidFill>
                            <a:srgbClr val="000000"/>
                          </a:solidFill>
                          <a:latin typeface="Arial"/>
                        </a:rPr>
                        <a:t> </a:t>
                      </a:r>
                    </a:p>
                  </a:txBody>
                  <a:tcPr marL="0" marR="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r>
              <a:tr h="134280">
                <a:tc>
                  <a:txBody>
                    <a:bodyPr/>
                    <a:lstStyle/>
                    <a:p>
                      <a:pPr algn="l" fontAlgn="b"/>
                      <a:r>
                        <a:rPr lang="en-US" sz="900" b="0" i="0" u="none" strike="noStrike" dirty="0" smtClean="0">
                          <a:solidFill>
                            <a:srgbClr val="000000"/>
                          </a:solidFill>
                          <a:latin typeface="Arial"/>
                        </a:rPr>
                        <a:t> Class </a:t>
                      </a:r>
                      <a:r>
                        <a:rPr lang="en-US" sz="900" b="0" i="0" u="none" strike="noStrike" dirty="0">
                          <a:solidFill>
                            <a:srgbClr val="000000"/>
                          </a:solidFill>
                          <a:latin typeface="Arial"/>
                        </a:rPr>
                        <a:t>B</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solidFill>
                            <a:srgbClr val="000000"/>
                          </a:solidFill>
                          <a:latin typeface="Arial"/>
                        </a:rPr>
                        <a:t>-0.22%</a:t>
                      </a:r>
                    </a:p>
                  </a:txBody>
                  <a:tcPr marL="0" marR="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900" b="0" i="0" u="none" strike="noStrike">
                          <a:solidFill>
                            <a:srgbClr val="000000"/>
                          </a:solidFill>
                          <a:latin typeface="Arial"/>
                        </a:rPr>
                        <a:t>-0.62%</a:t>
                      </a:r>
                    </a:p>
                  </a:txBody>
                  <a:tcPr marL="0" marR="0" marT="0" marB="0" anchor="b">
                    <a:lnL>
                      <a:noFill/>
                    </a:lnL>
                    <a:lnR>
                      <a:noFill/>
                    </a:lnR>
                    <a:lnT>
                      <a:noFill/>
                    </a:lnT>
                    <a:lnB>
                      <a:noFill/>
                    </a:lnB>
                  </a:tcPr>
                </a:tc>
                <a:tc>
                  <a:txBody>
                    <a:bodyPr/>
                    <a:lstStyle/>
                    <a:p>
                      <a:pPr algn="ctr" fontAlgn="b"/>
                      <a:r>
                        <a:rPr lang="en-US" sz="900" b="0" i="0" u="none" strike="noStrike">
                          <a:solidFill>
                            <a:srgbClr val="000000"/>
                          </a:solidFill>
                          <a:latin typeface="Arial"/>
                        </a:rPr>
                        <a:t>-0.49%</a:t>
                      </a:r>
                    </a:p>
                  </a:txBody>
                  <a:tcPr marL="0" marR="0" marT="0"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solidFill>
                            <a:srgbClr val="000000"/>
                          </a:solidFill>
                          <a:latin typeface="Arial"/>
                        </a:rPr>
                        <a:t>-0.30%</a:t>
                      </a:r>
                    </a:p>
                  </a:txBody>
                  <a:tcPr marL="0" marR="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900" b="0" i="0" u="none" strike="noStrike">
                          <a:solidFill>
                            <a:srgbClr val="000000"/>
                          </a:solidFill>
                          <a:latin typeface="Arial"/>
                        </a:rPr>
                        <a:t>-0.42%</a:t>
                      </a:r>
                    </a:p>
                  </a:txBody>
                  <a:tcPr marL="0" marR="0" marT="0" marB="0" anchor="b">
                    <a:lnL>
                      <a:noFill/>
                    </a:lnL>
                    <a:lnR>
                      <a:noFill/>
                    </a:lnR>
                    <a:lnT>
                      <a:noFill/>
                    </a:lnT>
                    <a:lnB>
                      <a:noFill/>
                    </a:lnB>
                  </a:tcPr>
                </a:tc>
                <a:tc>
                  <a:txBody>
                    <a:bodyPr/>
                    <a:lstStyle/>
                    <a:p>
                      <a:pPr algn="ctr" fontAlgn="b"/>
                      <a:r>
                        <a:rPr lang="en-US" sz="900" b="0" i="0" u="none" strike="noStrike">
                          <a:solidFill>
                            <a:srgbClr val="000000"/>
                          </a:solidFill>
                          <a:latin typeface="Arial"/>
                        </a:rPr>
                        <a:t>0.11%</a:t>
                      </a:r>
                    </a:p>
                  </a:txBody>
                  <a:tcPr marL="0" marR="0" marT="0"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solidFill>
                            <a:srgbClr val="000000"/>
                          </a:solidFill>
                          <a:latin typeface="Arial"/>
                        </a:rPr>
                        <a:t> </a:t>
                      </a:r>
                    </a:p>
                  </a:txBody>
                  <a:tcPr marL="0" marR="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endParaRPr lang="en-US" sz="900" b="0" i="0" u="none" strike="noStrike">
                        <a:solidFill>
                          <a:srgbClr val="000000"/>
                        </a:solidFill>
                        <a:latin typeface="Arial"/>
                      </a:endParaRPr>
                    </a:p>
                  </a:txBody>
                  <a:tcPr marL="0" marR="0" marT="0" marB="0" anchor="b">
                    <a:lnL>
                      <a:noFill/>
                    </a:lnL>
                    <a:lnR>
                      <a:noFill/>
                    </a:lnR>
                    <a:lnT>
                      <a:noFill/>
                    </a:lnT>
                    <a:lnB>
                      <a:noFill/>
                    </a:lnB>
                  </a:tcPr>
                </a:tc>
                <a:tc>
                  <a:txBody>
                    <a:bodyPr/>
                    <a:lstStyle/>
                    <a:p>
                      <a:pPr algn="ctr" fontAlgn="b"/>
                      <a:r>
                        <a:rPr lang="en-US" sz="900" b="0" i="0" u="none" strike="noStrike">
                          <a:solidFill>
                            <a:srgbClr val="000000"/>
                          </a:solidFill>
                          <a:latin typeface="Arial"/>
                        </a:rPr>
                        <a:t> </a:t>
                      </a:r>
                    </a:p>
                  </a:txBody>
                  <a:tcPr marL="0" marR="0" marT="0" marB="0" anchor="b">
                    <a:lnL>
                      <a:noFill/>
                    </a:lnL>
                    <a:lnR w="12700" cap="flat" cmpd="sng" algn="ctr">
                      <a:solidFill>
                        <a:srgbClr val="000000"/>
                      </a:solidFill>
                      <a:prstDash val="solid"/>
                      <a:round/>
                      <a:headEnd type="none" w="med" len="med"/>
                      <a:tailEnd type="none" w="med" len="med"/>
                    </a:lnR>
                    <a:lnT>
                      <a:noFill/>
                    </a:lnT>
                    <a:lnB>
                      <a:noFill/>
                    </a:lnB>
                  </a:tcPr>
                </a:tc>
              </a:tr>
              <a:tr h="134280">
                <a:tc>
                  <a:txBody>
                    <a:bodyPr/>
                    <a:lstStyle/>
                    <a:p>
                      <a:pPr algn="l" fontAlgn="b"/>
                      <a:r>
                        <a:rPr lang="en-US" sz="900" b="0" i="0" u="none" strike="noStrike" dirty="0" smtClean="0">
                          <a:solidFill>
                            <a:srgbClr val="000000"/>
                          </a:solidFill>
                          <a:latin typeface="Arial"/>
                        </a:rPr>
                        <a:t> Class </a:t>
                      </a:r>
                      <a:r>
                        <a:rPr lang="en-US" sz="900" b="0" i="0" u="none" strike="noStrike" dirty="0">
                          <a:solidFill>
                            <a:srgbClr val="000000"/>
                          </a:solidFill>
                          <a:latin typeface="Arial"/>
                        </a:rPr>
                        <a:t>C</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solidFill>
                            <a:srgbClr val="000000"/>
                          </a:solidFill>
                          <a:latin typeface="Arial"/>
                        </a:rPr>
                        <a:t>-0.01%</a:t>
                      </a:r>
                    </a:p>
                  </a:txBody>
                  <a:tcPr marL="0" marR="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900" b="0" i="0" u="none" strike="noStrike">
                          <a:solidFill>
                            <a:srgbClr val="000000"/>
                          </a:solidFill>
                          <a:latin typeface="Arial"/>
                        </a:rPr>
                        <a:t>-0.58%</a:t>
                      </a:r>
                    </a:p>
                  </a:txBody>
                  <a:tcPr marL="0" marR="0" marT="0" marB="0" anchor="b">
                    <a:lnL>
                      <a:noFill/>
                    </a:lnL>
                    <a:lnR>
                      <a:noFill/>
                    </a:lnR>
                    <a:lnT>
                      <a:noFill/>
                    </a:lnT>
                    <a:lnB>
                      <a:noFill/>
                    </a:lnB>
                  </a:tcPr>
                </a:tc>
                <a:tc>
                  <a:txBody>
                    <a:bodyPr/>
                    <a:lstStyle/>
                    <a:p>
                      <a:pPr algn="ctr" fontAlgn="b"/>
                      <a:r>
                        <a:rPr lang="en-US" sz="900" b="0" i="0" u="none" strike="noStrike">
                          <a:solidFill>
                            <a:srgbClr val="000000"/>
                          </a:solidFill>
                          <a:latin typeface="Arial"/>
                        </a:rPr>
                        <a:t>-0.42%</a:t>
                      </a:r>
                    </a:p>
                  </a:txBody>
                  <a:tcPr marL="0" marR="0" marT="0"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solidFill>
                            <a:srgbClr val="000000"/>
                          </a:solidFill>
                          <a:latin typeface="Arial"/>
                        </a:rPr>
                        <a:t>-0.09%</a:t>
                      </a:r>
                    </a:p>
                  </a:txBody>
                  <a:tcPr marL="0" marR="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900" b="0" i="0" u="none" strike="noStrike">
                          <a:solidFill>
                            <a:srgbClr val="000000"/>
                          </a:solidFill>
                          <a:latin typeface="Arial"/>
                        </a:rPr>
                        <a:t>-0.40%</a:t>
                      </a:r>
                    </a:p>
                  </a:txBody>
                  <a:tcPr marL="0" marR="0" marT="0" marB="0" anchor="b">
                    <a:lnL>
                      <a:noFill/>
                    </a:lnL>
                    <a:lnR>
                      <a:noFill/>
                    </a:lnR>
                    <a:lnT>
                      <a:noFill/>
                    </a:lnT>
                    <a:lnB>
                      <a:noFill/>
                    </a:lnB>
                  </a:tcPr>
                </a:tc>
                <a:tc>
                  <a:txBody>
                    <a:bodyPr/>
                    <a:lstStyle/>
                    <a:p>
                      <a:pPr algn="ctr" fontAlgn="b"/>
                      <a:r>
                        <a:rPr lang="en-US" sz="900" b="0" i="0" u="none" strike="noStrike">
                          <a:solidFill>
                            <a:srgbClr val="000000"/>
                          </a:solidFill>
                          <a:latin typeface="Arial"/>
                        </a:rPr>
                        <a:t>-0.53%</a:t>
                      </a:r>
                    </a:p>
                  </a:txBody>
                  <a:tcPr marL="0" marR="0" marT="0"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solidFill>
                            <a:srgbClr val="000000"/>
                          </a:solidFill>
                          <a:latin typeface="Arial"/>
                        </a:rPr>
                        <a:t> </a:t>
                      </a:r>
                    </a:p>
                  </a:txBody>
                  <a:tcPr marL="0" marR="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endParaRPr lang="en-US" sz="900" b="0" i="0" u="none" strike="noStrike">
                        <a:solidFill>
                          <a:srgbClr val="000000"/>
                        </a:solidFill>
                        <a:latin typeface="Arial"/>
                      </a:endParaRPr>
                    </a:p>
                  </a:txBody>
                  <a:tcPr marL="0" marR="0" marT="0" marB="0" anchor="b">
                    <a:lnL>
                      <a:noFill/>
                    </a:lnL>
                    <a:lnR>
                      <a:noFill/>
                    </a:lnR>
                    <a:lnT>
                      <a:noFill/>
                    </a:lnT>
                    <a:lnB>
                      <a:noFill/>
                    </a:lnB>
                  </a:tcPr>
                </a:tc>
                <a:tc>
                  <a:txBody>
                    <a:bodyPr/>
                    <a:lstStyle/>
                    <a:p>
                      <a:pPr algn="ctr" fontAlgn="b"/>
                      <a:r>
                        <a:rPr lang="en-US" sz="900" b="0" i="0" u="none" strike="noStrike">
                          <a:solidFill>
                            <a:srgbClr val="000000"/>
                          </a:solidFill>
                          <a:latin typeface="Arial"/>
                        </a:rPr>
                        <a:t> </a:t>
                      </a:r>
                    </a:p>
                  </a:txBody>
                  <a:tcPr marL="0" marR="0" marT="0" marB="0" anchor="b">
                    <a:lnL>
                      <a:noFill/>
                    </a:lnL>
                    <a:lnR w="12700" cap="flat" cmpd="sng" algn="ctr">
                      <a:solidFill>
                        <a:srgbClr val="000000"/>
                      </a:solidFill>
                      <a:prstDash val="solid"/>
                      <a:round/>
                      <a:headEnd type="none" w="med" len="med"/>
                      <a:tailEnd type="none" w="med" len="med"/>
                    </a:lnR>
                    <a:lnT>
                      <a:noFill/>
                    </a:lnT>
                    <a:lnB>
                      <a:noFill/>
                    </a:lnB>
                  </a:tcPr>
                </a:tc>
              </a:tr>
              <a:tr h="134280">
                <a:tc>
                  <a:txBody>
                    <a:bodyPr/>
                    <a:lstStyle/>
                    <a:p>
                      <a:pPr algn="l" fontAlgn="b"/>
                      <a:r>
                        <a:rPr lang="en-US" sz="900" b="0" i="0" u="none" strike="noStrike" dirty="0" smtClean="0">
                          <a:solidFill>
                            <a:srgbClr val="000000"/>
                          </a:solidFill>
                          <a:latin typeface="Arial"/>
                        </a:rPr>
                        <a:t> Class </a:t>
                      </a:r>
                      <a:r>
                        <a:rPr lang="en-US" sz="900" b="0" i="0" u="none" strike="noStrike" dirty="0">
                          <a:solidFill>
                            <a:srgbClr val="000000"/>
                          </a:solidFill>
                          <a:latin typeface="Arial"/>
                        </a:rPr>
                        <a:t>D</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solidFill>
                            <a:srgbClr val="000000"/>
                          </a:solidFill>
                          <a:latin typeface="Arial"/>
                        </a:rPr>
                        <a:t>-0.01%</a:t>
                      </a:r>
                    </a:p>
                  </a:txBody>
                  <a:tcPr marL="0" marR="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900" b="0" i="0" u="none" strike="noStrike">
                          <a:solidFill>
                            <a:srgbClr val="000000"/>
                          </a:solidFill>
                          <a:latin typeface="Arial"/>
                        </a:rPr>
                        <a:t>-0.92%</a:t>
                      </a:r>
                    </a:p>
                  </a:txBody>
                  <a:tcPr marL="0" marR="0" marT="0" marB="0" anchor="b">
                    <a:lnL>
                      <a:noFill/>
                    </a:lnL>
                    <a:lnR>
                      <a:noFill/>
                    </a:lnR>
                    <a:lnT>
                      <a:noFill/>
                    </a:lnT>
                    <a:lnB>
                      <a:noFill/>
                    </a:lnB>
                  </a:tcPr>
                </a:tc>
                <a:tc>
                  <a:txBody>
                    <a:bodyPr/>
                    <a:lstStyle/>
                    <a:p>
                      <a:pPr algn="ctr" fontAlgn="b"/>
                      <a:r>
                        <a:rPr lang="en-US" sz="900" b="0" i="0" u="none" strike="noStrike">
                          <a:solidFill>
                            <a:srgbClr val="000000"/>
                          </a:solidFill>
                          <a:latin typeface="Arial"/>
                        </a:rPr>
                        <a:t>-0.75%</a:t>
                      </a:r>
                    </a:p>
                  </a:txBody>
                  <a:tcPr marL="0" marR="0" marT="0"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solidFill>
                            <a:srgbClr val="000000"/>
                          </a:solidFill>
                          <a:latin typeface="Arial"/>
                        </a:rPr>
                        <a:t>-0.01%</a:t>
                      </a:r>
                    </a:p>
                  </a:txBody>
                  <a:tcPr marL="0" marR="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900" b="0" i="0" u="none" strike="noStrike">
                          <a:solidFill>
                            <a:srgbClr val="000000"/>
                          </a:solidFill>
                          <a:latin typeface="Arial"/>
                        </a:rPr>
                        <a:t>-0.10%</a:t>
                      </a:r>
                    </a:p>
                  </a:txBody>
                  <a:tcPr marL="0" marR="0" marT="0" marB="0" anchor="b">
                    <a:lnL>
                      <a:noFill/>
                    </a:lnL>
                    <a:lnR>
                      <a:noFill/>
                    </a:lnR>
                    <a:lnT>
                      <a:noFill/>
                    </a:lnT>
                    <a:lnB>
                      <a:noFill/>
                    </a:lnB>
                  </a:tcPr>
                </a:tc>
                <a:tc>
                  <a:txBody>
                    <a:bodyPr/>
                    <a:lstStyle/>
                    <a:p>
                      <a:pPr algn="ctr" fontAlgn="b"/>
                      <a:r>
                        <a:rPr lang="en-US" sz="900" b="0" i="0" u="none" strike="noStrike">
                          <a:solidFill>
                            <a:srgbClr val="000000"/>
                          </a:solidFill>
                          <a:latin typeface="Arial"/>
                        </a:rPr>
                        <a:t>-0.45%</a:t>
                      </a:r>
                    </a:p>
                  </a:txBody>
                  <a:tcPr marL="0" marR="0" marT="0"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solidFill>
                            <a:srgbClr val="000000"/>
                          </a:solidFill>
                          <a:latin typeface="Arial"/>
                        </a:rPr>
                        <a:t> </a:t>
                      </a:r>
                    </a:p>
                  </a:txBody>
                  <a:tcPr marL="0" marR="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endParaRPr lang="en-US" sz="900" b="0" i="0" u="none" strike="noStrike">
                        <a:solidFill>
                          <a:srgbClr val="000000"/>
                        </a:solidFill>
                        <a:latin typeface="Arial"/>
                      </a:endParaRPr>
                    </a:p>
                  </a:txBody>
                  <a:tcPr marL="0" marR="0" marT="0" marB="0" anchor="b">
                    <a:lnL>
                      <a:noFill/>
                    </a:lnL>
                    <a:lnR>
                      <a:noFill/>
                    </a:lnR>
                    <a:lnT>
                      <a:noFill/>
                    </a:lnT>
                    <a:lnB>
                      <a:noFill/>
                    </a:lnB>
                  </a:tcPr>
                </a:tc>
                <a:tc>
                  <a:txBody>
                    <a:bodyPr/>
                    <a:lstStyle/>
                    <a:p>
                      <a:pPr algn="ctr" fontAlgn="b"/>
                      <a:r>
                        <a:rPr lang="en-US" sz="900" b="0" i="0" u="none" strike="noStrike">
                          <a:solidFill>
                            <a:srgbClr val="000000"/>
                          </a:solidFill>
                          <a:latin typeface="Arial"/>
                        </a:rPr>
                        <a:t> </a:t>
                      </a:r>
                    </a:p>
                  </a:txBody>
                  <a:tcPr marL="0" marR="0" marT="0" marB="0" anchor="b">
                    <a:lnL>
                      <a:noFill/>
                    </a:lnL>
                    <a:lnR w="12700" cap="flat" cmpd="sng" algn="ctr">
                      <a:solidFill>
                        <a:srgbClr val="000000"/>
                      </a:solidFill>
                      <a:prstDash val="solid"/>
                      <a:round/>
                      <a:headEnd type="none" w="med" len="med"/>
                      <a:tailEnd type="none" w="med" len="med"/>
                    </a:lnR>
                    <a:lnT>
                      <a:noFill/>
                    </a:lnT>
                    <a:lnB>
                      <a:noFill/>
                    </a:lnB>
                  </a:tcPr>
                </a:tc>
              </a:tr>
              <a:tr h="142674">
                <a:tc>
                  <a:txBody>
                    <a:bodyPr/>
                    <a:lstStyle/>
                    <a:p>
                      <a:pPr algn="l" fontAlgn="b"/>
                      <a:r>
                        <a:rPr lang="en-US" sz="900" b="0" i="0" u="none" strike="noStrike" dirty="0" smtClean="0">
                          <a:solidFill>
                            <a:srgbClr val="000000"/>
                          </a:solidFill>
                          <a:latin typeface="Arial"/>
                        </a:rPr>
                        <a:t> Class </a:t>
                      </a:r>
                      <a:r>
                        <a:rPr lang="en-US" sz="900" b="0" i="0" u="none" strike="noStrike" dirty="0">
                          <a:solidFill>
                            <a:srgbClr val="000000"/>
                          </a:solidFill>
                          <a:latin typeface="Arial"/>
                        </a:rPr>
                        <a:t>E</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Arial"/>
                        </a:rPr>
                        <a:t>-0.05%</a:t>
                      </a:r>
                    </a:p>
                  </a:txBody>
                  <a:tcPr marL="0" marR="0"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Arial"/>
                        </a:rPr>
                        <a:t>0.83%</a:t>
                      </a: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Arial"/>
                        </a:rPr>
                        <a:t>-0.86%</a:t>
                      </a:r>
                    </a:p>
                  </a:txBody>
                  <a:tcPr marL="0" marR="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Arial"/>
                        </a:rPr>
                        <a:t>-0.06%</a:t>
                      </a:r>
                    </a:p>
                  </a:txBody>
                  <a:tcPr marL="0" marR="0"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Arial"/>
                        </a:rPr>
                        <a:t>-0.79%</a:t>
                      </a: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Arial"/>
                        </a:rPr>
                        <a:t>-0.62%</a:t>
                      </a:r>
                    </a:p>
                  </a:txBody>
                  <a:tcPr marL="0" marR="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Arial"/>
                        </a:rPr>
                        <a:t> </a:t>
                      </a:r>
                    </a:p>
                  </a:txBody>
                  <a:tcPr marL="0" marR="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endParaRPr lang="en-US" sz="900" b="0" i="0" u="none" strike="noStrike">
                        <a:solidFill>
                          <a:srgbClr val="000000"/>
                        </a:solidFill>
                        <a:latin typeface="Arial"/>
                      </a:endParaRPr>
                    </a:p>
                  </a:txBody>
                  <a:tcPr marL="0" marR="0" marT="0" marB="0" anchor="b">
                    <a:lnL>
                      <a:noFill/>
                    </a:lnL>
                    <a:lnR>
                      <a:noFill/>
                    </a:lnR>
                    <a:lnT>
                      <a:noFill/>
                    </a:lnT>
                    <a:lnB>
                      <a:noFill/>
                    </a:lnB>
                  </a:tcPr>
                </a:tc>
                <a:tc>
                  <a:txBody>
                    <a:bodyPr/>
                    <a:lstStyle/>
                    <a:p>
                      <a:pPr algn="ctr" fontAlgn="b"/>
                      <a:r>
                        <a:rPr lang="en-US" sz="900" b="0" i="0" u="none" strike="noStrike">
                          <a:solidFill>
                            <a:srgbClr val="000000"/>
                          </a:solidFill>
                          <a:latin typeface="Arial"/>
                        </a:rPr>
                        <a:t> </a:t>
                      </a:r>
                    </a:p>
                  </a:txBody>
                  <a:tcPr marL="0" marR="0" marT="0" marB="0" anchor="b">
                    <a:lnL>
                      <a:noFill/>
                    </a:lnL>
                    <a:lnR w="12700" cap="flat" cmpd="sng" algn="ctr">
                      <a:solidFill>
                        <a:srgbClr val="000000"/>
                      </a:solidFill>
                      <a:prstDash val="solid"/>
                      <a:round/>
                      <a:headEnd type="none" w="med" len="med"/>
                      <a:tailEnd type="none" w="med" len="med"/>
                    </a:lnR>
                    <a:lnT>
                      <a:noFill/>
                    </a:lnT>
                    <a:lnB>
                      <a:noFill/>
                    </a:lnB>
                  </a:tcPr>
                </a:tc>
              </a:tr>
              <a:tr h="134280">
                <a:tc>
                  <a:txBody>
                    <a:bodyPr/>
                    <a:lstStyle/>
                    <a:p>
                      <a:pPr algn="l" fontAlgn="b"/>
                      <a:r>
                        <a:rPr lang="en-US" sz="900" b="1" i="0" u="none" strike="noStrike" dirty="0" smtClean="0">
                          <a:solidFill>
                            <a:srgbClr val="000000"/>
                          </a:solidFill>
                          <a:latin typeface="Arial"/>
                        </a:rPr>
                        <a:t> Overall</a:t>
                      </a:r>
                      <a:endParaRPr lang="en-US" sz="900" b="1" i="0" u="none" strike="noStrike" dirty="0">
                        <a:solidFill>
                          <a:srgbClr val="000000"/>
                        </a:solidFill>
                        <a:latin typeface="Arial"/>
                      </a:endParaRP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900" b="1" i="0" u="none" strike="noStrike" dirty="0">
                          <a:solidFill>
                            <a:srgbClr val="000000"/>
                          </a:solidFill>
                          <a:latin typeface="Arial"/>
                        </a:rPr>
                        <a:t>-0.08%</a:t>
                      </a:r>
                    </a:p>
                  </a:txBody>
                  <a:tcPr marL="0" marR="0"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900" b="1" i="0" u="none" strike="noStrike">
                          <a:solidFill>
                            <a:srgbClr val="000000"/>
                          </a:solidFill>
                          <a:latin typeface="Arial"/>
                        </a:rPr>
                        <a:t>-0.41%</a:t>
                      </a:r>
                    </a:p>
                  </a:txBody>
                  <a:tcPr marL="0" marR="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900" b="1" i="0" u="none" strike="noStrike">
                          <a:solidFill>
                            <a:srgbClr val="000000"/>
                          </a:solidFill>
                          <a:latin typeface="Arial"/>
                        </a:rPr>
                        <a:t>-0.61%</a:t>
                      </a:r>
                    </a:p>
                  </a:txBody>
                  <a:tcPr marL="0" marR="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900" b="1" i="0" u="none" strike="noStrike">
                          <a:solidFill>
                            <a:srgbClr val="000000"/>
                          </a:solidFill>
                          <a:latin typeface="Arial"/>
                        </a:rPr>
                        <a:t>-0.13%</a:t>
                      </a:r>
                    </a:p>
                  </a:txBody>
                  <a:tcPr marL="0" marR="0"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900" b="1" i="0" u="none" strike="noStrike" dirty="0">
                          <a:solidFill>
                            <a:srgbClr val="000000"/>
                          </a:solidFill>
                          <a:latin typeface="Arial"/>
                        </a:rPr>
                        <a:t>-0.40%</a:t>
                      </a:r>
                    </a:p>
                  </a:txBody>
                  <a:tcPr marL="0" marR="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900" b="1" i="0" u="none" strike="noStrike" dirty="0">
                          <a:solidFill>
                            <a:srgbClr val="000000"/>
                          </a:solidFill>
                          <a:latin typeface="Arial"/>
                        </a:rPr>
                        <a:t>-0.33%</a:t>
                      </a:r>
                    </a:p>
                  </a:txBody>
                  <a:tcPr marL="0" marR="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endParaRPr lang="en-US" sz="900" b="0" i="0" u="none" strike="noStrike">
                        <a:solidFill>
                          <a:srgbClr val="000000"/>
                        </a:solidFill>
                        <a:latin typeface="Arial"/>
                      </a:endParaRPr>
                    </a:p>
                  </a:txBody>
                  <a:tcPr marL="0" marR="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endParaRPr lang="en-US" sz="900" b="0" i="0" u="none" strike="noStrike">
                        <a:solidFill>
                          <a:srgbClr val="000000"/>
                        </a:solidFill>
                        <a:latin typeface="Arial"/>
                      </a:endParaRPr>
                    </a:p>
                  </a:txBody>
                  <a:tcPr marL="0" marR="0" marT="0" marB="0" anchor="b">
                    <a:lnL>
                      <a:noFill/>
                    </a:lnL>
                    <a:lnR>
                      <a:noFill/>
                    </a:lnR>
                    <a:lnT>
                      <a:noFill/>
                    </a:lnT>
                    <a:lnB>
                      <a:noFill/>
                    </a:lnB>
                  </a:tcPr>
                </a:tc>
                <a:tc>
                  <a:txBody>
                    <a:bodyPr/>
                    <a:lstStyle/>
                    <a:p>
                      <a:pPr algn="ctr" fontAlgn="b"/>
                      <a:r>
                        <a:rPr lang="en-US" sz="900" b="0" i="0" u="none" strike="noStrike">
                          <a:solidFill>
                            <a:srgbClr val="000000"/>
                          </a:solidFill>
                          <a:latin typeface="Arial"/>
                        </a:rPr>
                        <a:t> </a:t>
                      </a:r>
                    </a:p>
                  </a:txBody>
                  <a:tcPr marL="0" marR="0" marT="0" marB="0" anchor="b">
                    <a:lnL>
                      <a:noFill/>
                    </a:lnL>
                    <a:lnR w="12700" cap="flat" cmpd="sng" algn="ctr">
                      <a:solidFill>
                        <a:srgbClr val="000000"/>
                      </a:solidFill>
                      <a:prstDash val="solid"/>
                      <a:round/>
                      <a:headEnd type="none" w="med" len="med"/>
                      <a:tailEnd type="none" w="med" len="med"/>
                    </a:lnR>
                    <a:lnT>
                      <a:noFill/>
                    </a:lnT>
                    <a:lnB>
                      <a:noFill/>
                    </a:lnB>
                  </a:tcPr>
                </a:tc>
              </a:tr>
              <a:tr h="142674">
                <a:tc>
                  <a:txBody>
                    <a:bodyPr/>
                    <a:lstStyle/>
                    <a:p>
                      <a:pPr algn="l" fontAlgn="b"/>
                      <a:r>
                        <a:rPr lang="en-US" sz="900" b="0" i="0" u="none" strike="noStrike" dirty="0">
                          <a:solidFill>
                            <a:srgbClr val="000000"/>
                          </a:solidFill>
                          <a:latin typeface="Arial"/>
                        </a:rPr>
                        <a:t> </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808080"/>
                          </a:solidFill>
                          <a:latin typeface="Arial"/>
                        </a:rPr>
                        <a:t>-0.08%</a:t>
                      </a:r>
                    </a:p>
                  </a:txBody>
                  <a:tcPr marL="0" marR="0"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dirty="0">
                          <a:solidFill>
                            <a:srgbClr val="808080"/>
                          </a:solidFill>
                          <a:latin typeface="Arial"/>
                        </a:rPr>
                        <a:t>-0.37%</a:t>
                      </a: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dirty="0">
                          <a:solidFill>
                            <a:srgbClr val="808080"/>
                          </a:solidFill>
                          <a:latin typeface="Arial"/>
                        </a:rPr>
                        <a:t>-0.60%</a:t>
                      </a:r>
                    </a:p>
                  </a:txBody>
                  <a:tcPr marL="0" marR="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dirty="0">
                          <a:solidFill>
                            <a:srgbClr val="808080"/>
                          </a:solidFill>
                          <a:latin typeface="Arial"/>
                        </a:rPr>
                        <a:t>-0.13%</a:t>
                      </a:r>
                    </a:p>
                  </a:txBody>
                  <a:tcPr marL="0" marR="0"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dirty="0">
                          <a:solidFill>
                            <a:srgbClr val="808080"/>
                          </a:solidFill>
                          <a:latin typeface="Arial"/>
                        </a:rPr>
                        <a:t>-0.48%</a:t>
                      </a: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808080"/>
                          </a:solidFill>
                          <a:latin typeface="Arial"/>
                        </a:rPr>
                        <a:t>-0.30%</a:t>
                      </a:r>
                    </a:p>
                  </a:txBody>
                  <a:tcPr marL="0" marR="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808080"/>
                          </a:solidFill>
                          <a:latin typeface="Arial"/>
                        </a:rPr>
                        <a:t> </a:t>
                      </a:r>
                    </a:p>
                  </a:txBody>
                  <a:tcPr marL="0" marR="0"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808080"/>
                          </a:solidFill>
                          <a:latin typeface="Arial"/>
                        </a:rPr>
                        <a:t> </a:t>
                      </a: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808080"/>
                          </a:solidFill>
                          <a:latin typeface="Arial"/>
                        </a:rPr>
                        <a:t> </a:t>
                      </a:r>
                    </a:p>
                  </a:txBody>
                  <a:tcPr marL="0" marR="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r h="142674">
                <a:tc>
                  <a:txBody>
                    <a:bodyPr/>
                    <a:lstStyle/>
                    <a:p>
                      <a:pPr algn="l" fontAlgn="b"/>
                      <a:r>
                        <a:rPr lang="en-US" sz="900" b="0" i="0" u="none" strike="noStrike" dirty="0" smtClean="0">
                          <a:solidFill>
                            <a:srgbClr val="000000"/>
                          </a:solidFill>
                          <a:latin typeface="Arial"/>
                        </a:rPr>
                        <a:t> Class </a:t>
                      </a:r>
                      <a:r>
                        <a:rPr lang="en-US" sz="900" b="0" i="0" u="none" strike="noStrike" dirty="0">
                          <a:solidFill>
                            <a:srgbClr val="000000"/>
                          </a:solidFill>
                          <a:latin typeface="Arial"/>
                        </a:rPr>
                        <a:t>F</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Arial"/>
                        </a:rPr>
                        <a:t>-0.06%</a:t>
                      </a:r>
                    </a:p>
                  </a:txBody>
                  <a:tcPr marL="0" marR="0"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Arial"/>
                        </a:rPr>
                        <a:t>-0.44%</a:t>
                      </a: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Arial"/>
                        </a:rPr>
                        <a:t>-0.31%</a:t>
                      </a:r>
                    </a:p>
                  </a:txBody>
                  <a:tcPr marL="0" marR="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Arial"/>
                        </a:rPr>
                        <a:t>-0.02%</a:t>
                      </a:r>
                    </a:p>
                  </a:txBody>
                  <a:tcPr marL="0" marR="0"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Arial"/>
                        </a:rPr>
                        <a:t>-0.52%</a:t>
                      </a: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Arial"/>
                        </a:rPr>
                        <a:t>-0.06%</a:t>
                      </a:r>
                    </a:p>
                  </a:txBody>
                  <a:tcPr marL="0" marR="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Arial"/>
                        </a:rPr>
                        <a:t> </a:t>
                      </a:r>
                    </a:p>
                  </a:txBody>
                  <a:tcPr marL="0" marR="0"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Arial"/>
                        </a:rPr>
                        <a:t> </a:t>
                      </a: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Arial"/>
                        </a:rPr>
                        <a:t> </a:t>
                      </a:r>
                    </a:p>
                  </a:txBody>
                  <a:tcPr marL="0" marR="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34280">
                <a:tc>
                  <a:txBody>
                    <a:bodyPr/>
                    <a:lstStyle/>
                    <a:p>
                      <a:pPr algn="l" fontAlgn="b"/>
                      <a:r>
                        <a:rPr lang="en-US" sz="900" b="0" i="0" u="none" strike="noStrike" dirty="0" smtClean="0">
                          <a:solidFill>
                            <a:srgbClr val="000000"/>
                          </a:solidFill>
                          <a:latin typeface="Arial"/>
                        </a:rPr>
                        <a:t> Enc </a:t>
                      </a:r>
                      <a:r>
                        <a:rPr lang="en-US" sz="900" b="0" i="0" u="none" strike="noStrike" dirty="0">
                          <a:solidFill>
                            <a:srgbClr val="000000"/>
                          </a:solidFill>
                          <a:latin typeface="Arial"/>
                        </a:rPr>
                        <a:t>Time[%]</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gridSpan="3">
                  <a:txBody>
                    <a:bodyPr/>
                    <a:lstStyle/>
                    <a:p>
                      <a:pPr algn="ctr" fontAlgn="b"/>
                      <a:r>
                        <a:rPr lang="en-US" sz="900" b="0" i="0" u="none" strike="noStrike">
                          <a:solidFill>
                            <a:srgbClr val="000000"/>
                          </a:solidFill>
                          <a:latin typeface="Arial"/>
                        </a:rPr>
                        <a:t>100%</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900" b="0" i="0" u="none" strike="noStrike">
                          <a:solidFill>
                            <a:srgbClr val="000000"/>
                          </a:solidFill>
                          <a:latin typeface="Arial"/>
                        </a:rPr>
                        <a:t>100%</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900" b="0" i="0" u="none" strike="noStrike">
                          <a:solidFill>
                            <a:srgbClr val="000000"/>
                          </a:solidFill>
                          <a:latin typeface="Arial"/>
                        </a:rPr>
                        <a:t> </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r>
              <a:tr h="142674">
                <a:tc>
                  <a:txBody>
                    <a:bodyPr/>
                    <a:lstStyle/>
                    <a:p>
                      <a:pPr algn="l" fontAlgn="b"/>
                      <a:r>
                        <a:rPr lang="en-US" sz="900" b="0" i="0" u="none" strike="noStrike" dirty="0" smtClean="0">
                          <a:solidFill>
                            <a:srgbClr val="000000"/>
                          </a:solidFill>
                          <a:latin typeface="Arial"/>
                        </a:rPr>
                        <a:t> Dec </a:t>
                      </a:r>
                      <a:r>
                        <a:rPr lang="en-US" sz="900" b="0" i="0" u="none" strike="noStrike" dirty="0">
                          <a:solidFill>
                            <a:srgbClr val="000000"/>
                          </a:solidFill>
                          <a:latin typeface="Arial"/>
                        </a:rPr>
                        <a:t>Time[%]</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gridSpan="3">
                  <a:txBody>
                    <a:bodyPr/>
                    <a:lstStyle/>
                    <a:p>
                      <a:pPr algn="ctr" fontAlgn="b"/>
                      <a:r>
                        <a:rPr lang="en-US" sz="900" b="0" i="0" u="none" strike="noStrike">
                          <a:solidFill>
                            <a:srgbClr val="000000"/>
                          </a:solidFill>
                          <a:latin typeface="Arial"/>
                        </a:rPr>
                        <a:t>99%</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algn="ctr" fontAlgn="b"/>
                      <a:r>
                        <a:rPr lang="en-US" sz="900" b="0" i="0" u="none" strike="noStrike">
                          <a:solidFill>
                            <a:srgbClr val="000000"/>
                          </a:solidFill>
                          <a:latin typeface="Arial"/>
                        </a:rPr>
                        <a:t>99%</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algn="ctr" fontAlgn="b"/>
                      <a:r>
                        <a:rPr lang="en-US" sz="900" b="0" i="0" u="none" strike="noStrike" dirty="0">
                          <a:solidFill>
                            <a:srgbClr val="000000"/>
                          </a:solidFill>
                          <a:latin typeface="Arial"/>
                        </a:rPr>
                        <a:t> </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r>
            </a:tbl>
          </a:graphicData>
        </a:graphic>
      </p:graphicFrame>
    </p:spTree>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3715" name="Rectangle 3"/>
          <p:cNvSpPr>
            <a:spLocks noGrp="1" noChangeArrowheads="1"/>
          </p:cNvSpPr>
          <p:nvPr>
            <p:ph type="title"/>
          </p:nvPr>
        </p:nvSpPr>
        <p:spPr/>
        <p:txBody>
          <a:bodyPr/>
          <a:lstStyle/>
          <a:p>
            <a:r>
              <a:rPr lang="en-US" dirty="0" smtClean="0"/>
              <a:t>Motivation</a:t>
            </a:r>
            <a:endParaRPr lang="en-US" dirty="0"/>
          </a:p>
        </p:txBody>
      </p:sp>
      <p:sp>
        <p:nvSpPr>
          <p:cNvPr id="243714" name="Rectangle 2"/>
          <p:cNvSpPr>
            <a:spLocks noGrp="1" noChangeArrowheads="1"/>
          </p:cNvSpPr>
          <p:nvPr>
            <p:ph idx="1"/>
          </p:nvPr>
        </p:nvSpPr>
        <p:spPr>
          <a:xfrm>
            <a:off x="163512" y="904108"/>
            <a:ext cx="8757204" cy="5314950"/>
          </a:xfrm>
        </p:spPr>
        <p:txBody>
          <a:bodyPr/>
          <a:lstStyle/>
          <a:p>
            <a:r>
              <a:rPr lang="en-GB" dirty="0" smtClean="0"/>
              <a:t>Binary arithmetic coder (BAC) in HEVC is coming from AVC</a:t>
            </a:r>
          </a:p>
          <a:p>
            <a:pPr lvl="1"/>
            <a:r>
              <a:rPr lang="en-GB" dirty="0" smtClean="0"/>
              <a:t>BAC tables derived considering low resolution content</a:t>
            </a:r>
          </a:p>
          <a:p>
            <a:pPr lvl="1"/>
            <a:r>
              <a:rPr lang="en-GB" dirty="0" smtClean="0"/>
              <a:t>HD and above content is more stationary</a:t>
            </a:r>
          </a:p>
          <a:p>
            <a:pPr lvl="2"/>
            <a:r>
              <a:rPr lang="en-GB" dirty="0" smtClean="0"/>
              <a:t>Larger areas with same statistics (long occurrences of same symbols)</a:t>
            </a:r>
            <a:endParaRPr lang="en-US" dirty="0" smtClean="0"/>
          </a:p>
          <a:p>
            <a:pPr lvl="2"/>
            <a:endParaRPr lang="en-US" dirty="0" smtClean="0"/>
          </a:p>
          <a:p>
            <a:r>
              <a:rPr lang="en-US" dirty="0" smtClean="0"/>
              <a:t>HEVC has large coding and transform units</a:t>
            </a:r>
          </a:p>
          <a:p>
            <a:endParaRPr lang="en-US" dirty="0" smtClean="0"/>
          </a:p>
          <a:p>
            <a:r>
              <a:rPr lang="en-US" dirty="0" smtClean="0"/>
              <a:t>New characteristics of codec and context; need for</a:t>
            </a:r>
          </a:p>
          <a:p>
            <a:pPr lvl="1"/>
            <a:r>
              <a:rPr lang="en-US" dirty="0" smtClean="0"/>
              <a:t>Slower adaptation process for the state machine</a:t>
            </a:r>
          </a:p>
          <a:p>
            <a:pPr lvl="1"/>
            <a:r>
              <a:rPr lang="en-US" dirty="0" smtClean="0"/>
              <a:t>Handling of more skewed binary distributions</a:t>
            </a:r>
          </a:p>
          <a:p>
            <a:pPr lvl="1"/>
            <a:endParaRPr lang="en-US" dirty="0" smtClean="0"/>
          </a:p>
          <a:p>
            <a:r>
              <a:rPr lang="en-US" dirty="0" smtClean="0"/>
              <a:t>In CE1, studied the modification of range LPS and next state tables to account for these characteristics</a:t>
            </a:r>
          </a:p>
          <a:p>
            <a:pPr lvl="1"/>
            <a:r>
              <a:rPr lang="en-US" dirty="0" smtClean="0"/>
              <a:t>Combination with linear CABAC initialization of JCTVC-H0535</a:t>
            </a:r>
            <a:endParaRPr lang="en-GB" dirty="0" smtClean="0"/>
          </a:p>
        </p:txBody>
      </p:sp>
    </p:spTree>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3715" name="Rectangle 3"/>
          <p:cNvSpPr>
            <a:spLocks noGrp="1" noChangeArrowheads="1"/>
          </p:cNvSpPr>
          <p:nvPr>
            <p:ph type="title"/>
          </p:nvPr>
        </p:nvSpPr>
        <p:spPr/>
        <p:txBody>
          <a:bodyPr/>
          <a:lstStyle/>
          <a:p>
            <a:r>
              <a:rPr lang="en-US" dirty="0" smtClean="0"/>
              <a:t>BAC Background</a:t>
            </a:r>
            <a:endParaRPr lang="en-US" dirty="0"/>
          </a:p>
        </p:txBody>
      </p:sp>
      <p:sp>
        <p:nvSpPr>
          <p:cNvPr id="243714" name="Rectangle 2"/>
          <p:cNvSpPr>
            <a:spLocks noGrp="1" noChangeArrowheads="1"/>
          </p:cNvSpPr>
          <p:nvPr>
            <p:ph idx="1"/>
          </p:nvPr>
        </p:nvSpPr>
        <p:spPr>
          <a:xfrm>
            <a:off x="163512" y="904108"/>
            <a:ext cx="8757204" cy="5314950"/>
          </a:xfrm>
        </p:spPr>
        <p:txBody>
          <a:bodyPr/>
          <a:lstStyle/>
          <a:p>
            <a:pPr hangingPunct="0"/>
            <a:r>
              <a:rPr lang="en-US" dirty="0" smtClean="0"/>
              <a:t>HEVC has </a:t>
            </a:r>
            <a:r>
              <a:rPr lang="en-US" b="1" dirty="0" smtClean="0"/>
              <a:t>64</a:t>
            </a:r>
            <a:r>
              <a:rPr lang="en-US" dirty="0" smtClean="0"/>
              <a:t> possible LPS probabilities (σ</a:t>
            </a:r>
            <a:r>
              <a:rPr lang="en-US" baseline="-25000" dirty="0" smtClean="0"/>
              <a:t> </a:t>
            </a:r>
            <a:r>
              <a:rPr lang="en-US" dirty="0" smtClean="0"/>
              <a:t>from 0 to 63)</a:t>
            </a:r>
          </a:p>
          <a:p>
            <a:pPr lvl="1" hangingPunct="0"/>
            <a:endParaRPr lang="en-US" dirty="0" smtClean="0"/>
          </a:p>
          <a:p>
            <a:pPr hangingPunct="0"/>
            <a:r>
              <a:rPr lang="en-US" dirty="0" smtClean="0"/>
              <a:t>Probability for each state is derived as</a:t>
            </a:r>
          </a:p>
          <a:p>
            <a:pPr lvl="1" hangingPunct="0"/>
            <a:r>
              <a:rPr lang="en-US" dirty="0" smtClean="0"/>
              <a:t>p </a:t>
            </a:r>
            <a:r>
              <a:rPr lang="en-US" baseline="-25000" dirty="0" smtClean="0"/>
              <a:t>σ</a:t>
            </a:r>
            <a:r>
              <a:rPr lang="en-US" dirty="0" smtClean="0"/>
              <a:t> = </a:t>
            </a:r>
            <a:r>
              <a:rPr lang="en-US" dirty="0" smtClean="0">
                <a:sym typeface="Symbol"/>
              </a:rPr>
              <a:t></a:t>
            </a:r>
            <a:r>
              <a:rPr lang="en-US" dirty="0" smtClean="0"/>
              <a:t> p </a:t>
            </a:r>
            <a:r>
              <a:rPr lang="en-US" baseline="-25000" dirty="0" smtClean="0"/>
              <a:t>σ -1 </a:t>
            </a:r>
            <a:r>
              <a:rPr lang="en-US" dirty="0" smtClean="0"/>
              <a:t>  where p</a:t>
            </a:r>
            <a:r>
              <a:rPr lang="en-US" baseline="-25000" dirty="0" smtClean="0"/>
              <a:t>0</a:t>
            </a:r>
            <a:r>
              <a:rPr lang="en-US" dirty="0" smtClean="0"/>
              <a:t>=1/2  and   </a:t>
            </a:r>
            <a:r>
              <a:rPr lang="en-US" dirty="0" smtClean="0">
                <a:sym typeface="Symbol"/>
              </a:rPr>
              <a:t></a:t>
            </a:r>
            <a:r>
              <a:rPr lang="en-US" dirty="0" smtClean="0"/>
              <a:t>=0.9493</a:t>
            </a:r>
          </a:p>
          <a:p>
            <a:pPr lvl="1" hangingPunct="0"/>
            <a:endParaRPr lang="en-US" dirty="0" smtClean="0"/>
          </a:p>
          <a:p>
            <a:pPr hangingPunct="0"/>
            <a:r>
              <a:rPr lang="en-US" dirty="0" err="1" smtClean="0"/>
              <a:t>NextStateLPS</a:t>
            </a:r>
            <a:r>
              <a:rPr lang="en-US" dirty="0" smtClean="0"/>
              <a:t> table defines the state transition in case of a LPS occurring</a:t>
            </a:r>
          </a:p>
          <a:p>
            <a:pPr lvl="1" hangingPunct="0"/>
            <a:r>
              <a:rPr lang="en-US" dirty="0" smtClean="0"/>
              <a:t>The table has 64 entries, one for each state σ</a:t>
            </a:r>
          </a:p>
          <a:p>
            <a:pPr lvl="1" hangingPunct="0"/>
            <a:r>
              <a:rPr lang="en-US" dirty="0" smtClean="0"/>
              <a:t>For MPS, transition is obtained by updating the state σ  to value min( σ+1, 62 )</a:t>
            </a:r>
          </a:p>
          <a:p>
            <a:pPr lvl="1" hangingPunct="0"/>
            <a:endParaRPr lang="en-US" dirty="0" smtClean="0"/>
          </a:p>
          <a:p>
            <a:pPr hangingPunct="0"/>
            <a:r>
              <a:rPr lang="en-US" dirty="0" smtClean="0"/>
              <a:t>New range is computed given the current range and the LPS probability</a:t>
            </a:r>
          </a:p>
          <a:p>
            <a:pPr lvl="1" hangingPunct="0"/>
            <a:r>
              <a:rPr lang="en-US" dirty="0" smtClean="0"/>
              <a:t>Using the range LPS table, that provides (roughly) the value of </a:t>
            </a:r>
            <a:r>
              <a:rPr lang="en-US" dirty="0" err="1" smtClean="0"/>
              <a:t>p</a:t>
            </a:r>
            <a:r>
              <a:rPr lang="en-US" baseline="-25000" dirty="0" err="1" smtClean="0"/>
              <a:t>σ</a:t>
            </a:r>
            <a:r>
              <a:rPr lang="en-US" dirty="0" err="1" smtClean="0"/>
              <a:t>×range</a:t>
            </a:r>
            <a:endParaRPr lang="en-US" dirty="0" smtClean="0"/>
          </a:p>
          <a:p>
            <a:pPr lvl="1" hangingPunct="0"/>
            <a:r>
              <a:rPr lang="en-US" dirty="0" smtClean="0"/>
              <a:t>Table size is </a:t>
            </a:r>
            <a:r>
              <a:rPr lang="en-US" b="1" dirty="0" smtClean="0"/>
              <a:t>64×4</a:t>
            </a:r>
            <a:r>
              <a:rPr lang="en-US" dirty="0" smtClean="0"/>
              <a:t>: 64 LPS probability states times 4 quantized range index</a:t>
            </a:r>
          </a:p>
          <a:p>
            <a:pPr lvl="1" hangingPunct="0"/>
            <a:r>
              <a:rPr lang="en-US" dirty="0" smtClean="0"/>
              <a:t>Range index is obtained by (range&gt;&gt;6) &amp; 3</a:t>
            </a:r>
            <a:endParaRPr lang="en-US" dirty="0"/>
          </a:p>
        </p:txBody>
      </p:sp>
    </p:spTree>
  </p:cSld>
  <p:clrMapOvr>
    <a:masterClrMapping/>
  </p:clrMapOvr>
  <p:transition>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3715" name="Rectangle 3"/>
          <p:cNvSpPr>
            <a:spLocks noGrp="1" noChangeArrowheads="1"/>
          </p:cNvSpPr>
          <p:nvPr>
            <p:ph type="title"/>
          </p:nvPr>
        </p:nvSpPr>
        <p:spPr/>
        <p:txBody>
          <a:bodyPr/>
          <a:lstStyle/>
          <a:p>
            <a:r>
              <a:rPr lang="en-US" dirty="0" smtClean="0"/>
              <a:t>Modified Tables for BAC</a:t>
            </a:r>
            <a:endParaRPr lang="en-US" dirty="0"/>
          </a:p>
        </p:txBody>
      </p:sp>
      <p:sp>
        <p:nvSpPr>
          <p:cNvPr id="243714" name="Rectangle 2"/>
          <p:cNvSpPr>
            <a:spLocks noGrp="1" noChangeArrowheads="1"/>
          </p:cNvSpPr>
          <p:nvPr>
            <p:ph idx="1"/>
          </p:nvPr>
        </p:nvSpPr>
        <p:spPr>
          <a:xfrm>
            <a:off x="163512" y="904108"/>
            <a:ext cx="8757204" cy="5314950"/>
          </a:xfrm>
        </p:spPr>
        <p:txBody>
          <a:bodyPr/>
          <a:lstStyle/>
          <a:p>
            <a:pPr hangingPunct="0"/>
            <a:r>
              <a:rPr lang="en-US" dirty="0" smtClean="0"/>
              <a:t>Extend the number of probability states to 128 (σ</a:t>
            </a:r>
            <a:r>
              <a:rPr lang="en-US" baseline="-25000" dirty="0" smtClean="0"/>
              <a:t> </a:t>
            </a:r>
            <a:r>
              <a:rPr lang="en-US" dirty="0" smtClean="0"/>
              <a:t>from 0 to 127)</a:t>
            </a:r>
          </a:p>
          <a:p>
            <a:pPr lvl="1" hangingPunct="0"/>
            <a:r>
              <a:rPr lang="en-US" dirty="0" smtClean="0">
                <a:sym typeface="Symbol"/>
              </a:rPr>
              <a:t>Set </a:t>
            </a:r>
            <a:r>
              <a:rPr lang="en-US" dirty="0" smtClean="0"/>
              <a:t>=0.969  for slower adaptation</a:t>
            </a:r>
          </a:p>
          <a:p>
            <a:pPr lvl="1" hangingPunct="0"/>
            <a:r>
              <a:rPr lang="en-US" dirty="0" smtClean="0"/>
              <a:t> Lowest probability ~0.009 for coding more skewed distributions</a:t>
            </a:r>
          </a:p>
          <a:p>
            <a:pPr lvl="1" hangingPunct="0"/>
            <a:endParaRPr lang="en-US" dirty="0" smtClean="0"/>
          </a:p>
          <a:p>
            <a:pPr hangingPunct="0"/>
            <a:r>
              <a:rPr lang="en-US" dirty="0" smtClean="0"/>
              <a:t>Range LPS table size is not increased</a:t>
            </a:r>
          </a:p>
          <a:p>
            <a:pPr lvl="1" hangingPunct="0"/>
            <a:r>
              <a:rPr lang="en-US" dirty="0" smtClean="0"/>
              <a:t>Quantize states σ to index the table</a:t>
            </a:r>
          </a:p>
          <a:p>
            <a:pPr lvl="1" hangingPunct="0"/>
            <a:r>
              <a:rPr lang="en-US" dirty="0" smtClean="0"/>
              <a:t>Modified table values to account for new probability states</a:t>
            </a:r>
          </a:p>
          <a:p>
            <a:pPr lvl="1" hangingPunct="0"/>
            <a:endParaRPr lang="en-US" dirty="0" smtClean="0"/>
          </a:p>
          <a:p>
            <a:pPr hangingPunct="0"/>
            <a:r>
              <a:rPr lang="en-US" dirty="0" smtClean="0"/>
              <a:t>Two table sizes considered</a:t>
            </a:r>
          </a:p>
          <a:p>
            <a:pPr marL="744537" lvl="1" indent="-457200" hangingPunct="0">
              <a:buFont typeface="+mj-lt"/>
              <a:buAutoNum type="arabicPeriod"/>
            </a:pPr>
            <a:r>
              <a:rPr lang="en-US" dirty="0" smtClean="0"/>
              <a:t>Same table size as HEVC 64×4 (table indexed by σ&gt;&gt;1)</a:t>
            </a:r>
          </a:p>
          <a:p>
            <a:pPr marL="744537" lvl="1" indent="-457200" hangingPunct="0">
              <a:buFont typeface="+mj-lt"/>
              <a:buAutoNum type="arabicPeriod"/>
            </a:pPr>
            <a:r>
              <a:rPr lang="en-US" dirty="0" smtClean="0"/>
              <a:t>Half table size 32×4 (table indexed by σ&gt;&gt;2)</a:t>
            </a:r>
          </a:p>
          <a:p>
            <a:pPr marL="1082675" lvl="2" indent="-457200" hangingPunct="0"/>
            <a:endParaRPr lang="en-US" dirty="0" smtClean="0"/>
          </a:p>
          <a:p>
            <a:pPr hangingPunct="0"/>
            <a:r>
              <a:rPr lang="en-US" dirty="0" smtClean="0"/>
              <a:t>Combination with a simpler CABAC initialization in CE1 (H0535)</a:t>
            </a:r>
          </a:p>
          <a:p>
            <a:pPr lvl="1" hangingPunct="0"/>
            <a:r>
              <a:rPr lang="en-US" dirty="0" smtClean="0"/>
              <a:t>Straightforward linear function</a:t>
            </a:r>
          </a:p>
          <a:p>
            <a:pPr lvl="1" hangingPunct="0"/>
            <a:r>
              <a:rPr lang="en-US" dirty="0" smtClean="0"/>
              <a:t>Removal of 3 tables</a:t>
            </a:r>
          </a:p>
          <a:p>
            <a:pPr marL="1082675" lvl="2" indent="-457200" hangingPunct="0"/>
            <a:endParaRPr lang="en-US" dirty="0" smtClean="0"/>
          </a:p>
        </p:txBody>
      </p:sp>
    </p:spTree>
  </p:cSld>
  <p:clrMapOvr>
    <a:masterClrMapping/>
  </p:clrMapOvr>
  <p:transition>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3715" name="Rectangle 3"/>
          <p:cNvSpPr>
            <a:spLocks noGrp="1" noChangeArrowheads="1"/>
          </p:cNvSpPr>
          <p:nvPr>
            <p:ph type="title"/>
          </p:nvPr>
        </p:nvSpPr>
        <p:spPr/>
        <p:txBody>
          <a:bodyPr/>
          <a:lstStyle/>
          <a:p>
            <a:r>
              <a:rPr lang="en-US" dirty="0" smtClean="0"/>
              <a:t>Results</a:t>
            </a:r>
            <a:endParaRPr lang="en-US" dirty="0"/>
          </a:p>
        </p:txBody>
      </p:sp>
      <p:sp>
        <p:nvSpPr>
          <p:cNvPr id="243714" name="Rectangle 2"/>
          <p:cNvSpPr>
            <a:spLocks noGrp="1" noChangeArrowheads="1"/>
          </p:cNvSpPr>
          <p:nvPr>
            <p:ph idx="1"/>
          </p:nvPr>
        </p:nvSpPr>
        <p:spPr>
          <a:xfrm>
            <a:off x="163512" y="904108"/>
            <a:ext cx="8821461" cy="5314950"/>
          </a:xfrm>
        </p:spPr>
        <p:txBody>
          <a:bodyPr/>
          <a:lstStyle/>
          <a:p>
            <a:r>
              <a:rPr lang="en-US" dirty="0" smtClean="0"/>
              <a:t>Common conditions</a:t>
            </a:r>
          </a:p>
          <a:p>
            <a:pPr lvl="1"/>
            <a:r>
              <a:rPr lang="en-US" dirty="0" smtClean="0"/>
              <a:t>Encoding and decoding times similar to anchor</a:t>
            </a:r>
          </a:p>
          <a:p>
            <a:pPr lvl="1"/>
            <a:endParaRPr lang="en-US" dirty="0" smtClean="0"/>
          </a:p>
          <a:p>
            <a:pPr lvl="1"/>
            <a:endParaRPr lang="en-US" dirty="0" smtClean="0"/>
          </a:p>
          <a:p>
            <a:pPr lvl="1"/>
            <a:endParaRPr lang="en-GB" dirty="0" smtClean="0"/>
          </a:p>
          <a:p>
            <a:pPr lvl="1"/>
            <a:endParaRPr lang="en-GB" dirty="0" smtClean="0"/>
          </a:p>
          <a:p>
            <a:pPr lvl="1"/>
            <a:endParaRPr lang="en-GB" dirty="0" smtClean="0"/>
          </a:p>
          <a:p>
            <a:pPr lvl="1">
              <a:buNone/>
            </a:pPr>
            <a:endParaRPr lang="en-GB" dirty="0" smtClean="0"/>
          </a:p>
          <a:p>
            <a:r>
              <a:rPr lang="en-US" dirty="0" smtClean="0"/>
              <a:t>Initialization values have not been changed</a:t>
            </a:r>
          </a:p>
          <a:p>
            <a:pPr lvl="1"/>
            <a:r>
              <a:rPr lang="en-US" dirty="0" smtClean="0"/>
              <a:t>For cases 1 and 2, HEVC initial states are mapped to the 128 states</a:t>
            </a:r>
          </a:p>
          <a:p>
            <a:pPr lvl="1"/>
            <a:r>
              <a:rPr lang="en-US" dirty="0" smtClean="0"/>
              <a:t>For 3 and 4, H0535 initial states are used</a:t>
            </a:r>
          </a:p>
          <a:p>
            <a:pPr lvl="2"/>
            <a:r>
              <a:rPr lang="en-US" dirty="0" smtClean="0"/>
              <a:t>Linear initialization maps directly to the new states</a:t>
            </a:r>
          </a:p>
          <a:p>
            <a:pPr lvl="2"/>
            <a:endParaRPr lang="en-US" dirty="0" smtClean="0"/>
          </a:p>
          <a:p>
            <a:r>
              <a:rPr lang="en-US" dirty="0" smtClean="0"/>
              <a:t>Cross-checks: Cisco (JCTVC-H0210) and RIM (JCTVC-H0680)</a:t>
            </a:r>
          </a:p>
          <a:p>
            <a:pPr lvl="1"/>
            <a:endParaRPr lang="en-US" dirty="0" smtClean="0"/>
          </a:p>
        </p:txBody>
      </p:sp>
      <p:sp>
        <p:nvSpPr>
          <p:cNvPr id="1026"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7" name="Table 6"/>
          <p:cNvGraphicFramePr>
            <a:graphicFrameLocks noGrp="1"/>
          </p:cNvGraphicFramePr>
          <p:nvPr/>
        </p:nvGraphicFramePr>
        <p:xfrm>
          <a:off x="276046" y="1828320"/>
          <a:ext cx="8617788" cy="1854200"/>
        </p:xfrm>
        <a:graphic>
          <a:graphicData uri="http://schemas.openxmlformats.org/drawingml/2006/table">
            <a:tbl>
              <a:tblPr firstRow="1" bandRow="1">
                <a:tableStyleId>{5C22544A-7EE6-4342-B048-85BDC9FD1C3A}</a:tableStyleId>
              </a:tblPr>
              <a:tblGrid>
                <a:gridCol w="534837"/>
                <a:gridCol w="1380227"/>
                <a:gridCol w="957532"/>
                <a:gridCol w="957532"/>
                <a:gridCol w="957532"/>
                <a:gridCol w="957532"/>
                <a:gridCol w="957532"/>
                <a:gridCol w="957532"/>
                <a:gridCol w="957532"/>
              </a:tblGrid>
              <a:tr h="370840">
                <a:tc>
                  <a:txBody>
                    <a:bodyPr/>
                    <a:lstStyle/>
                    <a:p>
                      <a:pPr algn="ctr"/>
                      <a:endParaRPr lang="en-US" sz="1600" dirty="0"/>
                    </a:p>
                  </a:txBody>
                  <a:tcPr/>
                </a:tc>
                <a:tc>
                  <a:txBody>
                    <a:bodyPr/>
                    <a:lstStyle/>
                    <a:p>
                      <a:pPr algn="ctr"/>
                      <a:r>
                        <a:rPr lang="en-US" sz="1600" dirty="0" smtClean="0"/>
                        <a:t>Case</a:t>
                      </a:r>
                      <a:endParaRPr lang="en-US" sz="1600" dirty="0"/>
                    </a:p>
                  </a:txBody>
                  <a:tcPr/>
                </a:tc>
                <a:tc>
                  <a:txBody>
                    <a:bodyPr/>
                    <a:lstStyle/>
                    <a:p>
                      <a:pPr algn="ctr"/>
                      <a:r>
                        <a:rPr lang="en-US" sz="1600" dirty="0" smtClean="0"/>
                        <a:t>AI-HE</a:t>
                      </a:r>
                      <a:endParaRPr lang="en-US" sz="1600" dirty="0"/>
                    </a:p>
                  </a:txBody>
                  <a:tcPr/>
                </a:tc>
                <a:tc>
                  <a:txBody>
                    <a:bodyPr/>
                    <a:lstStyle/>
                    <a:p>
                      <a:pPr algn="ctr"/>
                      <a:r>
                        <a:rPr lang="en-US" sz="1600" dirty="0" smtClean="0"/>
                        <a:t>RA-HE</a:t>
                      </a:r>
                      <a:endParaRPr lang="en-US" sz="1600" dirty="0"/>
                    </a:p>
                  </a:txBody>
                  <a:tcPr/>
                </a:tc>
                <a:tc>
                  <a:txBody>
                    <a:bodyPr/>
                    <a:lstStyle/>
                    <a:p>
                      <a:pPr algn="ctr"/>
                      <a:r>
                        <a:rPr lang="en-US" sz="1600" dirty="0" smtClean="0"/>
                        <a:t>LB-HE</a:t>
                      </a:r>
                      <a:endParaRPr lang="en-US" sz="1600" dirty="0"/>
                    </a:p>
                  </a:txBody>
                  <a:tcPr/>
                </a:tc>
                <a:tc>
                  <a:txBody>
                    <a:bodyPr/>
                    <a:lstStyle/>
                    <a:p>
                      <a:pPr algn="ctr"/>
                      <a:r>
                        <a:rPr lang="en-US" sz="1600" dirty="0" smtClean="0"/>
                        <a:t>AI-LC</a:t>
                      </a:r>
                      <a:endParaRPr lang="en-US" sz="1600" dirty="0"/>
                    </a:p>
                  </a:txBody>
                  <a:tcPr/>
                </a:tc>
                <a:tc>
                  <a:txBody>
                    <a:bodyPr/>
                    <a:lstStyle/>
                    <a:p>
                      <a:pPr algn="ctr"/>
                      <a:r>
                        <a:rPr lang="en-US" sz="1600" dirty="0" smtClean="0"/>
                        <a:t>RA-LC</a:t>
                      </a:r>
                      <a:endParaRPr lang="en-US" sz="1600" dirty="0"/>
                    </a:p>
                  </a:txBody>
                  <a:tcPr/>
                </a:tc>
                <a:tc>
                  <a:txBody>
                    <a:bodyPr/>
                    <a:lstStyle/>
                    <a:p>
                      <a:pPr algn="ctr"/>
                      <a:r>
                        <a:rPr lang="en-US" sz="1600" dirty="0" smtClean="0"/>
                        <a:t>LB-HE</a:t>
                      </a:r>
                      <a:endParaRPr lang="en-US" sz="1600" dirty="0"/>
                    </a:p>
                  </a:txBody>
                  <a:tcPr/>
                </a:tc>
                <a:tc>
                  <a:txBody>
                    <a:bodyPr/>
                    <a:lstStyle/>
                    <a:p>
                      <a:pPr algn="ctr"/>
                      <a:r>
                        <a:rPr lang="en-US" sz="1600" dirty="0" smtClean="0"/>
                        <a:t>RA10</a:t>
                      </a:r>
                      <a:endParaRPr lang="en-US" sz="1600" dirty="0"/>
                    </a:p>
                  </a:txBody>
                  <a:tcPr/>
                </a:tc>
              </a:tr>
              <a:tr h="370840">
                <a:tc>
                  <a:txBody>
                    <a:bodyPr/>
                    <a:lstStyle/>
                    <a:p>
                      <a:pPr algn="ctr"/>
                      <a:r>
                        <a:rPr lang="en-US" dirty="0" smtClean="0"/>
                        <a:t>1</a:t>
                      </a:r>
                      <a:endParaRPr lang="en-US" dirty="0"/>
                    </a:p>
                  </a:txBody>
                  <a:tcPr/>
                </a:tc>
                <a:tc>
                  <a:txBody>
                    <a:bodyPr/>
                    <a:lstStyle/>
                    <a:p>
                      <a:pPr algn="ctr"/>
                      <a:r>
                        <a:rPr lang="en-US" dirty="0" smtClean="0"/>
                        <a:t>64×4</a:t>
                      </a:r>
                      <a:endParaRPr lang="en-US" dirty="0"/>
                    </a:p>
                  </a:txBody>
                  <a:tcPr/>
                </a:tc>
                <a:tc>
                  <a:txBody>
                    <a:bodyPr/>
                    <a:lstStyle/>
                    <a:p>
                      <a:pPr algn="ctr"/>
                      <a:r>
                        <a:rPr lang="en-US" dirty="0" smtClean="0"/>
                        <a:t>-0.33%</a:t>
                      </a:r>
                      <a:endParaRPr lang="en-US" dirty="0"/>
                    </a:p>
                  </a:txBody>
                  <a:tcPr/>
                </a:tc>
                <a:tc>
                  <a:txBody>
                    <a:bodyPr/>
                    <a:lstStyle/>
                    <a:p>
                      <a:pPr algn="ctr"/>
                      <a:r>
                        <a:rPr lang="en-US" dirty="0" smtClean="0"/>
                        <a:t>-0.22%</a:t>
                      </a:r>
                      <a:endParaRPr lang="en-US" dirty="0"/>
                    </a:p>
                  </a:txBody>
                  <a:tcPr/>
                </a:tc>
                <a:tc>
                  <a:txBody>
                    <a:bodyPr/>
                    <a:lstStyle/>
                    <a:p>
                      <a:pPr algn="ctr"/>
                      <a:r>
                        <a:rPr lang="en-US" dirty="0" smtClean="0"/>
                        <a:t>-0.16%</a:t>
                      </a:r>
                      <a:endParaRPr lang="en-US" dirty="0"/>
                    </a:p>
                  </a:txBody>
                  <a:tcPr/>
                </a:tc>
                <a:tc>
                  <a:txBody>
                    <a:bodyPr/>
                    <a:lstStyle/>
                    <a:p>
                      <a:pPr algn="ctr"/>
                      <a:r>
                        <a:rPr lang="en-US" dirty="0" smtClean="0"/>
                        <a:t>-0.34%</a:t>
                      </a:r>
                      <a:endParaRPr lang="en-US" dirty="0"/>
                    </a:p>
                  </a:txBody>
                  <a:tcPr/>
                </a:tc>
                <a:tc>
                  <a:txBody>
                    <a:bodyPr/>
                    <a:lstStyle/>
                    <a:p>
                      <a:pPr algn="ctr"/>
                      <a:r>
                        <a:rPr lang="en-US" dirty="0" smtClean="0"/>
                        <a:t>-0.23%</a:t>
                      </a:r>
                      <a:endParaRPr lang="en-US" dirty="0"/>
                    </a:p>
                  </a:txBody>
                  <a:tcPr/>
                </a:tc>
                <a:tc>
                  <a:txBody>
                    <a:bodyPr/>
                    <a:lstStyle/>
                    <a:p>
                      <a:pPr algn="ctr"/>
                      <a:r>
                        <a:rPr lang="en-US" dirty="0" smtClean="0"/>
                        <a:t>-0.22%</a:t>
                      </a:r>
                      <a:endParaRPr lang="en-US" dirty="0"/>
                    </a:p>
                  </a:txBody>
                  <a:tcPr/>
                </a:tc>
                <a:tc>
                  <a:txBody>
                    <a:bodyPr/>
                    <a:lstStyle/>
                    <a:p>
                      <a:pPr algn="ctr"/>
                      <a:r>
                        <a:rPr lang="en-US" dirty="0" smtClean="0"/>
                        <a:t>-0.33%</a:t>
                      </a:r>
                      <a:endParaRPr lang="en-US" dirty="0"/>
                    </a:p>
                  </a:txBody>
                  <a:tcPr/>
                </a:tc>
              </a:tr>
              <a:tr h="370840">
                <a:tc>
                  <a:txBody>
                    <a:bodyPr/>
                    <a:lstStyle/>
                    <a:p>
                      <a:pPr algn="ctr"/>
                      <a:r>
                        <a:rPr lang="en-US" dirty="0" smtClean="0"/>
                        <a:t>2</a:t>
                      </a:r>
                      <a:endParaRPr lang="en-US" dirty="0"/>
                    </a:p>
                  </a:txBody>
                  <a:tcPr/>
                </a:tc>
                <a:tc>
                  <a:txBody>
                    <a:bodyPr/>
                    <a:lstStyle/>
                    <a:p>
                      <a:pPr algn="ctr"/>
                      <a:r>
                        <a:rPr lang="en-US" dirty="0" smtClean="0"/>
                        <a:t>32×4</a:t>
                      </a:r>
                      <a:endParaRPr lang="en-US" dirty="0"/>
                    </a:p>
                  </a:txBody>
                  <a:tcPr/>
                </a:tc>
                <a:tc>
                  <a:txBody>
                    <a:bodyPr/>
                    <a:lstStyle/>
                    <a:p>
                      <a:pPr algn="ctr"/>
                      <a:r>
                        <a:rPr lang="en-US" smtClean="0"/>
                        <a:t>-0.26%</a:t>
                      </a:r>
                      <a:endParaRPr lang="en-US"/>
                    </a:p>
                  </a:txBody>
                  <a:tcPr/>
                </a:tc>
                <a:tc>
                  <a:txBody>
                    <a:bodyPr/>
                    <a:lstStyle/>
                    <a:p>
                      <a:pPr algn="ctr"/>
                      <a:r>
                        <a:rPr lang="en-US" dirty="0" smtClean="0"/>
                        <a:t>-0.17%</a:t>
                      </a:r>
                      <a:endParaRPr lang="en-US" dirty="0"/>
                    </a:p>
                  </a:txBody>
                  <a:tcPr/>
                </a:tc>
                <a:tc>
                  <a:txBody>
                    <a:bodyPr/>
                    <a:lstStyle/>
                    <a:p>
                      <a:pPr algn="ctr"/>
                      <a:r>
                        <a:rPr lang="en-US" dirty="0" smtClean="0"/>
                        <a:t>-0.12%</a:t>
                      </a:r>
                      <a:endParaRPr lang="en-US"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dirty="0" smtClean="0"/>
                        <a:t>-0.28%</a:t>
                      </a:r>
                      <a:endParaRPr lang="en-US" dirty="0"/>
                    </a:p>
                  </a:txBody>
                  <a:tcPr/>
                </a:tc>
                <a:tc>
                  <a:txBody>
                    <a:bodyPr/>
                    <a:lstStyle/>
                    <a:p>
                      <a:pPr algn="ctr"/>
                      <a:r>
                        <a:rPr lang="en-US" dirty="0" smtClean="0"/>
                        <a:t>-0.18%</a:t>
                      </a:r>
                      <a:endParaRPr lang="en-US" dirty="0"/>
                    </a:p>
                  </a:txBody>
                  <a:tcPr/>
                </a:tc>
                <a:tc>
                  <a:txBody>
                    <a:bodyPr/>
                    <a:lstStyle/>
                    <a:p>
                      <a:pPr algn="ctr"/>
                      <a:r>
                        <a:rPr lang="en-US" dirty="0" smtClean="0"/>
                        <a:t>-0.11%</a:t>
                      </a:r>
                      <a:endParaRPr lang="en-US" dirty="0"/>
                    </a:p>
                  </a:txBody>
                  <a:tcPr/>
                </a:tc>
                <a:tc>
                  <a:txBody>
                    <a:bodyPr/>
                    <a:lstStyle/>
                    <a:p>
                      <a:pPr algn="ctr"/>
                      <a:r>
                        <a:rPr lang="en-US" dirty="0" smtClean="0"/>
                        <a:t>-0.29%</a:t>
                      </a:r>
                      <a:endParaRPr lang="en-US" dirty="0"/>
                    </a:p>
                  </a:txBody>
                  <a:tcPr/>
                </a:tc>
              </a:tr>
              <a:tr h="370840">
                <a:tc>
                  <a:txBody>
                    <a:bodyPr/>
                    <a:lstStyle/>
                    <a:p>
                      <a:pPr algn="ctr"/>
                      <a:r>
                        <a:rPr lang="en-US" dirty="0" smtClean="0"/>
                        <a:t>3</a:t>
                      </a:r>
                      <a:endParaRPr lang="en-US" dirty="0"/>
                    </a:p>
                  </a:txBody>
                  <a:tcPr/>
                </a:tc>
                <a:tc>
                  <a:txBody>
                    <a:bodyPr/>
                    <a:lstStyle/>
                    <a:p>
                      <a:pPr algn="ctr"/>
                      <a:r>
                        <a:rPr lang="en-US" dirty="0" smtClean="0"/>
                        <a:t>64×4 H535</a:t>
                      </a:r>
                      <a:endParaRPr lang="en-US"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dirty="0" smtClean="0"/>
                        <a:t>-0.33%</a:t>
                      </a:r>
                    </a:p>
                  </a:txBody>
                  <a:tcPr/>
                </a:tc>
                <a:tc>
                  <a:txBody>
                    <a:bodyPr/>
                    <a:lstStyle/>
                    <a:p>
                      <a:pPr algn="ctr"/>
                      <a:r>
                        <a:rPr lang="en-US" dirty="0" smtClean="0"/>
                        <a:t>-0.20%</a:t>
                      </a:r>
                      <a:endParaRPr lang="en-US" dirty="0"/>
                    </a:p>
                  </a:txBody>
                  <a:tcPr/>
                </a:tc>
                <a:tc>
                  <a:txBody>
                    <a:bodyPr/>
                    <a:lstStyle/>
                    <a:p>
                      <a:pPr algn="ctr"/>
                      <a:r>
                        <a:rPr lang="en-US" dirty="0" smtClean="0"/>
                        <a:t>-0.15%</a:t>
                      </a:r>
                      <a:endParaRPr lang="en-US"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dirty="0" smtClean="0"/>
                        <a:t>-0.33%</a:t>
                      </a:r>
                      <a:endParaRPr lang="en-US"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dirty="0" smtClean="0"/>
                        <a:t>-0.22%</a:t>
                      </a:r>
                    </a:p>
                  </a:txBody>
                  <a:tcPr/>
                </a:tc>
                <a:tc>
                  <a:txBody>
                    <a:bodyPr/>
                    <a:lstStyle/>
                    <a:p>
                      <a:pPr algn="ctr"/>
                      <a:r>
                        <a:rPr lang="en-US" dirty="0" smtClean="0"/>
                        <a:t>-0.22%</a:t>
                      </a:r>
                      <a:endParaRPr lang="en-US" dirty="0"/>
                    </a:p>
                  </a:txBody>
                  <a:tcPr/>
                </a:tc>
                <a:tc>
                  <a:txBody>
                    <a:bodyPr/>
                    <a:lstStyle/>
                    <a:p>
                      <a:pPr algn="ctr"/>
                      <a:r>
                        <a:rPr lang="en-US" dirty="0" smtClean="0"/>
                        <a:t>-0.32%</a:t>
                      </a:r>
                      <a:endParaRPr lang="en-US" dirty="0"/>
                    </a:p>
                  </a:txBody>
                  <a:tcPr/>
                </a:tc>
              </a:tr>
              <a:tr h="370840">
                <a:tc>
                  <a:txBody>
                    <a:bodyPr/>
                    <a:lstStyle/>
                    <a:p>
                      <a:pPr algn="ctr"/>
                      <a:r>
                        <a:rPr lang="en-US" b="0" dirty="0" smtClean="0"/>
                        <a:t>4</a:t>
                      </a:r>
                      <a:endParaRPr lang="en-US" b="0" dirty="0"/>
                    </a:p>
                  </a:txBody>
                  <a:tcPr/>
                </a:tc>
                <a:tc>
                  <a:txBody>
                    <a:bodyPr/>
                    <a:lstStyle/>
                    <a:p>
                      <a:pPr algn="ctr"/>
                      <a:r>
                        <a:rPr lang="en-US" b="0" dirty="0" smtClean="0"/>
                        <a:t>32×4</a:t>
                      </a:r>
                      <a:r>
                        <a:rPr lang="en-US" b="0" baseline="0" dirty="0" smtClean="0"/>
                        <a:t> H535</a:t>
                      </a:r>
                      <a:endParaRPr lang="en-US" b="0" dirty="0"/>
                    </a:p>
                  </a:txBody>
                  <a:tcPr/>
                </a:tc>
                <a:tc>
                  <a:txBody>
                    <a:bodyPr/>
                    <a:lstStyle/>
                    <a:p>
                      <a:pPr algn="ctr"/>
                      <a:r>
                        <a:rPr lang="en-US" b="0" dirty="0" smtClean="0"/>
                        <a:t>-0.25%</a:t>
                      </a:r>
                      <a:endParaRPr lang="en-US" b="0" dirty="0"/>
                    </a:p>
                  </a:txBody>
                  <a:tcPr/>
                </a:tc>
                <a:tc>
                  <a:txBody>
                    <a:bodyPr/>
                    <a:lstStyle/>
                    <a:p>
                      <a:pPr algn="ctr"/>
                      <a:r>
                        <a:rPr lang="en-US" b="0" dirty="0" smtClean="0"/>
                        <a:t>-0.16%</a:t>
                      </a:r>
                      <a:endParaRPr lang="en-US" b="0" dirty="0"/>
                    </a:p>
                  </a:txBody>
                  <a:tcPr/>
                </a:tc>
                <a:tc>
                  <a:txBody>
                    <a:bodyPr/>
                    <a:lstStyle/>
                    <a:p>
                      <a:pPr algn="ctr"/>
                      <a:r>
                        <a:rPr lang="en-US" b="0" dirty="0" smtClean="0"/>
                        <a:t>-0.08%</a:t>
                      </a:r>
                      <a:endParaRPr lang="en-US" b="0"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b="0" dirty="0" smtClean="0"/>
                        <a:t>-0.28%</a:t>
                      </a:r>
                      <a:endParaRPr lang="en-US" b="0" dirty="0"/>
                    </a:p>
                  </a:txBody>
                  <a:tcPr/>
                </a:tc>
                <a:tc>
                  <a:txBody>
                    <a:bodyPr/>
                    <a:lstStyle/>
                    <a:p>
                      <a:pPr algn="ctr"/>
                      <a:r>
                        <a:rPr lang="en-US" b="0" dirty="0" smtClean="0"/>
                        <a:t>-0.18%</a:t>
                      </a:r>
                      <a:endParaRPr lang="en-US" b="0" dirty="0"/>
                    </a:p>
                  </a:txBody>
                  <a:tcPr/>
                </a:tc>
                <a:tc>
                  <a:txBody>
                    <a:bodyPr/>
                    <a:lstStyle/>
                    <a:p>
                      <a:pPr algn="ctr"/>
                      <a:r>
                        <a:rPr lang="en-US" b="0" dirty="0" smtClean="0"/>
                        <a:t>-0.13%</a:t>
                      </a:r>
                      <a:endParaRPr lang="en-US" b="0" dirty="0"/>
                    </a:p>
                  </a:txBody>
                  <a:tcPr/>
                </a:tc>
                <a:tc>
                  <a:txBody>
                    <a:bodyPr/>
                    <a:lstStyle/>
                    <a:p>
                      <a:pPr algn="ctr"/>
                      <a:r>
                        <a:rPr lang="en-US" b="0" dirty="0" smtClean="0"/>
                        <a:t>-0.29%</a:t>
                      </a:r>
                      <a:endParaRPr lang="en-US" b="0" dirty="0"/>
                    </a:p>
                  </a:txBody>
                  <a:tcPr/>
                </a:tc>
              </a:tr>
            </a:tbl>
          </a:graphicData>
        </a:graphic>
      </p:graphicFrame>
    </p:spTree>
  </p:cSld>
  <p:clrMapOvr>
    <a:masterClrMapping/>
  </p:clrMapOvr>
  <p:transition>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3715" name="Rectangle 3"/>
          <p:cNvSpPr>
            <a:spLocks noGrp="1" noChangeArrowheads="1"/>
          </p:cNvSpPr>
          <p:nvPr>
            <p:ph type="title"/>
          </p:nvPr>
        </p:nvSpPr>
        <p:spPr/>
        <p:txBody>
          <a:bodyPr/>
          <a:lstStyle/>
          <a:p>
            <a:r>
              <a:rPr lang="en-US" dirty="0" smtClean="0"/>
              <a:t>Conclusions</a:t>
            </a:r>
            <a:endParaRPr lang="en-US" dirty="0"/>
          </a:p>
        </p:txBody>
      </p:sp>
      <p:sp>
        <p:nvSpPr>
          <p:cNvPr id="243714" name="Rectangle 2"/>
          <p:cNvSpPr>
            <a:spLocks noGrp="1" noChangeArrowheads="1"/>
          </p:cNvSpPr>
          <p:nvPr>
            <p:ph idx="1"/>
          </p:nvPr>
        </p:nvSpPr>
        <p:spPr/>
        <p:txBody>
          <a:bodyPr/>
          <a:lstStyle/>
          <a:p>
            <a:pPr lvl="0" hangingPunct="0">
              <a:buNone/>
            </a:pPr>
            <a:endParaRPr lang="en-US" dirty="0" smtClean="0"/>
          </a:p>
          <a:p>
            <a:pPr lvl="0" hangingPunct="0"/>
            <a:r>
              <a:rPr lang="en-US" dirty="0" smtClean="0"/>
              <a:t>Proposed straightforward extension of BAC tables for</a:t>
            </a:r>
          </a:p>
          <a:p>
            <a:pPr lvl="1" hangingPunct="0"/>
            <a:r>
              <a:rPr lang="en-US" dirty="0" smtClean="0"/>
              <a:t>Slower adaptation process</a:t>
            </a:r>
          </a:p>
          <a:p>
            <a:pPr lvl="1" hangingPunct="0"/>
            <a:r>
              <a:rPr lang="en-US" dirty="0" smtClean="0"/>
              <a:t>More skewed probabilities</a:t>
            </a:r>
          </a:p>
          <a:p>
            <a:pPr hangingPunct="0"/>
            <a:r>
              <a:rPr lang="en-US" dirty="0" smtClean="0"/>
              <a:t>Increase the number of states to 128</a:t>
            </a:r>
          </a:p>
          <a:p>
            <a:pPr hangingPunct="0"/>
            <a:r>
              <a:rPr lang="en-US" dirty="0" smtClean="0"/>
              <a:t>Two table sizes (64×4 and 32×4)</a:t>
            </a:r>
          </a:p>
          <a:p>
            <a:pPr hangingPunct="0"/>
            <a:r>
              <a:rPr lang="en-US" dirty="0" smtClean="0"/>
              <a:t>Combination with H0535 simplifies initialization and reduces the number of tables</a:t>
            </a:r>
          </a:p>
          <a:p>
            <a:pPr lvl="1" hangingPunct="0"/>
            <a:endParaRPr lang="en-US" dirty="0" smtClean="0"/>
          </a:p>
          <a:p>
            <a:pPr hangingPunct="0"/>
            <a:r>
              <a:rPr lang="en-US" dirty="0" smtClean="0"/>
              <a:t>Better performance, specially for large resolutions</a:t>
            </a:r>
          </a:p>
          <a:p>
            <a:pPr hangingPunct="0">
              <a:buNone/>
            </a:pPr>
            <a:endParaRPr lang="en-US" dirty="0" smtClean="0"/>
          </a:p>
          <a:p>
            <a:pPr lvl="1" hangingPunct="0"/>
            <a:endParaRPr lang="en-US" dirty="0" smtClean="0"/>
          </a:p>
        </p:txBody>
      </p:sp>
    </p:spTree>
  </p:cSld>
  <p:clrMapOvr>
    <a:masterClrMapping/>
  </p:clrMapOvr>
  <p:transition>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438400" y="2057400"/>
            <a:ext cx="4800600" cy="1219200"/>
          </a:xfrm>
        </p:spPr>
        <p:txBody>
          <a:bodyPr/>
          <a:lstStyle>
            <a:lvl1pPr>
              <a:buClr>
                <a:schemeClr val="accent6"/>
              </a:buClr>
              <a:defRPr/>
            </a:lvl1pPr>
          </a:lstStyle>
          <a:p>
            <a:pPr eaLnBrk="1" hangingPunct="1">
              <a:buNone/>
            </a:pPr>
            <a:r>
              <a:rPr lang="en-US" dirty="0" smtClean="0">
                <a:solidFill>
                  <a:schemeClr val="bg1"/>
                </a:solidFill>
              </a:rPr>
              <a:t>Thank you!</a:t>
            </a:r>
          </a:p>
          <a:p>
            <a:pPr eaLnBrk="1" hangingPunct="1">
              <a:buFont typeface="Wingdings" pitchFamily="1" charset="2"/>
              <a:buNone/>
            </a:pPr>
            <a:endParaRPr lang="en-US" sz="3200" dirty="0" smtClean="0">
              <a:solidFill>
                <a:schemeClr val="bg1"/>
              </a:solidFill>
            </a:endParaRPr>
          </a:p>
        </p:txBody>
      </p:sp>
    </p:spTree>
  </p:cSld>
  <p:clrMapOvr>
    <a:masterClrMapping/>
  </p:clrMapOvr>
  <p:transition>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3715" name="Rectangle 3"/>
          <p:cNvSpPr>
            <a:spLocks noGrp="1" noChangeArrowheads="1"/>
          </p:cNvSpPr>
          <p:nvPr>
            <p:ph type="title"/>
          </p:nvPr>
        </p:nvSpPr>
        <p:spPr/>
        <p:txBody>
          <a:bodyPr/>
          <a:lstStyle/>
          <a:p>
            <a:r>
              <a:rPr lang="en-US" dirty="0" smtClean="0"/>
              <a:t>BD-rate 64×4</a:t>
            </a:r>
            <a:endParaRPr lang="en-US" dirty="0"/>
          </a:p>
        </p:txBody>
      </p:sp>
      <p:sp>
        <p:nvSpPr>
          <p:cNvPr id="243714" name="Rectangle 2"/>
          <p:cNvSpPr>
            <a:spLocks noGrp="1" noChangeArrowheads="1"/>
          </p:cNvSpPr>
          <p:nvPr>
            <p:ph idx="1"/>
          </p:nvPr>
        </p:nvSpPr>
        <p:spPr>
          <a:xfrm>
            <a:off x="163513" y="1613647"/>
            <a:ext cx="8098360" cy="4465562"/>
          </a:xfrm>
        </p:spPr>
        <p:txBody>
          <a:bodyPr/>
          <a:lstStyle/>
          <a:p>
            <a:pPr lvl="1"/>
            <a:endParaRPr lang="en-US" dirty="0" smtClean="0"/>
          </a:p>
          <a:p>
            <a:pPr>
              <a:buNone/>
            </a:pPr>
            <a:endParaRPr lang="en-US" dirty="0"/>
          </a:p>
        </p:txBody>
      </p:sp>
      <p:sp>
        <p:nvSpPr>
          <p:cNvPr id="6" name="Rectangle 2"/>
          <p:cNvSpPr txBox="1">
            <a:spLocks noChangeArrowheads="1"/>
          </p:cNvSpPr>
          <p:nvPr/>
        </p:nvSpPr>
        <p:spPr bwMode="auto">
          <a:xfrm>
            <a:off x="163513" y="904108"/>
            <a:ext cx="8712200" cy="53149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630238" lvl="1" indent="-173038" eaLnBrk="1" hangingPunct="1">
              <a:lnSpc>
                <a:spcPct val="95000"/>
              </a:lnSpc>
              <a:spcBef>
                <a:spcPct val="35000"/>
              </a:spcBef>
              <a:buClr>
                <a:schemeClr val="accent2"/>
              </a:buClr>
            </a:pPr>
            <a:endParaRPr kumimoji="0" lang="en-US" sz="2800" b="0" i="0" u="none" strike="noStrike" kern="0" cap="none" spc="0" normalizeH="0" baseline="0" noProof="0" dirty="0" smtClean="0">
              <a:ln>
                <a:noFill/>
              </a:ln>
              <a:solidFill>
                <a:srgbClr val="333333"/>
              </a:solidFill>
              <a:effectLst/>
              <a:uLnTx/>
              <a:uFillTx/>
              <a:latin typeface="+mn-lt"/>
              <a:ea typeface="+mn-ea"/>
              <a:cs typeface="+mn-cs"/>
            </a:endParaRPr>
          </a:p>
          <a:p>
            <a:pPr marL="630238" lvl="1" indent="-173038" eaLnBrk="1" hangingPunct="1">
              <a:lnSpc>
                <a:spcPct val="95000"/>
              </a:lnSpc>
              <a:spcBef>
                <a:spcPct val="35000"/>
              </a:spcBef>
              <a:buClr>
                <a:schemeClr val="accent2"/>
              </a:buClr>
            </a:pPr>
            <a:endParaRPr kumimoji="0" lang="en-US" sz="2800" b="0" i="0" u="none" strike="noStrike" kern="0" cap="none" spc="0" normalizeH="0" baseline="0" noProof="0" dirty="0" smtClean="0">
              <a:ln>
                <a:noFill/>
              </a:ln>
              <a:solidFill>
                <a:srgbClr val="333333"/>
              </a:solidFill>
              <a:effectLst/>
              <a:uLnTx/>
              <a:uFillTx/>
              <a:latin typeface="+mn-lt"/>
              <a:ea typeface="+mn-ea"/>
              <a:cs typeface="+mn-cs"/>
            </a:endParaRPr>
          </a:p>
          <a:p>
            <a:pPr marL="630238" lvl="1" indent="-173038" eaLnBrk="1" hangingPunct="1">
              <a:lnSpc>
                <a:spcPct val="95000"/>
              </a:lnSpc>
              <a:spcBef>
                <a:spcPct val="35000"/>
              </a:spcBef>
              <a:buClr>
                <a:schemeClr val="accent2"/>
              </a:buClr>
              <a:buFont typeface="Wingdings" pitchFamily="2" charset="2"/>
              <a:buChar char="§"/>
            </a:pPr>
            <a:endParaRPr lang="en-US" sz="2000" kern="0" dirty="0" smtClean="0">
              <a:solidFill>
                <a:srgbClr val="333333"/>
              </a:solidFill>
              <a:latin typeface="+mn-lt"/>
              <a:cs typeface="+mn-cs"/>
            </a:endParaRPr>
          </a:p>
          <a:p>
            <a:pPr marL="630238" lvl="1" indent="-173038" eaLnBrk="1" hangingPunct="1">
              <a:lnSpc>
                <a:spcPct val="95000"/>
              </a:lnSpc>
              <a:spcBef>
                <a:spcPct val="35000"/>
              </a:spcBef>
              <a:buClr>
                <a:schemeClr val="accent2"/>
              </a:buClr>
            </a:pPr>
            <a:endParaRPr kumimoji="0" lang="en-US" sz="2000" b="0" i="0" u="none" strike="noStrike" kern="0" cap="none" spc="0" normalizeH="0" baseline="0" noProof="0" dirty="0" smtClean="0">
              <a:ln>
                <a:noFill/>
              </a:ln>
              <a:solidFill>
                <a:srgbClr val="333333"/>
              </a:solidFill>
              <a:effectLst/>
              <a:uLnTx/>
              <a:uFillTx/>
              <a:latin typeface="+mn-lt"/>
              <a:ea typeface="+mn-ea"/>
              <a:cs typeface="+mn-cs"/>
            </a:endParaRPr>
          </a:p>
          <a:p>
            <a:pPr marL="630238" lvl="1" indent="-173038" eaLnBrk="1" hangingPunct="1">
              <a:lnSpc>
                <a:spcPct val="95000"/>
              </a:lnSpc>
              <a:spcBef>
                <a:spcPct val="35000"/>
              </a:spcBef>
              <a:buClr>
                <a:schemeClr val="accent2"/>
              </a:buClr>
            </a:pPr>
            <a:endParaRPr lang="en-US" sz="2000" kern="0" dirty="0" smtClean="0">
              <a:solidFill>
                <a:srgbClr val="333333"/>
              </a:solidFill>
              <a:latin typeface="+mn-lt"/>
              <a:cs typeface="+mn-cs"/>
            </a:endParaRPr>
          </a:p>
          <a:p>
            <a:pPr marL="630238" lvl="1" indent="-173038" eaLnBrk="1" hangingPunct="1">
              <a:lnSpc>
                <a:spcPct val="95000"/>
              </a:lnSpc>
              <a:spcBef>
                <a:spcPct val="35000"/>
              </a:spcBef>
              <a:buClr>
                <a:schemeClr val="accent2"/>
              </a:buClr>
            </a:pPr>
            <a:endParaRPr kumimoji="0" lang="en-US" sz="2000" b="0" i="0" u="none" strike="noStrike" kern="0" cap="none" spc="0" normalizeH="0" baseline="0" noProof="0" dirty="0" smtClean="0">
              <a:ln>
                <a:noFill/>
              </a:ln>
              <a:solidFill>
                <a:srgbClr val="333333"/>
              </a:solidFill>
              <a:effectLst/>
              <a:uLnTx/>
              <a:uFillTx/>
              <a:latin typeface="+mn-lt"/>
              <a:ea typeface="+mn-ea"/>
              <a:cs typeface="+mn-cs"/>
            </a:endParaRPr>
          </a:p>
          <a:p>
            <a:pPr marL="630238" lvl="1" indent="-173038" eaLnBrk="1" hangingPunct="1">
              <a:lnSpc>
                <a:spcPct val="95000"/>
              </a:lnSpc>
              <a:spcBef>
                <a:spcPct val="35000"/>
              </a:spcBef>
              <a:buClr>
                <a:schemeClr val="accent2"/>
              </a:buClr>
            </a:pPr>
            <a:endParaRPr lang="en-US" sz="2000" kern="0" dirty="0" smtClean="0">
              <a:solidFill>
                <a:srgbClr val="333333"/>
              </a:solidFill>
              <a:latin typeface="+mn-lt"/>
              <a:cs typeface="+mn-cs"/>
            </a:endParaRPr>
          </a:p>
          <a:p>
            <a:pPr marL="630238" lvl="1" indent="-173038" eaLnBrk="1" hangingPunct="1">
              <a:lnSpc>
                <a:spcPct val="95000"/>
              </a:lnSpc>
              <a:spcBef>
                <a:spcPct val="35000"/>
              </a:spcBef>
              <a:buClr>
                <a:schemeClr val="accent2"/>
              </a:buClr>
            </a:pPr>
            <a:endParaRPr kumimoji="0" lang="en-US" sz="2000" b="0" i="0" u="none" strike="noStrike" kern="0" cap="none" spc="0" normalizeH="0" baseline="0" noProof="0" dirty="0" smtClean="0">
              <a:ln>
                <a:noFill/>
              </a:ln>
              <a:solidFill>
                <a:srgbClr val="333333"/>
              </a:solidFill>
              <a:effectLst/>
              <a:uLnTx/>
              <a:uFillTx/>
              <a:latin typeface="+mn-lt"/>
              <a:ea typeface="+mn-ea"/>
              <a:cs typeface="+mn-cs"/>
            </a:endParaRPr>
          </a:p>
          <a:p>
            <a:pPr marL="630238" lvl="1" indent="-173038" eaLnBrk="1" hangingPunct="1">
              <a:lnSpc>
                <a:spcPct val="95000"/>
              </a:lnSpc>
              <a:spcBef>
                <a:spcPct val="35000"/>
              </a:spcBef>
              <a:buClr>
                <a:schemeClr val="accent2"/>
              </a:buClr>
            </a:pPr>
            <a:endParaRPr lang="en-US" sz="2000" kern="0" dirty="0" smtClean="0">
              <a:solidFill>
                <a:srgbClr val="333333"/>
              </a:solidFill>
              <a:latin typeface="+mn-lt"/>
              <a:cs typeface="+mn-cs"/>
            </a:endParaRPr>
          </a:p>
          <a:p>
            <a:pPr marL="630238" lvl="1" indent="-173038" eaLnBrk="1" hangingPunct="1">
              <a:lnSpc>
                <a:spcPct val="95000"/>
              </a:lnSpc>
              <a:spcBef>
                <a:spcPct val="35000"/>
              </a:spcBef>
              <a:buClr>
                <a:schemeClr val="accent2"/>
              </a:buClr>
            </a:pPr>
            <a:endParaRPr kumimoji="0" lang="en-US" sz="2000" b="0" i="0" u="none" strike="noStrike" kern="0" cap="none" spc="0" normalizeH="0" baseline="0" noProof="0" dirty="0" smtClean="0">
              <a:ln>
                <a:noFill/>
              </a:ln>
              <a:solidFill>
                <a:srgbClr val="333333"/>
              </a:solidFill>
              <a:effectLst/>
              <a:uLnTx/>
              <a:uFillTx/>
              <a:latin typeface="+mn-lt"/>
              <a:ea typeface="+mn-ea"/>
              <a:cs typeface="+mn-cs"/>
            </a:endParaRPr>
          </a:p>
          <a:p>
            <a:pPr marL="630238" lvl="1" indent="-173038" eaLnBrk="1" hangingPunct="1">
              <a:lnSpc>
                <a:spcPct val="95000"/>
              </a:lnSpc>
              <a:spcBef>
                <a:spcPct val="35000"/>
              </a:spcBef>
              <a:buClr>
                <a:schemeClr val="accent2"/>
              </a:buClr>
            </a:pPr>
            <a:endParaRPr lang="en-US" sz="2000" kern="0" dirty="0" smtClean="0">
              <a:solidFill>
                <a:srgbClr val="333333"/>
              </a:solidFill>
              <a:latin typeface="+mn-lt"/>
              <a:cs typeface="+mn-cs"/>
            </a:endParaRPr>
          </a:p>
          <a:p>
            <a:pPr marL="630238" lvl="1" indent="-173038" eaLnBrk="1" hangingPunct="1">
              <a:lnSpc>
                <a:spcPct val="95000"/>
              </a:lnSpc>
              <a:spcBef>
                <a:spcPct val="35000"/>
              </a:spcBef>
              <a:buClr>
                <a:schemeClr val="accent2"/>
              </a:buClr>
            </a:pPr>
            <a:endParaRPr kumimoji="0" lang="en-US" sz="1000" b="0" i="0" u="none" strike="noStrike" kern="0" cap="none" spc="0" normalizeH="0" baseline="0" noProof="0" dirty="0" smtClean="0">
              <a:ln>
                <a:noFill/>
              </a:ln>
              <a:solidFill>
                <a:srgbClr val="333333"/>
              </a:solidFill>
              <a:effectLst/>
              <a:uLnTx/>
              <a:uFillTx/>
              <a:latin typeface="+mn-lt"/>
              <a:ea typeface="+mn-ea"/>
              <a:cs typeface="+mn-cs"/>
            </a:endParaRPr>
          </a:p>
          <a:p>
            <a:pPr marL="173038" marR="0" lvl="0" indent="-173038" algn="l" defTabSz="914400" rtl="0" eaLnBrk="1" fontAlgn="base" latinLnBrk="0" hangingPunct="1">
              <a:lnSpc>
                <a:spcPct val="95000"/>
              </a:lnSpc>
              <a:spcBef>
                <a:spcPct val="35000"/>
              </a:spcBef>
              <a:spcAft>
                <a:spcPct val="0"/>
              </a:spcAft>
              <a:buClr>
                <a:schemeClr val="accent2"/>
              </a:buClr>
              <a:buSzTx/>
              <a:buFont typeface="Wingdings" pitchFamily="2" charset="2"/>
              <a:buChar char="§"/>
              <a:tabLst/>
              <a:defRPr/>
            </a:pPr>
            <a:endParaRPr kumimoji="0" lang="en-US" sz="2000" b="0" i="0" u="none" strike="noStrike" kern="0" cap="none" spc="0" normalizeH="0" baseline="0" noProof="0" dirty="0">
              <a:ln>
                <a:noFill/>
              </a:ln>
              <a:solidFill>
                <a:srgbClr val="333333"/>
              </a:solidFill>
              <a:effectLst/>
              <a:uLnTx/>
              <a:uFillTx/>
              <a:latin typeface="+mn-lt"/>
              <a:ea typeface="+mn-ea"/>
              <a:cs typeface="+mn-cs"/>
            </a:endParaRPr>
          </a:p>
        </p:txBody>
      </p:sp>
      <p:graphicFrame>
        <p:nvGraphicFramePr>
          <p:cNvPr id="7" name="Table 6"/>
          <p:cNvGraphicFramePr>
            <a:graphicFrameLocks noGrp="1"/>
          </p:cNvGraphicFramePr>
          <p:nvPr/>
        </p:nvGraphicFramePr>
        <p:xfrm>
          <a:off x="552088" y="862640"/>
          <a:ext cx="7789659" cy="5305818"/>
        </p:xfrm>
        <a:graphic>
          <a:graphicData uri="http://schemas.openxmlformats.org/drawingml/2006/table">
            <a:tbl>
              <a:tblPr/>
              <a:tblGrid>
                <a:gridCol w="933468"/>
                <a:gridCol w="761799"/>
                <a:gridCol w="761799"/>
                <a:gridCol w="761799"/>
                <a:gridCol w="761799"/>
                <a:gridCol w="761799"/>
                <a:gridCol w="761799"/>
                <a:gridCol w="761799"/>
                <a:gridCol w="761799"/>
                <a:gridCol w="761799"/>
              </a:tblGrid>
              <a:tr h="134280">
                <a:tc>
                  <a:txBody>
                    <a:bodyPr/>
                    <a:lstStyle/>
                    <a:p>
                      <a:pPr algn="l" fontAlgn="b"/>
                      <a:endParaRPr lang="en-US" sz="900" b="0" i="0" u="none" strike="noStrike" dirty="0">
                        <a:solidFill>
                          <a:srgbClr val="000000"/>
                        </a:solidFill>
                        <a:latin typeface="Arial"/>
                      </a:endParaRPr>
                    </a:p>
                  </a:txBody>
                  <a:tcPr marL="0" marR="0" marT="0" marB="0" anchor="b">
                    <a:lnL>
                      <a:noFill/>
                    </a:lnL>
                    <a:lnR w="12700" cap="flat" cmpd="sng" algn="ctr">
                      <a:solidFill>
                        <a:srgbClr val="000000"/>
                      </a:solidFill>
                      <a:prstDash val="solid"/>
                      <a:round/>
                      <a:headEnd type="none" w="med" len="med"/>
                      <a:tailEnd type="none" w="med" len="med"/>
                    </a:lnR>
                    <a:lnT>
                      <a:noFill/>
                    </a:lnT>
                    <a:lnB>
                      <a:noFill/>
                    </a:lnB>
                  </a:tcPr>
                </a:tc>
                <a:tc gridSpan="3">
                  <a:txBody>
                    <a:bodyPr/>
                    <a:lstStyle/>
                    <a:p>
                      <a:pPr algn="ctr" fontAlgn="b"/>
                      <a:r>
                        <a:rPr lang="en-US" sz="900" b="1" i="0" u="none" strike="noStrike">
                          <a:solidFill>
                            <a:srgbClr val="000000"/>
                          </a:solidFill>
                          <a:latin typeface="Arial"/>
                        </a:rPr>
                        <a:t>All Intra HE</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900" b="1" i="0" u="none" strike="noStrike">
                          <a:solidFill>
                            <a:srgbClr val="000000"/>
                          </a:solidFill>
                          <a:latin typeface="Arial"/>
                        </a:rPr>
                        <a:t>All Intra LC</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900" b="1" i="0" u="none" strike="noStrike">
                          <a:solidFill>
                            <a:srgbClr val="000000"/>
                          </a:solidFill>
                          <a:latin typeface="Arial"/>
                        </a:rPr>
                        <a:t>All Intra HE-10</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r>
              <a:tr h="142674">
                <a:tc>
                  <a:txBody>
                    <a:bodyPr/>
                    <a:lstStyle/>
                    <a:p>
                      <a:pPr algn="l" fontAlgn="b"/>
                      <a:endParaRPr lang="en-US" sz="900" b="0" i="0" u="none" strike="noStrike">
                        <a:solidFill>
                          <a:srgbClr val="000000"/>
                        </a:solidFill>
                        <a:latin typeface="Arial"/>
                      </a:endParaRPr>
                    </a:p>
                  </a:txBody>
                  <a:tcPr marL="0" marR="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Arial"/>
                        </a:rPr>
                        <a:t>Y</a:t>
                      </a:r>
                    </a:p>
                  </a:txBody>
                  <a:tcPr marL="0" marR="0"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Arial"/>
                        </a:rPr>
                        <a:t>U</a:t>
                      </a: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Arial"/>
                        </a:rPr>
                        <a:t>V</a:t>
                      </a:r>
                    </a:p>
                  </a:txBody>
                  <a:tcPr marL="0" marR="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Arial"/>
                        </a:rPr>
                        <a:t>Y</a:t>
                      </a:r>
                    </a:p>
                  </a:txBody>
                  <a:tcPr marL="0" marR="0"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Arial"/>
                        </a:rPr>
                        <a:t>U</a:t>
                      </a: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Arial"/>
                        </a:rPr>
                        <a:t>V</a:t>
                      </a:r>
                    </a:p>
                  </a:txBody>
                  <a:tcPr marL="0" marR="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Arial"/>
                        </a:rPr>
                        <a:t>Y</a:t>
                      </a:r>
                    </a:p>
                  </a:txBody>
                  <a:tcPr marL="0" marR="0"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Arial"/>
                        </a:rPr>
                        <a:t>U</a:t>
                      </a: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Arial"/>
                        </a:rPr>
                        <a:t>V</a:t>
                      </a:r>
                    </a:p>
                  </a:txBody>
                  <a:tcPr marL="0" marR="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r h="134280">
                <a:tc>
                  <a:txBody>
                    <a:bodyPr/>
                    <a:lstStyle/>
                    <a:p>
                      <a:pPr algn="l" fontAlgn="b"/>
                      <a:r>
                        <a:rPr lang="en-US" sz="900" b="0" i="0" u="none" strike="noStrike" dirty="0" smtClean="0">
                          <a:solidFill>
                            <a:srgbClr val="000000"/>
                          </a:solidFill>
                          <a:latin typeface="Arial"/>
                        </a:rPr>
                        <a:t> Class </a:t>
                      </a:r>
                      <a:r>
                        <a:rPr lang="en-US" sz="900" b="0" i="0" u="none" strike="noStrike" dirty="0">
                          <a:solidFill>
                            <a:srgbClr val="000000"/>
                          </a:solidFill>
                          <a:latin typeface="Arial"/>
                        </a:rPr>
                        <a:t>A (8bit)</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900" b="0" i="0" u="none" strike="noStrike">
                          <a:solidFill>
                            <a:srgbClr val="000000"/>
                          </a:solidFill>
                          <a:latin typeface="Arial"/>
                        </a:rPr>
                        <a:t>-0.43%</a:t>
                      </a:r>
                    </a:p>
                  </a:txBody>
                  <a:tcPr marL="0" marR="0"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900" b="0" i="0" u="none" strike="noStrike">
                          <a:solidFill>
                            <a:srgbClr val="000000"/>
                          </a:solidFill>
                          <a:latin typeface="Arial"/>
                        </a:rPr>
                        <a:t>-0.62%</a:t>
                      </a:r>
                    </a:p>
                  </a:txBody>
                  <a:tcPr marL="0" marR="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900" b="0" i="0" u="none" strike="noStrike">
                          <a:solidFill>
                            <a:srgbClr val="000000"/>
                          </a:solidFill>
                          <a:latin typeface="Arial"/>
                        </a:rPr>
                        <a:t>-0.51%</a:t>
                      </a:r>
                    </a:p>
                  </a:txBody>
                  <a:tcPr marL="0" marR="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900" b="0" i="0" u="none" strike="noStrike">
                          <a:solidFill>
                            <a:srgbClr val="000000"/>
                          </a:solidFill>
                          <a:latin typeface="Arial"/>
                        </a:rPr>
                        <a:t>-0.44%</a:t>
                      </a:r>
                    </a:p>
                  </a:txBody>
                  <a:tcPr marL="0" marR="0"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900" b="0" i="0" u="none" strike="noStrike">
                          <a:solidFill>
                            <a:srgbClr val="000000"/>
                          </a:solidFill>
                          <a:latin typeface="Arial"/>
                        </a:rPr>
                        <a:t>-0.52%</a:t>
                      </a:r>
                    </a:p>
                  </a:txBody>
                  <a:tcPr marL="0" marR="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900" b="0" i="0" u="none" strike="noStrike">
                          <a:solidFill>
                            <a:srgbClr val="000000"/>
                          </a:solidFill>
                          <a:latin typeface="Arial"/>
                        </a:rPr>
                        <a:t>-0.48%</a:t>
                      </a:r>
                    </a:p>
                  </a:txBody>
                  <a:tcPr marL="0" marR="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900" b="0" i="0" u="none" strike="noStrike">
                          <a:solidFill>
                            <a:srgbClr val="000000"/>
                          </a:solidFill>
                          <a:latin typeface="Arial"/>
                        </a:rPr>
                        <a:t> </a:t>
                      </a:r>
                    </a:p>
                  </a:txBody>
                  <a:tcPr marL="0" marR="0"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900" b="0" i="0" u="none" strike="noStrike">
                          <a:solidFill>
                            <a:srgbClr val="000000"/>
                          </a:solidFill>
                          <a:latin typeface="Arial"/>
                        </a:rPr>
                        <a:t> </a:t>
                      </a:r>
                    </a:p>
                  </a:txBody>
                  <a:tcPr marL="0" marR="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900" b="0" i="0" u="none" strike="noStrike">
                          <a:solidFill>
                            <a:srgbClr val="000000"/>
                          </a:solidFill>
                          <a:latin typeface="Arial"/>
                        </a:rPr>
                        <a:t> </a:t>
                      </a:r>
                    </a:p>
                  </a:txBody>
                  <a:tcPr marL="0" marR="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r>
              <a:tr h="134280">
                <a:tc>
                  <a:txBody>
                    <a:bodyPr/>
                    <a:lstStyle/>
                    <a:p>
                      <a:pPr algn="l" fontAlgn="b"/>
                      <a:r>
                        <a:rPr lang="en-US" sz="900" b="0" i="0" u="none" strike="noStrike" dirty="0" smtClean="0">
                          <a:solidFill>
                            <a:srgbClr val="000000"/>
                          </a:solidFill>
                          <a:latin typeface="Arial"/>
                        </a:rPr>
                        <a:t> Class </a:t>
                      </a:r>
                      <a:r>
                        <a:rPr lang="en-US" sz="900" b="0" i="0" u="none" strike="noStrike" dirty="0">
                          <a:solidFill>
                            <a:srgbClr val="000000"/>
                          </a:solidFill>
                          <a:latin typeface="Arial"/>
                        </a:rPr>
                        <a:t>B</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solidFill>
                            <a:srgbClr val="000000"/>
                          </a:solidFill>
                          <a:latin typeface="Arial"/>
                        </a:rPr>
                        <a:t>-0.31%</a:t>
                      </a:r>
                    </a:p>
                  </a:txBody>
                  <a:tcPr marL="0" marR="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900" b="0" i="0" u="none" strike="noStrike">
                          <a:solidFill>
                            <a:srgbClr val="000000"/>
                          </a:solidFill>
                          <a:latin typeface="Arial"/>
                        </a:rPr>
                        <a:t>-0.54%</a:t>
                      </a:r>
                    </a:p>
                  </a:txBody>
                  <a:tcPr marL="0" marR="0" marT="0" marB="0" anchor="b">
                    <a:lnL>
                      <a:noFill/>
                    </a:lnL>
                    <a:lnR>
                      <a:noFill/>
                    </a:lnR>
                    <a:lnT>
                      <a:noFill/>
                    </a:lnT>
                    <a:lnB>
                      <a:noFill/>
                    </a:lnB>
                  </a:tcPr>
                </a:tc>
                <a:tc>
                  <a:txBody>
                    <a:bodyPr/>
                    <a:lstStyle/>
                    <a:p>
                      <a:pPr algn="ctr" fontAlgn="b"/>
                      <a:r>
                        <a:rPr lang="en-US" sz="900" b="0" i="0" u="none" strike="noStrike">
                          <a:solidFill>
                            <a:srgbClr val="000000"/>
                          </a:solidFill>
                          <a:latin typeface="Arial"/>
                        </a:rPr>
                        <a:t>-0.51%</a:t>
                      </a:r>
                    </a:p>
                  </a:txBody>
                  <a:tcPr marL="0" marR="0" marT="0"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solidFill>
                            <a:srgbClr val="000000"/>
                          </a:solidFill>
                          <a:latin typeface="Arial"/>
                        </a:rPr>
                        <a:t>-0.33%</a:t>
                      </a:r>
                    </a:p>
                  </a:txBody>
                  <a:tcPr marL="0" marR="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900" b="0" i="0" u="none" strike="noStrike">
                          <a:solidFill>
                            <a:srgbClr val="000000"/>
                          </a:solidFill>
                          <a:latin typeface="Arial"/>
                        </a:rPr>
                        <a:t>-0.46%</a:t>
                      </a:r>
                    </a:p>
                  </a:txBody>
                  <a:tcPr marL="0" marR="0" marT="0" marB="0" anchor="b">
                    <a:lnL>
                      <a:noFill/>
                    </a:lnL>
                    <a:lnR>
                      <a:noFill/>
                    </a:lnR>
                    <a:lnT>
                      <a:noFill/>
                    </a:lnT>
                    <a:lnB>
                      <a:noFill/>
                    </a:lnB>
                  </a:tcPr>
                </a:tc>
                <a:tc>
                  <a:txBody>
                    <a:bodyPr/>
                    <a:lstStyle/>
                    <a:p>
                      <a:pPr algn="ctr" fontAlgn="b"/>
                      <a:r>
                        <a:rPr lang="en-US" sz="900" b="0" i="0" u="none" strike="noStrike">
                          <a:solidFill>
                            <a:srgbClr val="000000"/>
                          </a:solidFill>
                          <a:latin typeface="Arial"/>
                        </a:rPr>
                        <a:t>-0.47%</a:t>
                      </a:r>
                    </a:p>
                  </a:txBody>
                  <a:tcPr marL="0" marR="0" marT="0"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solidFill>
                            <a:srgbClr val="000000"/>
                          </a:solidFill>
                          <a:latin typeface="Arial"/>
                        </a:rPr>
                        <a:t> </a:t>
                      </a:r>
                    </a:p>
                  </a:txBody>
                  <a:tcPr marL="0" marR="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endParaRPr lang="en-US" sz="900" b="0" i="0" u="none" strike="noStrike">
                        <a:solidFill>
                          <a:srgbClr val="000000"/>
                        </a:solidFill>
                        <a:latin typeface="Arial"/>
                      </a:endParaRPr>
                    </a:p>
                  </a:txBody>
                  <a:tcPr marL="0" marR="0" marT="0" marB="0" anchor="b">
                    <a:lnL>
                      <a:noFill/>
                    </a:lnL>
                    <a:lnR>
                      <a:noFill/>
                    </a:lnR>
                    <a:lnT>
                      <a:noFill/>
                    </a:lnT>
                    <a:lnB>
                      <a:noFill/>
                    </a:lnB>
                  </a:tcPr>
                </a:tc>
                <a:tc>
                  <a:txBody>
                    <a:bodyPr/>
                    <a:lstStyle/>
                    <a:p>
                      <a:pPr algn="ctr" fontAlgn="b"/>
                      <a:r>
                        <a:rPr lang="en-US" sz="900" b="0" i="0" u="none" strike="noStrike">
                          <a:solidFill>
                            <a:srgbClr val="000000"/>
                          </a:solidFill>
                          <a:latin typeface="Arial"/>
                        </a:rPr>
                        <a:t> </a:t>
                      </a:r>
                    </a:p>
                  </a:txBody>
                  <a:tcPr marL="0" marR="0" marT="0" marB="0" anchor="b">
                    <a:lnL>
                      <a:noFill/>
                    </a:lnL>
                    <a:lnR w="12700" cap="flat" cmpd="sng" algn="ctr">
                      <a:solidFill>
                        <a:srgbClr val="000000"/>
                      </a:solidFill>
                      <a:prstDash val="solid"/>
                      <a:round/>
                      <a:headEnd type="none" w="med" len="med"/>
                      <a:tailEnd type="none" w="med" len="med"/>
                    </a:lnR>
                    <a:lnT>
                      <a:noFill/>
                    </a:lnT>
                    <a:lnB>
                      <a:noFill/>
                    </a:lnB>
                  </a:tcPr>
                </a:tc>
              </a:tr>
              <a:tr h="134280">
                <a:tc>
                  <a:txBody>
                    <a:bodyPr/>
                    <a:lstStyle/>
                    <a:p>
                      <a:pPr algn="l" fontAlgn="b"/>
                      <a:r>
                        <a:rPr lang="en-US" sz="900" b="0" i="0" u="none" strike="noStrike" dirty="0" smtClean="0">
                          <a:solidFill>
                            <a:srgbClr val="000000"/>
                          </a:solidFill>
                          <a:latin typeface="Arial"/>
                        </a:rPr>
                        <a:t> Class </a:t>
                      </a:r>
                      <a:r>
                        <a:rPr lang="en-US" sz="900" b="0" i="0" u="none" strike="noStrike" dirty="0">
                          <a:solidFill>
                            <a:srgbClr val="000000"/>
                          </a:solidFill>
                          <a:latin typeface="Arial"/>
                        </a:rPr>
                        <a:t>C</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solidFill>
                            <a:srgbClr val="000000"/>
                          </a:solidFill>
                          <a:latin typeface="Arial"/>
                        </a:rPr>
                        <a:t>-0.31%</a:t>
                      </a:r>
                    </a:p>
                  </a:txBody>
                  <a:tcPr marL="0" marR="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900" b="0" i="0" u="none" strike="noStrike">
                          <a:solidFill>
                            <a:srgbClr val="000000"/>
                          </a:solidFill>
                          <a:latin typeface="Arial"/>
                        </a:rPr>
                        <a:t>-0.66%</a:t>
                      </a:r>
                    </a:p>
                  </a:txBody>
                  <a:tcPr marL="0" marR="0" marT="0" marB="0" anchor="b">
                    <a:lnL>
                      <a:noFill/>
                    </a:lnL>
                    <a:lnR>
                      <a:noFill/>
                    </a:lnR>
                    <a:lnT>
                      <a:noFill/>
                    </a:lnT>
                    <a:lnB>
                      <a:noFill/>
                    </a:lnB>
                  </a:tcPr>
                </a:tc>
                <a:tc>
                  <a:txBody>
                    <a:bodyPr/>
                    <a:lstStyle/>
                    <a:p>
                      <a:pPr algn="ctr" fontAlgn="b"/>
                      <a:r>
                        <a:rPr lang="en-US" sz="900" b="0" i="0" u="none" strike="noStrike">
                          <a:solidFill>
                            <a:srgbClr val="000000"/>
                          </a:solidFill>
                          <a:latin typeface="Arial"/>
                        </a:rPr>
                        <a:t>-0.52%</a:t>
                      </a:r>
                    </a:p>
                  </a:txBody>
                  <a:tcPr marL="0" marR="0" marT="0"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solidFill>
                            <a:srgbClr val="000000"/>
                          </a:solidFill>
                          <a:latin typeface="Arial"/>
                        </a:rPr>
                        <a:t>-0.30%</a:t>
                      </a:r>
                    </a:p>
                  </a:txBody>
                  <a:tcPr marL="0" marR="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900" b="0" i="0" u="none" strike="noStrike">
                          <a:solidFill>
                            <a:srgbClr val="000000"/>
                          </a:solidFill>
                          <a:latin typeface="Arial"/>
                        </a:rPr>
                        <a:t>-0.42%</a:t>
                      </a:r>
                    </a:p>
                  </a:txBody>
                  <a:tcPr marL="0" marR="0" marT="0" marB="0" anchor="b">
                    <a:lnL>
                      <a:noFill/>
                    </a:lnL>
                    <a:lnR>
                      <a:noFill/>
                    </a:lnR>
                    <a:lnT>
                      <a:noFill/>
                    </a:lnT>
                    <a:lnB>
                      <a:noFill/>
                    </a:lnB>
                  </a:tcPr>
                </a:tc>
                <a:tc>
                  <a:txBody>
                    <a:bodyPr/>
                    <a:lstStyle/>
                    <a:p>
                      <a:pPr algn="ctr" fontAlgn="b"/>
                      <a:r>
                        <a:rPr lang="en-US" sz="900" b="0" i="0" u="none" strike="noStrike">
                          <a:solidFill>
                            <a:srgbClr val="000000"/>
                          </a:solidFill>
                          <a:latin typeface="Arial"/>
                        </a:rPr>
                        <a:t>-0.41%</a:t>
                      </a:r>
                    </a:p>
                  </a:txBody>
                  <a:tcPr marL="0" marR="0" marT="0"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solidFill>
                            <a:srgbClr val="000000"/>
                          </a:solidFill>
                          <a:latin typeface="Arial"/>
                        </a:rPr>
                        <a:t> </a:t>
                      </a:r>
                    </a:p>
                  </a:txBody>
                  <a:tcPr marL="0" marR="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endParaRPr lang="en-US" sz="900" b="0" i="0" u="none" strike="noStrike">
                        <a:solidFill>
                          <a:srgbClr val="000000"/>
                        </a:solidFill>
                        <a:latin typeface="Arial"/>
                      </a:endParaRPr>
                    </a:p>
                  </a:txBody>
                  <a:tcPr marL="0" marR="0" marT="0" marB="0" anchor="b">
                    <a:lnL>
                      <a:noFill/>
                    </a:lnL>
                    <a:lnR>
                      <a:noFill/>
                    </a:lnR>
                    <a:lnT>
                      <a:noFill/>
                    </a:lnT>
                    <a:lnB>
                      <a:noFill/>
                    </a:lnB>
                  </a:tcPr>
                </a:tc>
                <a:tc>
                  <a:txBody>
                    <a:bodyPr/>
                    <a:lstStyle/>
                    <a:p>
                      <a:pPr algn="ctr" fontAlgn="b"/>
                      <a:r>
                        <a:rPr lang="en-US" sz="900" b="0" i="0" u="none" strike="noStrike">
                          <a:solidFill>
                            <a:srgbClr val="000000"/>
                          </a:solidFill>
                          <a:latin typeface="Arial"/>
                        </a:rPr>
                        <a:t> </a:t>
                      </a:r>
                    </a:p>
                  </a:txBody>
                  <a:tcPr marL="0" marR="0" marT="0" marB="0" anchor="b">
                    <a:lnL>
                      <a:noFill/>
                    </a:lnL>
                    <a:lnR w="12700" cap="flat" cmpd="sng" algn="ctr">
                      <a:solidFill>
                        <a:srgbClr val="000000"/>
                      </a:solidFill>
                      <a:prstDash val="solid"/>
                      <a:round/>
                      <a:headEnd type="none" w="med" len="med"/>
                      <a:tailEnd type="none" w="med" len="med"/>
                    </a:lnR>
                    <a:lnT>
                      <a:noFill/>
                    </a:lnT>
                    <a:lnB>
                      <a:noFill/>
                    </a:lnB>
                  </a:tcPr>
                </a:tc>
              </a:tr>
              <a:tr h="134280">
                <a:tc>
                  <a:txBody>
                    <a:bodyPr/>
                    <a:lstStyle/>
                    <a:p>
                      <a:pPr algn="l" fontAlgn="b"/>
                      <a:r>
                        <a:rPr lang="en-US" sz="900" b="0" i="0" u="none" strike="noStrike" dirty="0" smtClean="0">
                          <a:solidFill>
                            <a:srgbClr val="000000"/>
                          </a:solidFill>
                          <a:latin typeface="Arial"/>
                        </a:rPr>
                        <a:t> Class </a:t>
                      </a:r>
                      <a:r>
                        <a:rPr lang="en-US" sz="900" b="0" i="0" u="none" strike="noStrike" dirty="0">
                          <a:solidFill>
                            <a:srgbClr val="000000"/>
                          </a:solidFill>
                          <a:latin typeface="Arial"/>
                        </a:rPr>
                        <a:t>D</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solidFill>
                            <a:srgbClr val="000000"/>
                          </a:solidFill>
                          <a:latin typeface="Arial"/>
                        </a:rPr>
                        <a:t>-0.35%</a:t>
                      </a:r>
                    </a:p>
                  </a:txBody>
                  <a:tcPr marL="0" marR="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900" b="0" i="0" u="none" strike="noStrike">
                          <a:solidFill>
                            <a:srgbClr val="000000"/>
                          </a:solidFill>
                          <a:latin typeface="Arial"/>
                        </a:rPr>
                        <a:t>-0.50%</a:t>
                      </a:r>
                    </a:p>
                  </a:txBody>
                  <a:tcPr marL="0" marR="0" marT="0" marB="0" anchor="b">
                    <a:lnL>
                      <a:noFill/>
                    </a:lnL>
                    <a:lnR>
                      <a:noFill/>
                    </a:lnR>
                    <a:lnT>
                      <a:noFill/>
                    </a:lnT>
                    <a:lnB>
                      <a:noFill/>
                    </a:lnB>
                  </a:tcPr>
                </a:tc>
                <a:tc>
                  <a:txBody>
                    <a:bodyPr/>
                    <a:lstStyle/>
                    <a:p>
                      <a:pPr algn="ctr" fontAlgn="b"/>
                      <a:r>
                        <a:rPr lang="en-US" sz="900" b="0" i="0" u="none" strike="noStrike">
                          <a:solidFill>
                            <a:srgbClr val="000000"/>
                          </a:solidFill>
                          <a:latin typeface="Arial"/>
                        </a:rPr>
                        <a:t>-0.45%</a:t>
                      </a:r>
                    </a:p>
                  </a:txBody>
                  <a:tcPr marL="0" marR="0" marT="0"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solidFill>
                            <a:srgbClr val="000000"/>
                          </a:solidFill>
                          <a:latin typeface="Arial"/>
                        </a:rPr>
                        <a:t>-0.35%</a:t>
                      </a:r>
                    </a:p>
                  </a:txBody>
                  <a:tcPr marL="0" marR="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900" b="0" i="0" u="none" strike="noStrike">
                          <a:solidFill>
                            <a:srgbClr val="000000"/>
                          </a:solidFill>
                          <a:latin typeface="Arial"/>
                        </a:rPr>
                        <a:t>-0.46%</a:t>
                      </a:r>
                    </a:p>
                  </a:txBody>
                  <a:tcPr marL="0" marR="0" marT="0" marB="0" anchor="b">
                    <a:lnL>
                      <a:noFill/>
                    </a:lnL>
                    <a:lnR>
                      <a:noFill/>
                    </a:lnR>
                    <a:lnT>
                      <a:noFill/>
                    </a:lnT>
                    <a:lnB>
                      <a:noFill/>
                    </a:lnB>
                  </a:tcPr>
                </a:tc>
                <a:tc>
                  <a:txBody>
                    <a:bodyPr/>
                    <a:lstStyle/>
                    <a:p>
                      <a:pPr algn="ctr" fontAlgn="b"/>
                      <a:r>
                        <a:rPr lang="en-US" sz="900" b="0" i="0" u="none" strike="noStrike">
                          <a:solidFill>
                            <a:srgbClr val="000000"/>
                          </a:solidFill>
                          <a:latin typeface="Arial"/>
                        </a:rPr>
                        <a:t>-0.47%</a:t>
                      </a:r>
                    </a:p>
                  </a:txBody>
                  <a:tcPr marL="0" marR="0" marT="0"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solidFill>
                            <a:srgbClr val="000000"/>
                          </a:solidFill>
                          <a:latin typeface="Arial"/>
                        </a:rPr>
                        <a:t> </a:t>
                      </a:r>
                    </a:p>
                  </a:txBody>
                  <a:tcPr marL="0" marR="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endParaRPr lang="en-US" sz="900" b="0" i="0" u="none" strike="noStrike">
                        <a:solidFill>
                          <a:srgbClr val="000000"/>
                        </a:solidFill>
                        <a:latin typeface="Arial"/>
                      </a:endParaRPr>
                    </a:p>
                  </a:txBody>
                  <a:tcPr marL="0" marR="0" marT="0" marB="0" anchor="b">
                    <a:lnL>
                      <a:noFill/>
                    </a:lnL>
                    <a:lnR>
                      <a:noFill/>
                    </a:lnR>
                    <a:lnT>
                      <a:noFill/>
                    </a:lnT>
                    <a:lnB>
                      <a:noFill/>
                    </a:lnB>
                  </a:tcPr>
                </a:tc>
                <a:tc>
                  <a:txBody>
                    <a:bodyPr/>
                    <a:lstStyle/>
                    <a:p>
                      <a:pPr algn="ctr" fontAlgn="b"/>
                      <a:r>
                        <a:rPr lang="en-US" sz="900" b="0" i="0" u="none" strike="noStrike">
                          <a:solidFill>
                            <a:srgbClr val="000000"/>
                          </a:solidFill>
                          <a:latin typeface="Arial"/>
                        </a:rPr>
                        <a:t> </a:t>
                      </a:r>
                    </a:p>
                  </a:txBody>
                  <a:tcPr marL="0" marR="0" marT="0" marB="0" anchor="b">
                    <a:lnL>
                      <a:noFill/>
                    </a:lnL>
                    <a:lnR w="12700" cap="flat" cmpd="sng" algn="ctr">
                      <a:solidFill>
                        <a:srgbClr val="000000"/>
                      </a:solidFill>
                      <a:prstDash val="solid"/>
                      <a:round/>
                      <a:headEnd type="none" w="med" len="med"/>
                      <a:tailEnd type="none" w="med" len="med"/>
                    </a:lnR>
                    <a:lnT>
                      <a:noFill/>
                    </a:lnT>
                    <a:lnB>
                      <a:noFill/>
                    </a:lnB>
                  </a:tcPr>
                </a:tc>
              </a:tr>
              <a:tr h="142674">
                <a:tc>
                  <a:txBody>
                    <a:bodyPr/>
                    <a:lstStyle/>
                    <a:p>
                      <a:pPr algn="l" fontAlgn="b"/>
                      <a:r>
                        <a:rPr lang="en-US" sz="900" b="0" i="0" u="none" strike="noStrike" dirty="0" smtClean="0">
                          <a:solidFill>
                            <a:srgbClr val="000000"/>
                          </a:solidFill>
                          <a:latin typeface="Arial"/>
                        </a:rPr>
                        <a:t> Class </a:t>
                      </a:r>
                      <a:r>
                        <a:rPr lang="en-US" sz="900" b="0" i="0" u="none" strike="noStrike" dirty="0">
                          <a:solidFill>
                            <a:srgbClr val="000000"/>
                          </a:solidFill>
                          <a:latin typeface="Arial"/>
                        </a:rPr>
                        <a:t>E</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Arial"/>
                        </a:rPr>
                        <a:t>-0.30%</a:t>
                      </a:r>
                    </a:p>
                  </a:txBody>
                  <a:tcPr marL="0" marR="0"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Arial"/>
                        </a:rPr>
                        <a:t>-0.31%</a:t>
                      </a: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Arial"/>
                        </a:rPr>
                        <a:t>-0.24%</a:t>
                      </a:r>
                    </a:p>
                  </a:txBody>
                  <a:tcPr marL="0" marR="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Arial"/>
                        </a:rPr>
                        <a:t>-0.31%</a:t>
                      </a:r>
                    </a:p>
                  </a:txBody>
                  <a:tcPr marL="0" marR="0"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Arial"/>
                        </a:rPr>
                        <a:t>-0.37%</a:t>
                      </a: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Arial"/>
                        </a:rPr>
                        <a:t>-0.38%</a:t>
                      </a:r>
                    </a:p>
                  </a:txBody>
                  <a:tcPr marL="0" marR="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Arial"/>
                        </a:rPr>
                        <a:t> </a:t>
                      </a:r>
                    </a:p>
                  </a:txBody>
                  <a:tcPr marL="0" marR="0"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endParaRPr lang="en-US" sz="900" b="0" i="0" u="none" strike="noStrike">
                        <a:solidFill>
                          <a:srgbClr val="000000"/>
                        </a:solidFill>
                        <a:latin typeface="Arial"/>
                      </a:endParaRP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Arial"/>
                        </a:rPr>
                        <a:t> </a:t>
                      </a:r>
                    </a:p>
                  </a:txBody>
                  <a:tcPr marL="0" marR="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r h="134280">
                <a:tc>
                  <a:txBody>
                    <a:bodyPr/>
                    <a:lstStyle/>
                    <a:p>
                      <a:pPr algn="l" fontAlgn="b"/>
                      <a:r>
                        <a:rPr lang="en-US" sz="900" b="1" i="0" u="none" strike="noStrike" dirty="0" smtClean="0">
                          <a:solidFill>
                            <a:srgbClr val="000000"/>
                          </a:solidFill>
                          <a:latin typeface="Arial"/>
                        </a:rPr>
                        <a:t> Overall</a:t>
                      </a:r>
                      <a:endParaRPr lang="en-US" sz="900" b="1" i="0" u="none" strike="noStrike" dirty="0">
                        <a:solidFill>
                          <a:srgbClr val="000000"/>
                        </a:solidFill>
                        <a:latin typeface="Arial"/>
                      </a:endParaRP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900" b="1" i="0" u="none" strike="noStrike" dirty="0">
                          <a:solidFill>
                            <a:srgbClr val="000000"/>
                          </a:solidFill>
                          <a:latin typeface="Arial"/>
                        </a:rPr>
                        <a:t>-0.33%</a:t>
                      </a:r>
                    </a:p>
                  </a:txBody>
                  <a:tcPr marL="0" marR="0"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900" b="1" i="0" u="none" strike="noStrike" dirty="0">
                          <a:solidFill>
                            <a:srgbClr val="000000"/>
                          </a:solidFill>
                          <a:latin typeface="Arial"/>
                        </a:rPr>
                        <a:t>-0.53%</a:t>
                      </a:r>
                    </a:p>
                  </a:txBody>
                  <a:tcPr marL="0" marR="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900" b="1" i="0" u="none" strike="noStrike" dirty="0">
                          <a:solidFill>
                            <a:srgbClr val="000000"/>
                          </a:solidFill>
                          <a:latin typeface="Arial"/>
                        </a:rPr>
                        <a:t>-0.45%</a:t>
                      </a:r>
                    </a:p>
                  </a:txBody>
                  <a:tcPr marL="0" marR="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900" b="1" i="0" u="none" strike="noStrike" dirty="0">
                          <a:solidFill>
                            <a:srgbClr val="000000"/>
                          </a:solidFill>
                          <a:latin typeface="Arial"/>
                        </a:rPr>
                        <a:t>-0.34%</a:t>
                      </a:r>
                    </a:p>
                  </a:txBody>
                  <a:tcPr marL="0" marR="0"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900" b="1" i="0" u="none" strike="noStrike" dirty="0">
                          <a:solidFill>
                            <a:srgbClr val="000000"/>
                          </a:solidFill>
                          <a:latin typeface="Arial"/>
                        </a:rPr>
                        <a:t>-0.44%</a:t>
                      </a:r>
                    </a:p>
                  </a:txBody>
                  <a:tcPr marL="0" marR="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900" b="1" i="0" u="none" strike="noStrike" dirty="0">
                          <a:solidFill>
                            <a:srgbClr val="000000"/>
                          </a:solidFill>
                          <a:latin typeface="Arial"/>
                        </a:rPr>
                        <a:t>-0.44%</a:t>
                      </a:r>
                    </a:p>
                  </a:txBody>
                  <a:tcPr marL="0" marR="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900" b="0" i="0" u="none" strike="noStrike">
                          <a:solidFill>
                            <a:srgbClr val="000000"/>
                          </a:solidFill>
                          <a:latin typeface="Arial"/>
                        </a:rPr>
                        <a:t> </a:t>
                      </a:r>
                    </a:p>
                  </a:txBody>
                  <a:tcPr marL="0" marR="0"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900" b="0" i="0" u="none" strike="noStrike">
                          <a:solidFill>
                            <a:srgbClr val="000000"/>
                          </a:solidFill>
                          <a:latin typeface="Arial"/>
                        </a:rPr>
                        <a:t> </a:t>
                      </a:r>
                    </a:p>
                  </a:txBody>
                  <a:tcPr marL="0" marR="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900" b="0" i="0" u="none" strike="noStrike">
                          <a:solidFill>
                            <a:srgbClr val="000000"/>
                          </a:solidFill>
                          <a:latin typeface="Arial"/>
                        </a:rPr>
                        <a:t> </a:t>
                      </a:r>
                    </a:p>
                  </a:txBody>
                  <a:tcPr marL="0" marR="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r>
              <a:tr h="142674">
                <a:tc>
                  <a:txBody>
                    <a:bodyPr/>
                    <a:lstStyle/>
                    <a:p>
                      <a:pPr algn="l" fontAlgn="b"/>
                      <a:r>
                        <a:rPr lang="en-US" sz="900" b="0" i="0" u="none" strike="noStrike" dirty="0">
                          <a:solidFill>
                            <a:srgbClr val="000000"/>
                          </a:solidFill>
                          <a:latin typeface="Arial"/>
                        </a:rPr>
                        <a:t> </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808080"/>
                          </a:solidFill>
                          <a:latin typeface="Arial"/>
                        </a:rPr>
                        <a:t>-0.33%</a:t>
                      </a:r>
                    </a:p>
                  </a:txBody>
                  <a:tcPr marL="0" marR="0"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808080"/>
                          </a:solidFill>
                          <a:latin typeface="Arial"/>
                        </a:rPr>
                        <a:t>-0.51%</a:t>
                      </a: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808080"/>
                          </a:solidFill>
                          <a:latin typeface="Arial"/>
                        </a:rPr>
                        <a:t>-0.43%</a:t>
                      </a:r>
                    </a:p>
                  </a:txBody>
                  <a:tcPr marL="0" marR="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808080"/>
                          </a:solidFill>
                          <a:latin typeface="Arial"/>
                        </a:rPr>
                        <a:t>-0.34%</a:t>
                      </a:r>
                    </a:p>
                  </a:txBody>
                  <a:tcPr marL="0" marR="0"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808080"/>
                          </a:solidFill>
                          <a:latin typeface="Arial"/>
                        </a:rPr>
                        <a:t>-0.44%</a:t>
                      </a: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808080"/>
                          </a:solidFill>
                          <a:latin typeface="Arial"/>
                        </a:rPr>
                        <a:t>-0.44%</a:t>
                      </a:r>
                    </a:p>
                  </a:txBody>
                  <a:tcPr marL="0" marR="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808080"/>
                          </a:solidFill>
                          <a:latin typeface="Arial"/>
                        </a:rPr>
                        <a:t> </a:t>
                      </a:r>
                    </a:p>
                  </a:txBody>
                  <a:tcPr marL="0" marR="0"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808080"/>
                          </a:solidFill>
                          <a:latin typeface="Arial"/>
                        </a:rPr>
                        <a:t> </a:t>
                      </a: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808080"/>
                          </a:solidFill>
                          <a:latin typeface="Arial"/>
                        </a:rPr>
                        <a:t> </a:t>
                      </a:r>
                    </a:p>
                  </a:txBody>
                  <a:tcPr marL="0" marR="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r h="142674">
                <a:tc>
                  <a:txBody>
                    <a:bodyPr/>
                    <a:lstStyle/>
                    <a:p>
                      <a:pPr algn="l" fontAlgn="b"/>
                      <a:r>
                        <a:rPr lang="en-US" sz="900" b="0" i="0" u="none" strike="noStrike" dirty="0" smtClean="0">
                          <a:solidFill>
                            <a:srgbClr val="000000"/>
                          </a:solidFill>
                          <a:latin typeface="Arial"/>
                        </a:rPr>
                        <a:t> Class </a:t>
                      </a:r>
                      <a:r>
                        <a:rPr lang="en-US" sz="900" b="0" i="0" u="none" strike="noStrike" dirty="0">
                          <a:solidFill>
                            <a:srgbClr val="000000"/>
                          </a:solidFill>
                          <a:latin typeface="Arial"/>
                        </a:rPr>
                        <a:t>F</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Arial"/>
                        </a:rPr>
                        <a:t>-0.18%</a:t>
                      </a:r>
                    </a:p>
                  </a:txBody>
                  <a:tcPr marL="0" marR="0"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Arial"/>
                        </a:rPr>
                        <a:t>-0.41%</a:t>
                      </a: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Arial"/>
                        </a:rPr>
                        <a:t>-0.24%</a:t>
                      </a:r>
                    </a:p>
                  </a:txBody>
                  <a:tcPr marL="0" marR="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Arial"/>
                        </a:rPr>
                        <a:t>-0.20%</a:t>
                      </a:r>
                    </a:p>
                  </a:txBody>
                  <a:tcPr marL="0" marR="0"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Arial"/>
                        </a:rPr>
                        <a:t>-0.21%</a:t>
                      </a: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Arial"/>
                        </a:rPr>
                        <a:t>-0.23%</a:t>
                      </a:r>
                    </a:p>
                  </a:txBody>
                  <a:tcPr marL="0" marR="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Arial"/>
                        </a:rPr>
                        <a:t> </a:t>
                      </a:r>
                    </a:p>
                  </a:txBody>
                  <a:tcPr marL="0" marR="0"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Arial"/>
                        </a:rPr>
                        <a:t> </a:t>
                      </a: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Arial"/>
                        </a:rPr>
                        <a:t> </a:t>
                      </a:r>
                    </a:p>
                  </a:txBody>
                  <a:tcPr marL="0" marR="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34280">
                <a:tc>
                  <a:txBody>
                    <a:bodyPr/>
                    <a:lstStyle/>
                    <a:p>
                      <a:pPr algn="l" fontAlgn="b"/>
                      <a:r>
                        <a:rPr lang="en-US" sz="900" b="0" i="0" u="none" strike="noStrike" dirty="0" smtClean="0">
                          <a:solidFill>
                            <a:srgbClr val="000000"/>
                          </a:solidFill>
                          <a:latin typeface="Arial"/>
                        </a:rPr>
                        <a:t> Enc </a:t>
                      </a:r>
                      <a:r>
                        <a:rPr lang="en-US" sz="900" b="0" i="0" u="none" strike="noStrike" dirty="0">
                          <a:solidFill>
                            <a:srgbClr val="000000"/>
                          </a:solidFill>
                          <a:latin typeface="Arial"/>
                        </a:rPr>
                        <a:t>Time[%]</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gridSpan="3">
                  <a:txBody>
                    <a:bodyPr/>
                    <a:lstStyle/>
                    <a:p>
                      <a:pPr algn="ctr" fontAlgn="b"/>
                      <a:r>
                        <a:rPr lang="en-US" sz="900" b="0" i="0" u="none" strike="noStrike">
                          <a:solidFill>
                            <a:srgbClr val="000000"/>
                          </a:solidFill>
                          <a:latin typeface="Arial"/>
                        </a:rPr>
                        <a:t>101%</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900" b="0" i="0" u="none" strike="noStrike">
                          <a:solidFill>
                            <a:srgbClr val="000000"/>
                          </a:solidFill>
                          <a:latin typeface="Arial"/>
                        </a:rPr>
                        <a:t>100%</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900" b="0" i="0" u="none" strike="noStrike">
                          <a:solidFill>
                            <a:srgbClr val="000000"/>
                          </a:solidFill>
                          <a:latin typeface="Arial"/>
                        </a:rPr>
                        <a:t> </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r>
              <a:tr h="142674">
                <a:tc>
                  <a:txBody>
                    <a:bodyPr/>
                    <a:lstStyle/>
                    <a:p>
                      <a:pPr algn="l" fontAlgn="b"/>
                      <a:r>
                        <a:rPr lang="en-US" sz="900" b="0" i="0" u="none" strike="noStrike" dirty="0" smtClean="0">
                          <a:solidFill>
                            <a:srgbClr val="000000"/>
                          </a:solidFill>
                          <a:latin typeface="Arial"/>
                        </a:rPr>
                        <a:t> Dec </a:t>
                      </a:r>
                      <a:r>
                        <a:rPr lang="en-US" sz="900" b="0" i="0" u="none" strike="noStrike" dirty="0">
                          <a:solidFill>
                            <a:srgbClr val="000000"/>
                          </a:solidFill>
                          <a:latin typeface="Arial"/>
                        </a:rPr>
                        <a:t>Time[%]</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gridSpan="3">
                  <a:txBody>
                    <a:bodyPr/>
                    <a:lstStyle/>
                    <a:p>
                      <a:pPr algn="ctr" fontAlgn="b"/>
                      <a:r>
                        <a:rPr lang="en-US" sz="900" b="0" i="0" u="none" strike="noStrike">
                          <a:solidFill>
                            <a:srgbClr val="000000"/>
                          </a:solidFill>
                          <a:latin typeface="Arial"/>
                        </a:rPr>
                        <a:t>98%</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algn="ctr" fontAlgn="b"/>
                      <a:r>
                        <a:rPr lang="en-US" sz="900" b="0" i="0" u="none" strike="noStrike">
                          <a:solidFill>
                            <a:srgbClr val="000000"/>
                          </a:solidFill>
                          <a:latin typeface="Arial"/>
                        </a:rPr>
                        <a:t>98%</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algn="ctr" fontAlgn="b"/>
                      <a:r>
                        <a:rPr lang="en-US" sz="900" b="0" i="0" u="none" strike="noStrike">
                          <a:solidFill>
                            <a:srgbClr val="000000"/>
                          </a:solidFill>
                          <a:latin typeface="Arial"/>
                        </a:rPr>
                        <a:t> </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r>
              <a:tr h="142674">
                <a:tc>
                  <a:txBody>
                    <a:bodyPr/>
                    <a:lstStyle/>
                    <a:p>
                      <a:pPr algn="l" fontAlgn="b"/>
                      <a:endParaRPr lang="en-US" sz="900" b="0" i="0" u="none" strike="noStrike" dirty="0">
                        <a:solidFill>
                          <a:srgbClr val="000000"/>
                        </a:solidFill>
                        <a:latin typeface="Arial"/>
                      </a:endParaRPr>
                    </a:p>
                  </a:txBody>
                  <a:tcPr marL="0" marR="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l" fontAlgn="b"/>
                      <a:endParaRPr lang="en-US" sz="900" b="0" i="0" u="none" strike="noStrike">
                        <a:solidFill>
                          <a:srgbClr val="000000"/>
                        </a:solidFill>
                        <a:latin typeface="Arial"/>
                      </a:endParaRP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endParaRPr lang="en-US" sz="900" b="0" i="0" u="none" strike="noStrike">
                        <a:solidFill>
                          <a:srgbClr val="000000"/>
                        </a:solidFill>
                        <a:latin typeface="Arial"/>
                      </a:endParaRP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endParaRPr lang="en-US" sz="900" b="0" i="0" u="none" strike="noStrike">
                        <a:solidFill>
                          <a:srgbClr val="000000"/>
                        </a:solidFill>
                        <a:latin typeface="Arial"/>
                      </a:endParaRP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endParaRPr lang="en-US" sz="900" b="0" i="0" u="none" strike="noStrike">
                        <a:solidFill>
                          <a:srgbClr val="000000"/>
                        </a:solidFill>
                        <a:latin typeface="Arial"/>
                      </a:endParaRP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endParaRPr lang="en-US" sz="900" b="0" i="0" u="none" strike="noStrike">
                        <a:solidFill>
                          <a:srgbClr val="000000"/>
                        </a:solidFill>
                        <a:latin typeface="Arial"/>
                      </a:endParaRP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endParaRPr lang="en-US" sz="900" b="0" i="0" u="none" strike="noStrike">
                        <a:solidFill>
                          <a:srgbClr val="000000"/>
                        </a:solidFill>
                        <a:latin typeface="Arial"/>
                      </a:endParaRP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endParaRPr lang="en-US" sz="900" b="0" i="0" u="none" strike="noStrike">
                        <a:solidFill>
                          <a:srgbClr val="000000"/>
                        </a:solidFill>
                        <a:latin typeface="Arial"/>
                      </a:endParaRP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endParaRPr lang="en-US" sz="900" b="0" i="0" u="none" strike="noStrike">
                        <a:solidFill>
                          <a:srgbClr val="000000"/>
                        </a:solidFill>
                        <a:latin typeface="Arial"/>
                      </a:endParaRP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endParaRPr lang="en-US" sz="900" b="0" i="0" u="none" strike="noStrike">
                        <a:solidFill>
                          <a:srgbClr val="000000"/>
                        </a:solidFill>
                        <a:latin typeface="Arial"/>
                      </a:endParaRP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34280">
                <a:tc>
                  <a:txBody>
                    <a:bodyPr/>
                    <a:lstStyle/>
                    <a:p>
                      <a:pPr algn="l" fontAlgn="b"/>
                      <a:endParaRPr lang="en-US" sz="900" b="0" i="0" u="none" strike="noStrike" dirty="0">
                        <a:solidFill>
                          <a:srgbClr val="000000"/>
                        </a:solidFill>
                        <a:latin typeface="Arial"/>
                      </a:endParaRPr>
                    </a:p>
                  </a:txBody>
                  <a:tcPr marL="0" marR="0" marT="0" marB="0" anchor="b">
                    <a:lnL>
                      <a:noFill/>
                    </a:lnL>
                    <a:lnR w="12700" cap="flat" cmpd="sng" algn="ctr">
                      <a:solidFill>
                        <a:srgbClr val="000000"/>
                      </a:solidFill>
                      <a:prstDash val="solid"/>
                      <a:round/>
                      <a:headEnd type="none" w="med" len="med"/>
                      <a:tailEnd type="none" w="med" len="med"/>
                    </a:lnR>
                    <a:lnT>
                      <a:noFill/>
                    </a:lnT>
                    <a:lnB>
                      <a:noFill/>
                    </a:lnB>
                  </a:tcPr>
                </a:tc>
                <a:tc gridSpan="3">
                  <a:txBody>
                    <a:bodyPr/>
                    <a:lstStyle/>
                    <a:p>
                      <a:pPr algn="ctr" fontAlgn="b"/>
                      <a:r>
                        <a:rPr lang="en-US" sz="900" b="1" i="0" u="none" strike="noStrike">
                          <a:solidFill>
                            <a:srgbClr val="000000"/>
                          </a:solidFill>
                          <a:latin typeface="Arial"/>
                        </a:rPr>
                        <a:t>Random Access HE</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900" b="1" i="0" u="none" strike="noStrike">
                          <a:solidFill>
                            <a:srgbClr val="000000"/>
                          </a:solidFill>
                          <a:latin typeface="Arial"/>
                        </a:rPr>
                        <a:t>Random Access LC</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900" b="1" i="0" u="none" strike="noStrike">
                          <a:solidFill>
                            <a:srgbClr val="000000"/>
                          </a:solidFill>
                          <a:latin typeface="Arial"/>
                        </a:rPr>
                        <a:t>Random Access HE-10</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r>
              <a:tr h="142674">
                <a:tc>
                  <a:txBody>
                    <a:bodyPr/>
                    <a:lstStyle/>
                    <a:p>
                      <a:pPr algn="l" fontAlgn="b"/>
                      <a:endParaRPr lang="en-US" sz="900" b="0" i="0" u="none" strike="noStrike" dirty="0">
                        <a:solidFill>
                          <a:srgbClr val="000000"/>
                        </a:solidFill>
                        <a:latin typeface="Arial"/>
                      </a:endParaRPr>
                    </a:p>
                  </a:txBody>
                  <a:tcPr marL="0" marR="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Arial"/>
                        </a:rPr>
                        <a:t>Y</a:t>
                      </a:r>
                    </a:p>
                  </a:txBody>
                  <a:tcPr marL="0" marR="0"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Arial"/>
                        </a:rPr>
                        <a:t>U</a:t>
                      </a: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Arial"/>
                        </a:rPr>
                        <a:t>V</a:t>
                      </a:r>
                    </a:p>
                  </a:txBody>
                  <a:tcPr marL="0" marR="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Arial"/>
                        </a:rPr>
                        <a:t>Y</a:t>
                      </a:r>
                    </a:p>
                  </a:txBody>
                  <a:tcPr marL="0" marR="0"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Arial"/>
                        </a:rPr>
                        <a:t>U</a:t>
                      </a: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Arial"/>
                        </a:rPr>
                        <a:t>V</a:t>
                      </a:r>
                    </a:p>
                  </a:txBody>
                  <a:tcPr marL="0" marR="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Arial"/>
                        </a:rPr>
                        <a:t>Y</a:t>
                      </a:r>
                    </a:p>
                  </a:txBody>
                  <a:tcPr marL="0" marR="0"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Arial"/>
                        </a:rPr>
                        <a:t>U</a:t>
                      </a: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Arial"/>
                        </a:rPr>
                        <a:t>V</a:t>
                      </a:r>
                    </a:p>
                  </a:txBody>
                  <a:tcPr marL="0" marR="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r h="134280">
                <a:tc>
                  <a:txBody>
                    <a:bodyPr/>
                    <a:lstStyle/>
                    <a:p>
                      <a:pPr algn="l" fontAlgn="b"/>
                      <a:r>
                        <a:rPr lang="en-US" sz="900" b="0" i="0" u="none" strike="noStrike" dirty="0" smtClean="0">
                          <a:solidFill>
                            <a:srgbClr val="000000"/>
                          </a:solidFill>
                          <a:latin typeface="Arial"/>
                        </a:rPr>
                        <a:t> Class </a:t>
                      </a:r>
                      <a:r>
                        <a:rPr lang="en-US" sz="900" b="0" i="0" u="none" strike="noStrike" dirty="0">
                          <a:solidFill>
                            <a:srgbClr val="000000"/>
                          </a:solidFill>
                          <a:latin typeface="Arial"/>
                        </a:rPr>
                        <a:t>A (8bit)</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900" b="0" i="0" u="none" strike="noStrike">
                          <a:solidFill>
                            <a:srgbClr val="000000"/>
                          </a:solidFill>
                          <a:latin typeface="Arial"/>
                        </a:rPr>
                        <a:t>-0.44%</a:t>
                      </a:r>
                    </a:p>
                  </a:txBody>
                  <a:tcPr marL="0" marR="0"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900" b="0" i="0" u="none" strike="noStrike">
                          <a:solidFill>
                            <a:srgbClr val="000000"/>
                          </a:solidFill>
                          <a:latin typeface="Arial"/>
                        </a:rPr>
                        <a:t>-0.39%</a:t>
                      </a:r>
                    </a:p>
                  </a:txBody>
                  <a:tcPr marL="0" marR="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900" b="0" i="0" u="none" strike="noStrike">
                          <a:solidFill>
                            <a:srgbClr val="000000"/>
                          </a:solidFill>
                          <a:latin typeface="Arial"/>
                        </a:rPr>
                        <a:t>-0.50%</a:t>
                      </a:r>
                    </a:p>
                  </a:txBody>
                  <a:tcPr marL="0" marR="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900" b="0" i="0" u="none" strike="noStrike">
                          <a:solidFill>
                            <a:srgbClr val="000000"/>
                          </a:solidFill>
                          <a:latin typeface="Arial"/>
                        </a:rPr>
                        <a:t>-0.43%</a:t>
                      </a:r>
                    </a:p>
                  </a:txBody>
                  <a:tcPr marL="0" marR="0"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900" b="0" i="0" u="none" strike="noStrike">
                          <a:solidFill>
                            <a:srgbClr val="000000"/>
                          </a:solidFill>
                          <a:latin typeface="Arial"/>
                        </a:rPr>
                        <a:t>-0.42%</a:t>
                      </a:r>
                    </a:p>
                  </a:txBody>
                  <a:tcPr marL="0" marR="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900" b="0" i="0" u="none" strike="noStrike">
                          <a:solidFill>
                            <a:srgbClr val="000000"/>
                          </a:solidFill>
                          <a:latin typeface="Arial"/>
                        </a:rPr>
                        <a:t>-0.54%</a:t>
                      </a:r>
                    </a:p>
                  </a:txBody>
                  <a:tcPr marL="0" marR="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900" b="0" i="0" u="none" strike="noStrike">
                          <a:solidFill>
                            <a:srgbClr val="000000"/>
                          </a:solidFill>
                          <a:latin typeface="Arial"/>
                        </a:rPr>
                        <a:t>-0.47%</a:t>
                      </a:r>
                    </a:p>
                  </a:txBody>
                  <a:tcPr marL="0" marR="0"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900" b="0" i="0" u="none" strike="noStrike">
                          <a:solidFill>
                            <a:srgbClr val="000000"/>
                          </a:solidFill>
                          <a:latin typeface="Arial"/>
                        </a:rPr>
                        <a:t>0.06%</a:t>
                      </a:r>
                    </a:p>
                  </a:txBody>
                  <a:tcPr marL="0" marR="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900" b="0" i="0" u="none" strike="noStrike">
                          <a:solidFill>
                            <a:srgbClr val="000000"/>
                          </a:solidFill>
                          <a:latin typeface="Arial"/>
                        </a:rPr>
                        <a:t>0.45%</a:t>
                      </a:r>
                    </a:p>
                  </a:txBody>
                  <a:tcPr marL="0" marR="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r>
              <a:tr h="134280">
                <a:tc>
                  <a:txBody>
                    <a:bodyPr/>
                    <a:lstStyle/>
                    <a:p>
                      <a:pPr algn="l" fontAlgn="b"/>
                      <a:r>
                        <a:rPr lang="en-US" sz="900" b="0" i="0" u="none" strike="noStrike" dirty="0" smtClean="0">
                          <a:solidFill>
                            <a:srgbClr val="000000"/>
                          </a:solidFill>
                          <a:latin typeface="Arial"/>
                        </a:rPr>
                        <a:t> Class </a:t>
                      </a:r>
                      <a:r>
                        <a:rPr lang="en-US" sz="900" b="0" i="0" u="none" strike="noStrike" dirty="0">
                          <a:solidFill>
                            <a:srgbClr val="000000"/>
                          </a:solidFill>
                          <a:latin typeface="Arial"/>
                        </a:rPr>
                        <a:t>B</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solidFill>
                            <a:srgbClr val="000000"/>
                          </a:solidFill>
                          <a:latin typeface="Arial"/>
                        </a:rPr>
                        <a:t>-0.24%</a:t>
                      </a:r>
                    </a:p>
                  </a:txBody>
                  <a:tcPr marL="0" marR="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900" b="0" i="0" u="none" strike="noStrike">
                          <a:solidFill>
                            <a:srgbClr val="000000"/>
                          </a:solidFill>
                          <a:latin typeface="Arial"/>
                        </a:rPr>
                        <a:t>-0.36%</a:t>
                      </a:r>
                    </a:p>
                  </a:txBody>
                  <a:tcPr marL="0" marR="0" marT="0" marB="0" anchor="b">
                    <a:lnL>
                      <a:noFill/>
                    </a:lnL>
                    <a:lnR>
                      <a:noFill/>
                    </a:lnR>
                    <a:lnT>
                      <a:noFill/>
                    </a:lnT>
                    <a:lnB>
                      <a:noFill/>
                    </a:lnB>
                  </a:tcPr>
                </a:tc>
                <a:tc>
                  <a:txBody>
                    <a:bodyPr/>
                    <a:lstStyle/>
                    <a:p>
                      <a:pPr algn="ctr" fontAlgn="b"/>
                      <a:r>
                        <a:rPr lang="en-US" sz="900" b="0" i="0" u="none" strike="noStrike">
                          <a:solidFill>
                            <a:srgbClr val="000000"/>
                          </a:solidFill>
                          <a:latin typeface="Arial"/>
                        </a:rPr>
                        <a:t>-0.28%</a:t>
                      </a:r>
                    </a:p>
                  </a:txBody>
                  <a:tcPr marL="0" marR="0" marT="0"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solidFill>
                            <a:srgbClr val="000000"/>
                          </a:solidFill>
                          <a:latin typeface="Arial"/>
                        </a:rPr>
                        <a:t>-0.28%</a:t>
                      </a:r>
                    </a:p>
                  </a:txBody>
                  <a:tcPr marL="0" marR="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900" b="0" i="0" u="none" strike="noStrike">
                          <a:solidFill>
                            <a:srgbClr val="000000"/>
                          </a:solidFill>
                          <a:latin typeface="Arial"/>
                        </a:rPr>
                        <a:t>-0.26%</a:t>
                      </a:r>
                    </a:p>
                  </a:txBody>
                  <a:tcPr marL="0" marR="0" marT="0" marB="0" anchor="b">
                    <a:lnL>
                      <a:noFill/>
                    </a:lnL>
                    <a:lnR>
                      <a:noFill/>
                    </a:lnR>
                    <a:lnT>
                      <a:noFill/>
                    </a:lnT>
                    <a:lnB>
                      <a:noFill/>
                    </a:lnB>
                  </a:tcPr>
                </a:tc>
                <a:tc>
                  <a:txBody>
                    <a:bodyPr/>
                    <a:lstStyle/>
                    <a:p>
                      <a:pPr algn="ctr" fontAlgn="b"/>
                      <a:r>
                        <a:rPr lang="en-US" sz="900" b="0" i="0" u="none" strike="noStrike">
                          <a:solidFill>
                            <a:srgbClr val="000000"/>
                          </a:solidFill>
                          <a:latin typeface="Arial"/>
                        </a:rPr>
                        <a:t>-0.41%</a:t>
                      </a:r>
                    </a:p>
                  </a:txBody>
                  <a:tcPr marL="0" marR="0" marT="0"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solidFill>
                            <a:srgbClr val="000000"/>
                          </a:solidFill>
                          <a:latin typeface="Arial"/>
                        </a:rPr>
                        <a:t>-0.21%</a:t>
                      </a:r>
                    </a:p>
                  </a:txBody>
                  <a:tcPr marL="0" marR="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900" b="0" i="0" u="none" strike="noStrike">
                          <a:solidFill>
                            <a:srgbClr val="000000"/>
                          </a:solidFill>
                          <a:latin typeface="Arial"/>
                        </a:rPr>
                        <a:t>-0.24%</a:t>
                      </a:r>
                    </a:p>
                  </a:txBody>
                  <a:tcPr marL="0" marR="0" marT="0" marB="0" anchor="b">
                    <a:lnL>
                      <a:noFill/>
                    </a:lnL>
                    <a:lnR>
                      <a:noFill/>
                    </a:lnR>
                    <a:lnT>
                      <a:noFill/>
                    </a:lnT>
                    <a:lnB>
                      <a:noFill/>
                    </a:lnB>
                  </a:tcPr>
                </a:tc>
                <a:tc>
                  <a:txBody>
                    <a:bodyPr/>
                    <a:lstStyle/>
                    <a:p>
                      <a:pPr algn="ctr" fontAlgn="b"/>
                      <a:r>
                        <a:rPr lang="en-US" sz="900" b="0" i="0" u="none" strike="noStrike">
                          <a:solidFill>
                            <a:srgbClr val="000000"/>
                          </a:solidFill>
                          <a:latin typeface="Arial"/>
                        </a:rPr>
                        <a:t>-0.17%</a:t>
                      </a:r>
                    </a:p>
                  </a:txBody>
                  <a:tcPr marL="0" marR="0" marT="0" marB="0" anchor="b">
                    <a:lnL>
                      <a:noFill/>
                    </a:lnL>
                    <a:lnR w="12700" cap="flat" cmpd="sng" algn="ctr">
                      <a:solidFill>
                        <a:srgbClr val="000000"/>
                      </a:solidFill>
                      <a:prstDash val="solid"/>
                      <a:round/>
                      <a:headEnd type="none" w="med" len="med"/>
                      <a:tailEnd type="none" w="med" len="med"/>
                    </a:lnR>
                    <a:lnT>
                      <a:noFill/>
                    </a:lnT>
                    <a:lnB>
                      <a:noFill/>
                    </a:lnB>
                  </a:tcPr>
                </a:tc>
              </a:tr>
              <a:tr h="134280">
                <a:tc>
                  <a:txBody>
                    <a:bodyPr/>
                    <a:lstStyle/>
                    <a:p>
                      <a:pPr algn="l" fontAlgn="b"/>
                      <a:r>
                        <a:rPr lang="en-US" sz="900" b="0" i="0" u="none" strike="noStrike" dirty="0" smtClean="0">
                          <a:solidFill>
                            <a:srgbClr val="000000"/>
                          </a:solidFill>
                          <a:latin typeface="Arial"/>
                        </a:rPr>
                        <a:t> Class </a:t>
                      </a:r>
                      <a:r>
                        <a:rPr lang="en-US" sz="900" b="0" i="0" u="none" strike="noStrike" dirty="0">
                          <a:solidFill>
                            <a:srgbClr val="000000"/>
                          </a:solidFill>
                          <a:latin typeface="Arial"/>
                        </a:rPr>
                        <a:t>C</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solidFill>
                            <a:srgbClr val="000000"/>
                          </a:solidFill>
                          <a:latin typeface="Arial"/>
                        </a:rPr>
                        <a:t>-0.20%</a:t>
                      </a:r>
                    </a:p>
                  </a:txBody>
                  <a:tcPr marL="0" marR="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900" b="0" i="0" u="none" strike="noStrike">
                          <a:solidFill>
                            <a:srgbClr val="000000"/>
                          </a:solidFill>
                          <a:latin typeface="Arial"/>
                        </a:rPr>
                        <a:t>-0.49%</a:t>
                      </a:r>
                    </a:p>
                  </a:txBody>
                  <a:tcPr marL="0" marR="0" marT="0" marB="0" anchor="b">
                    <a:lnL>
                      <a:noFill/>
                    </a:lnL>
                    <a:lnR>
                      <a:noFill/>
                    </a:lnR>
                    <a:lnT>
                      <a:noFill/>
                    </a:lnT>
                    <a:lnB>
                      <a:noFill/>
                    </a:lnB>
                  </a:tcPr>
                </a:tc>
                <a:tc>
                  <a:txBody>
                    <a:bodyPr/>
                    <a:lstStyle/>
                    <a:p>
                      <a:pPr algn="ctr" fontAlgn="b"/>
                      <a:r>
                        <a:rPr lang="en-US" sz="900" b="0" i="0" u="none" strike="noStrike">
                          <a:solidFill>
                            <a:srgbClr val="000000"/>
                          </a:solidFill>
                          <a:latin typeface="Arial"/>
                        </a:rPr>
                        <a:t>-0.20%</a:t>
                      </a:r>
                    </a:p>
                  </a:txBody>
                  <a:tcPr marL="0" marR="0" marT="0"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solidFill>
                            <a:srgbClr val="000000"/>
                          </a:solidFill>
                          <a:latin typeface="Arial"/>
                        </a:rPr>
                        <a:t>-0.18%</a:t>
                      </a:r>
                    </a:p>
                  </a:txBody>
                  <a:tcPr marL="0" marR="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900" b="0" i="0" u="none" strike="noStrike">
                          <a:solidFill>
                            <a:srgbClr val="000000"/>
                          </a:solidFill>
                          <a:latin typeface="Arial"/>
                        </a:rPr>
                        <a:t>-0.44%</a:t>
                      </a:r>
                    </a:p>
                  </a:txBody>
                  <a:tcPr marL="0" marR="0" marT="0" marB="0" anchor="b">
                    <a:lnL>
                      <a:noFill/>
                    </a:lnL>
                    <a:lnR>
                      <a:noFill/>
                    </a:lnR>
                    <a:lnT>
                      <a:noFill/>
                    </a:lnT>
                    <a:lnB>
                      <a:noFill/>
                    </a:lnB>
                  </a:tcPr>
                </a:tc>
                <a:tc>
                  <a:txBody>
                    <a:bodyPr/>
                    <a:lstStyle/>
                    <a:p>
                      <a:pPr algn="ctr" fontAlgn="b"/>
                      <a:r>
                        <a:rPr lang="en-US" sz="900" b="0" i="0" u="none" strike="noStrike">
                          <a:solidFill>
                            <a:srgbClr val="000000"/>
                          </a:solidFill>
                          <a:latin typeface="Arial"/>
                        </a:rPr>
                        <a:t>-0.34%</a:t>
                      </a:r>
                    </a:p>
                  </a:txBody>
                  <a:tcPr marL="0" marR="0" marT="0"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solidFill>
                            <a:srgbClr val="000000"/>
                          </a:solidFill>
                          <a:latin typeface="Arial"/>
                        </a:rPr>
                        <a:t> </a:t>
                      </a:r>
                    </a:p>
                  </a:txBody>
                  <a:tcPr marL="0" marR="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endParaRPr lang="en-US" sz="900" b="0" i="0" u="none" strike="noStrike">
                        <a:solidFill>
                          <a:srgbClr val="000000"/>
                        </a:solidFill>
                        <a:latin typeface="Arial"/>
                      </a:endParaRPr>
                    </a:p>
                  </a:txBody>
                  <a:tcPr marL="0" marR="0" marT="0" marB="0" anchor="b">
                    <a:lnL>
                      <a:noFill/>
                    </a:lnL>
                    <a:lnR>
                      <a:noFill/>
                    </a:lnR>
                    <a:lnT>
                      <a:noFill/>
                    </a:lnT>
                    <a:lnB>
                      <a:noFill/>
                    </a:lnB>
                  </a:tcPr>
                </a:tc>
                <a:tc>
                  <a:txBody>
                    <a:bodyPr/>
                    <a:lstStyle/>
                    <a:p>
                      <a:pPr algn="ctr" fontAlgn="b"/>
                      <a:r>
                        <a:rPr lang="en-US" sz="900" b="0" i="0" u="none" strike="noStrike">
                          <a:solidFill>
                            <a:srgbClr val="000000"/>
                          </a:solidFill>
                          <a:latin typeface="Arial"/>
                        </a:rPr>
                        <a:t> </a:t>
                      </a:r>
                    </a:p>
                  </a:txBody>
                  <a:tcPr marL="0" marR="0" marT="0" marB="0" anchor="b">
                    <a:lnL>
                      <a:noFill/>
                    </a:lnL>
                    <a:lnR w="12700" cap="flat" cmpd="sng" algn="ctr">
                      <a:solidFill>
                        <a:srgbClr val="000000"/>
                      </a:solidFill>
                      <a:prstDash val="solid"/>
                      <a:round/>
                      <a:headEnd type="none" w="med" len="med"/>
                      <a:tailEnd type="none" w="med" len="med"/>
                    </a:lnR>
                    <a:lnT>
                      <a:noFill/>
                    </a:lnT>
                    <a:lnB>
                      <a:noFill/>
                    </a:lnB>
                  </a:tcPr>
                </a:tc>
              </a:tr>
              <a:tr h="134280">
                <a:tc>
                  <a:txBody>
                    <a:bodyPr/>
                    <a:lstStyle/>
                    <a:p>
                      <a:pPr algn="l" fontAlgn="b"/>
                      <a:r>
                        <a:rPr lang="en-US" sz="900" b="0" i="0" u="none" strike="noStrike" dirty="0" smtClean="0">
                          <a:solidFill>
                            <a:srgbClr val="000000"/>
                          </a:solidFill>
                          <a:latin typeface="Arial"/>
                        </a:rPr>
                        <a:t> Class </a:t>
                      </a:r>
                      <a:r>
                        <a:rPr lang="en-US" sz="900" b="0" i="0" u="none" strike="noStrike" dirty="0">
                          <a:solidFill>
                            <a:srgbClr val="000000"/>
                          </a:solidFill>
                          <a:latin typeface="Arial"/>
                        </a:rPr>
                        <a:t>D</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solidFill>
                            <a:srgbClr val="000000"/>
                          </a:solidFill>
                          <a:latin typeface="Arial"/>
                        </a:rPr>
                        <a:t>-0.10%</a:t>
                      </a:r>
                    </a:p>
                  </a:txBody>
                  <a:tcPr marL="0" marR="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900" b="0" i="0" u="none" strike="noStrike">
                          <a:solidFill>
                            <a:srgbClr val="000000"/>
                          </a:solidFill>
                          <a:latin typeface="Arial"/>
                        </a:rPr>
                        <a:t>-0.34%</a:t>
                      </a:r>
                    </a:p>
                  </a:txBody>
                  <a:tcPr marL="0" marR="0" marT="0" marB="0" anchor="b">
                    <a:lnL>
                      <a:noFill/>
                    </a:lnL>
                    <a:lnR>
                      <a:noFill/>
                    </a:lnR>
                    <a:lnT>
                      <a:noFill/>
                    </a:lnT>
                    <a:lnB>
                      <a:noFill/>
                    </a:lnB>
                  </a:tcPr>
                </a:tc>
                <a:tc>
                  <a:txBody>
                    <a:bodyPr/>
                    <a:lstStyle/>
                    <a:p>
                      <a:pPr algn="ctr" fontAlgn="b"/>
                      <a:r>
                        <a:rPr lang="en-US" sz="900" b="0" i="0" u="none" strike="noStrike">
                          <a:solidFill>
                            <a:srgbClr val="000000"/>
                          </a:solidFill>
                          <a:latin typeface="Arial"/>
                        </a:rPr>
                        <a:t>-0.13%</a:t>
                      </a:r>
                    </a:p>
                  </a:txBody>
                  <a:tcPr marL="0" marR="0" marT="0"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solidFill>
                            <a:srgbClr val="000000"/>
                          </a:solidFill>
                          <a:latin typeface="Arial"/>
                        </a:rPr>
                        <a:t>-0.09%</a:t>
                      </a:r>
                    </a:p>
                  </a:txBody>
                  <a:tcPr marL="0" marR="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900" b="0" i="0" u="none" strike="noStrike">
                          <a:solidFill>
                            <a:srgbClr val="000000"/>
                          </a:solidFill>
                          <a:latin typeface="Arial"/>
                        </a:rPr>
                        <a:t>-0.07%</a:t>
                      </a:r>
                    </a:p>
                  </a:txBody>
                  <a:tcPr marL="0" marR="0" marT="0" marB="0" anchor="b">
                    <a:lnL>
                      <a:noFill/>
                    </a:lnL>
                    <a:lnR>
                      <a:noFill/>
                    </a:lnR>
                    <a:lnT>
                      <a:noFill/>
                    </a:lnT>
                    <a:lnB>
                      <a:noFill/>
                    </a:lnB>
                  </a:tcPr>
                </a:tc>
                <a:tc>
                  <a:txBody>
                    <a:bodyPr/>
                    <a:lstStyle/>
                    <a:p>
                      <a:pPr algn="ctr" fontAlgn="b"/>
                      <a:r>
                        <a:rPr lang="en-US" sz="900" b="0" i="0" u="none" strike="noStrike">
                          <a:solidFill>
                            <a:srgbClr val="000000"/>
                          </a:solidFill>
                          <a:latin typeface="Arial"/>
                        </a:rPr>
                        <a:t>-0.17%</a:t>
                      </a:r>
                    </a:p>
                  </a:txBody>
                  <a:tcPr marL="0" marR="0" marT="0"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solidFill>
                            <a:srgbClr val="000000"/>
                          </a:solidFill>
                          <a:latin typeface="Arial"/>
                        </a:rPr>
                        <a:t> </a:t>
                      </a:r>
                    </a:p>
                  </a:txBody>
                  <a:tcPr marL="0" marR="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endParaRPr lang="en-US" sz="900" b="0" i="0" u="none" strike="noStrike">
                        <a:solidFill>
                          <a:srgbClr val="000000"/>
                        </a:solidFill>
                        <a:latin typeface="Arial"/>
                      </a:endParaRPr>
                    </a:p>
                  </a:txBody>
                  <a:tcPr marL="0" marR="0" marT="0" marB="0" anchor="b">
                    <a:lnL>
                      <a:noFill/>
                    </a:lnL>
                    <a:lnR>
                      <a:noFill/>
                    </a:lnR>
                    <a:lnT>
                      <a:noFill/>
                    </a:lnT>
                    <a:lnB>
                      <a:noFill/>
                    </a:lnB>
                  </a:tcPr>
                </a:tc>
                <a:tc>
                  <a:txBody>
                    <a:bodyPr/>
                    <a:lstStyle/>
                    <a:p>
                      <a:pPr algn="ctr" fontAlgn="b"/>
                      <a:r>
                        <a:rPr lang="en-US" sz="900" b="0" i="0" u="none" strike="noStrike">
                          <a:solidFill>
                            <a:srgbClr val="000000"/>
                          </a:solidFill>
                          <a:latin typeface="Arial"/>
                        </a:rPr>
                        <a:t> </a:t>
                      </a:r>
                    </a:p>
                  </a:txBody>
                  <a:tcPr marL="0" marR="0" marT="0" marB="0" anchor="b">
                    <a:lnL>
                      <a:noFill/>
                    </a:lnL>
                    <a:lnR w="12700" cap="flat" cmpd="sng" algn="ctr">
                      <a:solidFill>
                        <a:srgbClr val="000000"/>
                      </a:solidFill>
                      <a:prstDash val="solid"/>
                      <a:round/>
                      <a:headEnd type="none" w="med" len="med"/>
                      <a:tailEnd type="none" w="med" len="med"/>
                    </a:lnR>
                    <a:lnT>
                      <a:noFill/>
                    </a:lnT>
                    <a:lnB>
                      <a:noFill/>
                    </a:lnB>
                  </a:tcPr>
                </a:tc>
              </a:tr>
              <a:tr h="142674">
                <a:tc>
                  <a:txBody>
                    <a:bodyPr/>
                    <a:lstStyle/>
                    <a:p>
                      <a:pPr algn="l" fontAlgn="b"/>
                      <a:r>
                        <a:rPr lang="en-US" sz="900" b="0" i="0" u="none" strike="noStrike" dirty="0" smtClean="0">
                          <a:solidFill>
                            <a:srgbClr val="000000"/>
                          </a:solidFill>
                          <a:latin typeface="Arial"/>
                        </a:rPr>
                        <a:t> Class </a:t>
                      </a:r>
                      <a:r>
                        <a:rPr lang="en-US" sz="900" b="0" i="0" u="none" strike="noStrike" dirty="0">
                          <a:solidFill>
                            <a:srgbClr val="000000"/>
                          </a:solidFill>
                          <a:latin typeface="Arial"/>
                        </a:rPr>
                        <a:t>E</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Arial"/>
                        </a:rPr>
                        <a:t> </a:t>
                      </a:r>
                    </a:p>
                  </a:txBody>
                  <a:tcPr marL="0" marR="0"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endParaRPr lang="en-US" sz="900" b="0" i="0" u="none" strike="noStrike">
                        <a:solidFill>
                          <a:srgbClr val="000000"/>
                        </a:solidFill>
                        <a:latin typeface="Arial"/>
                      </a:endParaRP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Arial"/>
                        </a:rPr>
                        <a:t> </a:t>
                      </a:r>
                    </a:p>
                  </a:txBody>
                  <a:tcPr marL="0" marR="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Arial"/>
                        </a:rPr>
                        <a:t> </a:t>
                      </a:r>
                    </a:p>
                  </a:txBody>
                  <a:tcPr marL="0" marR="0"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endParaRPr lang="en-US" sz="900" b="0" i="0" u="none" strike="noStrike">
                        <a:solidFill>
                          <a:srgbClr val="000000"/>
                        </a:solidFill>
                        <a:latin typeface="Arial"/>
                      </a:endParaRP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Arial"/>
                        </a:rPr>
                        <a:t> </a:t>
                      </a:r>
                    </a:p>
                  </a:txBody>
                  <a:tcPr marL="0" marR="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Arial"/>
                        </a:rPr>
                        <a:t> </a:t>
                      </a:r>
                    </a:p>
                  </a:txBody>
                  <a:tcPr marL="0" marR="0"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endParaRPr lang="en-US" sz="900" b="0" i="0" u="none" strike="noStrike">
                        <a:solidFill>
                          <a:srgbClr val="000000"/>
                        </a:solidFill>
                        <a:latin typeface="Arial"/>
                      </a:endParaRP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Arial"/>
                        </a:rPr>
                        <a:t> </a:t>
                      </a:r>
                    </a:p>
                  </a:txBody>
                  <a:tcPr marL="0" marR="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r h="134280">
                <a:tc>
                  <a:txBody>
                    <a:bodyPr/>
                    <a:lstStyle/>
                    <a:p>
                      <a:pPr algn="l" fontAlgn="b"/>
                      <a:r>
                        <a:rPr lang="en-US" sz="900" b="1" i="0" u="none" strike="noStrike" dirty="0" smtClean="0">
                          <a:solidFill>
                            <a:srgbClr val="000000"/>
                          </a:solidFill>
                          <a:latin typeface="Arial"/>
                        </a:rPr>
                        <a:t> Overall</a:t>
                      </a:r>
                      <a:endParaRPr lang="en-US" sz="900" b="1" i="0" u="none" strike="noStrike" dirty="0">
                        <a:solidFill>
                          <a:srgbClr val="000000"/>
                        </a:solidFill>
                        <a:latin typeface="Arial"/>
                      </a:endParaRP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900" b="1" i="0" u="none" strike="noStrike" dirty="0">
                          <a:solidFill>
                            <a:srgbClr val="000000"/>
                          </a:solidFill>
                          <a:latin typeface="Arial"/>
                        </a:rPr>
                        <a:t>-0.22%</a:t>
                      </a:r>
                    </a:p>
                  </a:txBody>
                  <a:tcPr marL="0" marR="0"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900" b="1" i="0" u="none" strike="noStrike" dirty="0">
                          <a:solidFill>
                            <a:srgbClr val="000000"/>
                          </a:solidFill>
                          <a:latin typeface="Arial"/>
                        </a:rPr>
                        <a:t>-0.39%</a:t>
                      </a:r>
                    </a:p>
                  </a:txBody>
                  <a:tcPr marL="0" marR="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900" b="1" i="0" u="none" strike="noStrike" dirty="0">
                          <a:solidFill>
                            <a:srgbClr val="000000"/>
                          </a:solidFill>
                          <a:latin typeface="Arial"/>
                        </a:rPr>
                        <a:t>-0.25%</a:t>
                      </a:r>
                    </a:p>
                  </a:txBody>
                  <a:tcPr marL="0" marR="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900" b="1" i="0" u="none" strike="noStrike" dirty="0">
                          <a:solidFill>
                            <a:srgbClr val="000000"/>
                          </a:solidFill>
                          <a:latin typeface="Arial"/>
                        </a:rPr>
                        <a:t>-0.23%</a:t>
                      </a:r>
                    </a:p>
                  </a:txBody>
                  <a:tcPr marL="0" marR="0"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900" b="1" i="0" u="none" strike="noStrike" dirty="0">
                          <a:solidFill>
                            <a:srgbClr val="000000"/>
                          </a:solidFill>
                          <a:latin typeface="Arial"/>
                        </a:rPr>
                        <a:t>-0.28%</a:t>
                      </a:r>
                    </a:p>
                  </a:txBody>
                  <a:tcPr marL="0" marR="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900" b="1" i="0" u="none" strike="noStrike">
                          <a:solidFill>
                            <a:srgbClr val="000000"/>
                          </a:solidFill>
                          <a:latin typeface="Arial"/>
                        </a:rPr>
                        <a:t>-0.35%</a:t>
                      </a:r>
                    </a:p>
                  </a:txBody>
                  <a:tcPr marL="0" marR="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900" b="1" i="0" u="none" strike="noStrike">
                          <a:solidFill>
                            <a:srgbClr val="000000"/>
                          </a:solidFill>
                          <a:latin typeface="Arial"/>
                        </a:rPr>
                        <a:t>-0.33%</a:t>
                      </a:r>
                    </a:p>
                  </a:txBody>
                  <a:tcPr marL="0" marR="0"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900" b="1" i="0" u="none" strike="noStrike">
                          <a:solidFill>
                            <a:srgbClr val="000000"/>
                          </a:solidFill>
                          <a:latin typeface="Arial"/>
                        </a:rPr>
                        <a:t>-0.11%</a:t>
                      </a:r>
                    </a:p>
                  </a:txBody>
                  <a:tcPr marL="0" marR="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900" b="1" i="0" u="none" strike="noStrike" dirty="0">
                          <a:solidFill>
                            <a:srgbClr val="000000"/>
                          </a:solidFill>
                          <a:latin typeface="Arial"/>
                        </a:rPr>
                        <a:t>0.10%</a:t>
                      </a:r>
                    </a:p>
                  </a:txBody>
                  <a:tcPr marL="0" marR="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r>
              <a:tr h="142674">
                <a:tc>
                  <a:txBody>
                    <a:bodyPr/>
                    <a:lstStyle/>
                    <a:p>
                      <a:pPr algn="l" fontAlgn="b"/>
                      <a:r>
                        <a:rPr lang="en-US" sz="900" b="0" i="0" u="none" strike="noStrike" dirty="0">
                          <a:solidFill>
                            <a:srgbClr val="000000"/>
                          </a:solidFill>
                          <a:latin typeface="Arial"/>
                        </a:rPr>
                        <a:t> </a:t>
                      </a:r>
                      <a:r>
                        <a:rPr lang="en-US" sz="900" b="0" i="0" u="none" strike="noStrike" dirty="0" smtClean="0">
                          <a:solidFill>
                            <a:srgbClr val="000000"/>
                          </a:solidFill>
                          <a:latin typeface="Arial"/>
                        </a:rPr>
                        <a:t> </a:t>
                      </a:r>
                      <a:endParaRPr lang="en-US" sz="900" b="0" i="0" u="none" strike="noStrike" dirty="0">
                        <a:solidFill>
                          <a:srgbClr val="000000"/>
                        </a:solidFill>
                        <a:latin typeface="Arial"/>
                      </a:endParaRP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808080"/>
                          </a:solidFill>
                          <a:latin typeface="Arial"/>
                        </a:rPr>
                        <a:t>-0.22%</a:t>
                      </a:r>
                    </a:p>
                  </a:txBody>
                  <a:tcPr marL="0" marR="0"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808080"/>
                          </a:solidFill>
                          <a:latin typeface="Arial"/>
                        </a:rPr>
                        <a:t>-0.42%</a:t>
                      </a: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808080"/>
                          </a:solidFill>
                          <a:latin typeface="Arial"/>
                        </a:rPr>
                        <a:t>-0.24%</a:t>
                      </a:r>
                    </a:p>
                  </a:txBody>
                  <a:tcPr marL="0" marR="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808080"/>
                          </a:solidFill>
                          <a:latin typeface="Arial"/>
                        </a:rPr>
                        <a:t>-0.23%</a:t>
                      </a:r>
                    </a:p>
                  </a:txBody>
                  <a:tcPr marL="0" marR="0"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dirty="0">
                          <a:solidFill>
                            <a:srgbClr val="808080"/>
                          </a:solidFill>
                          <a:latin typeface="Arial"/>
                        </a:rPr>
                        <a:t>-0.28%</a:t>
                      </a: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dirty="0">
                          <a:solidFill>
                            <a:srgbClr val="808080"/>
                          </a:solidFill>
                          <a:latin typeface="Arial"/>
                        </a:rPr>
                        <a:t>-0.37%</a:t>
                      </a:r>
                    </a:p>
                  </a:txBody>
                  <a:tcPr marL="0" marR="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dirty="0">
                          <a:solidFill>
                            <a:srgbClr val="808080"/>
                          </a:solidFill>
                          <a:latin typeface="Arial"/>
                        </a:rPr>
                        <a:t>-0.29%</a:t>
                      </a:r>
                    </a:p>
                  </a:txBody>
                  <a:tcPr marL="0" marR="0"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dirty="0">
                          <a:solidFill>
                            <a:srgbClr val="808080"/>
                          </a:solidFill>
                          <a:latin typeface="Arial"/>
                        </a:rPr>
                        <a:t>-0.08%</a:t>
                      </a: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dirty="0">
                          <a:solidFill>
                            <a:srgbClr val="808080"/>
                          </a:solidFill>
                          <a:latin typeface="Arial"/>
                        </a:rPr>
                        <a:t>0.18%</a:t>
                      </a:r>
                    </a:p>
                  </a:txBody>
                  <a:tcPr marL="0" marR="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r h="142674">
                <a:tc>
                  <a:txBody>
                    <a:bodyPr/>
                    <a:lstStyle/>
                    <a:p>
                      <a:pPr algn="l" fontAlgn="b"/>
                      <a:r>
                        <a:rPr lang="en-US" sz="900" b="0" i="0" u="none" strike="noStrike" dirty="0" smtClean="0">
                          <a:solidFill>
                            <a:srgbClr val="000000"/>
                          </a:solidFill>
                          <a:latin typeface="Arial"/>
                        </a:rPr>
                        <a:t> Class </a:t>
                      </a:r>
                      <a:r>
                        <a:rPr lang="en-US" sz="900" b="0" i="0" u="none" strike="noStrike" dirty="0">
                          <a:solidFill>
                            <a:srgbClr val="000000"/>
                          </a:solidFill>
                          <a:latin typeface="Arial"/>
                        </a:rPr>
                        <a:t>F</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Arial"/>
                        </a:rPr>
                        <a:t>-0.15%</a:t>
                      </a:r>
                    </a:p>
                  </a:txBody>
                  <a:tcPr marL="0" marR="0"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Arial"/>
                        </a:rPr>
                        <a:t>-0.22%</a:t>
                      </a: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Arial"/>
                        </a:rPr>
                        <a:t>-0.04%</a:t>
                      </a:r>
                    </a:p>
                  </a:txBody>
                  <a:tcPr marL="0" marR="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Arial"/>
                        </a:rPr>
                        <a:t>-0.11%</a:t>
                      </a:r>
                    </a:p>
                  </a:txBody>
                  <a:tcPr marL="0" marR="0"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Arial"/>
                        </a:rPr>
                        <a:t>-0.26%</a:t>
                      </a: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Arial"/>
                        </a:rPr>
                        <a:t>-0.20%</a:t>
                      </a:r>
                    </a:p>
                  </a:txBody>
                  <a:tcPr marL="0" marR="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dirty="0">
                          <a:solidFill>
                            <a:srgbClr val="000000"/>
                          </a:solidFill>
                          <a:latin typeface="Arial"/>
                        </a:rPr>
                        <a:t> </a:t>
                      </a:r>
                    </a:p>
                  </a:txBody>
                  <a:tcPr marL="0" marR="0"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dirty="0">
                          <a:solidFill>
                            <a:srgbClr val="000000"/>
                          </a:solidFill>
                          <a:latin typeface="Arial"/>
                        </a:rPr>
                        <a:t> </a:t>
                      </a: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Arial"/>
                        </a:rPr>
                        <a:t> </a:t>
                      </a:r>
                    </a:p>
                  </a:txBody>
                  <a:tcPr marL="0" marR="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34280">
                <a:tc>
                  <a:txBody>
                    <a:bodyPr/>
                    <a:lstStyle/>
                    <a:p>
                      <a:pPr algn="l" fontAlgn="b"/>
                      <a:r>
                        <a:rPr lang="en-US" sz="900" b="0" i="0" u="none" strike="noStrike" dirty="0" smtClean="0">
                          <a:solidFill>
                            <a:srgbClr val="000000"/>
                          </a:solidFill>
                          <a:latin typeface="Arial"/>
                        </a:rPr>
                        <a:t> Enc </a:t>
                      </a:r>
                      <a:r>
                        <a:rPr lang="en-US" sz="900" b="0" i="0" u="none" strike="noStrike" dirty="0">
                          <a:solidFill>
                            <a:srgbClr val="000000"/>
                          </a:solidFill>
                          <a:latin typeface="Arial"/>
                        </a:rPr>
                        <a:t>Time[%]</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gridSpan="3">
                  <a:txBody>
                    <a:bodyPr/>
                    <a:lstStyle/>
                    <a:p>
                      <a:pPr algn="ctr" fontAlgn="b"/>
                      <a:r>
                        <a:rPr lang="en-US" sz="900" b="0" i="0" u="none" strike="noStrike">
                          <a:solidFill>
                            <a:srgbClr val="000000"/>
                          </a:solidFill>
                          <a:latin typeface="Arial"/>
                        </a:rPr>
                        <a:t>99%</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900" b="0" i="0" u="none" strike="noStrike">
                          <a:solidFill>
                            <a:srgbClr val="000000"/>
                          </a:solidFill>
                          <a:latin typeface="Arial"/>
                        </a:rPr>
                        <a:t>101%</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900" b="0" i="0" u="none" strike="noStrike">
                          <a:solidFill>
                            <a:srgbClr val="000000"/>
                          </a:solidFill>
                          <a:latin typeface="Arial"/>
                        </a:rPr>
                        <a:t>98%</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r>
              <a:tr h="142674">
                <a:tc>
                  <a:txBody>
                    <a:bodyPr/>
                    <a:lstStyle/>
                    <a:p>
                      <a:pPr algn="l" fontAlgn="b"/>
                      <a:r>
                        <a:rPr lang="en-US" sz="900" b="0" i="0" u="none" strike="noStrike" dirty="0" smtClean="0">
                          <a:solidFill>
                            <a:srgbClr val="000000"/>
                          </a:solidFill>
                          <a:latin typeface="Arial"/>
                        </a:rPr>
                        <a:t> Dec </a:t>
                      </a:r>
                      <a:r>
                        <a:rPr lang="en-US" sz="900" b="0" i="0" u="none" strike="noStrike" dirty="0">
                          <a:solidFill>
                            <a:srgbClr val="000000"/>
                          </a:solidFill>
                          <a:latin typeface="Arial"/>
                        </a:rPr>
                        <a:t>Time[%]</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gridSpan="3">
                  <a:txBody>
                    <a:bodyPr/>
                    <a:lstStyle/>
                    <a:p>
                      <a:pPr algn="ctr" fontAlgn="b"/>
                      <a:r>
                        <a:rPr lang="en-US" sz="900" b="0" i="0" u="none" strike="noStrike">
                          <a:solidFill>
                            <a:srgbClr val="000000"/>
                          </a:solidFill>
                          <a:latin typeface="Arial"/>
                        </a:rPr>
                        <a:t>99%</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algn="ctr" fontAlgn="b"/>
                      <a:r>
                        <a:rPr lang="en-US" sz="900" b="0" i="0" u="none" strike="noStrike">
                          <a:solidFill>
                            <a:srgbClr val="000000"/>
                          </a:solidFill>
                          <a:latin typeface="Arial"/>
                        </a:rPr>
                        <a:t>98%</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algn="ctr" fontAlgn="b"/>
                      <a:r>
                        <a:rPr lang="en-US" sz="900" b="0" i="0" u="none" strike="noStrike">
                          <a:solidFill>
                            <a:srgbClr val="000000"/>
                          </a:solidFill>
                          <a:latin typeface="Arial"/>
                        </a:rPr>
                        <a:t>98%</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r>
              <a:tr h="142674">
                <a:tc>
                  <a:txBody>
                    <a:bodyPr/>
                    <a:lstStyle/>
                    <a:p>
                      <a:pPr algn="l" fontAlgn="b"/>
                      <a:endParaRPr lang="en-US" sz="900" b="0" i="0" u="none" strike="noStrike" dirty="0">
                        <a:solidFill>
                          <a:srgbClr val="000000"/>
                        </a:solidFill>
                        <a:latin typeface="Arial"/>
                      </a:endParaRPr>
                    </a:p>
                  </a:txBody>
                  <a:tcPr marL="0" marR="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l" fontAlgn="b"/>
                      <a:endParaRPr lang="en-US" sz="900" b="0" i="0" u="none" strike="noStrike">
                        <a:solidFill>
                          <a:srgbClr val="000000"/>
                        </a:solidFill>
                        <a:latin typeface="Arial"/>
                      </a:endParaRP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endParaRPr lang="en-US" sz="900" b="0" i="0" u="none" strike="noStrike">
                        <a:solidFill>
                          <a:srgbClr val="000000"/>
                        </a:solidFill>
                        <a:latin typeface="Arial"/>
                      </a:endParaRP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endParaRPr lang="en-US" sz="900" b="0" i="0" u="none" strike="noStrike">
                        <a:solidFill>
                          <a:srgbClr val="000000"/>
                        </a:solidFill>
                        <a:latin typeface="Arial"/>
                      </a:endParaRP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endParaRPr lang="en-US" sz="900" b="0" i="0" u="none" strike="noStrike">
                        <a:solidFill>
                          <a:srgbClr val="000000"/>
                        </a:solidFill>
                        <a:latin typeface="Arial"/>
                      </a:endParaRP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endParaRPr lang="en-US" sz="900" b="0" i="0" u="none" strike="noStrike">
                        <a:solidFill>
                          <a:srgbClr val="000000"/>
                        </a:solidFill>
                        <a:latin typeface="Arial"/>
                      </a:endParaRP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endParaRPr lang="en-US" sz="900" b="0" i="0" u="none" strike="noStrike">
                        <a:solidFill>
                          <a:srgbClr val="000000"/>
                        </a:solidFill>
                        <a:latin typeface="Arial"/>
                      </a:endParaRP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endParaRPr lang="en-US" sz="900" b="0" i="0" u="none" strike="noStrike">
                        <a:solidFill>
                          <a:srgbClr val="000000"/>
                        </a:solidFill>
                        <a:latin typeface="Arial"/>
                      </a:endParaRP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endParaRPr lang="en-US" sz="900" b="0" i="0" u="none" strike="noStrike">
                        <a:solidFill>
                          <a:srgbClr val="000000"/>
                        </a:solidFill>
                        <a:latin typeface="Arial"/>
                      </a:endParaRP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endParaRPr lang="en-US" sz="900" b="0" i="0" u="none" strike="noStrike">
                        <a:solidFill>
                          <a:srgbClr val="000000"/>
                        </a:solidFill>
                        <a:latin typeface="Arial"/>
                      </a:endParaRP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34280">
                <a:tc>
                  <a:txBody>
                    <a:bodyPr/>
                    <a:lstStyle/>
                    <a:p>
                      <a:pPr algn="l" fontAlgn="b"/>
                      <a:endParaRPr lang="en-US" sz="900" b="0" i="0" u="none" strike="noStrike" dirty="0">
                        <a:solidFill>
                          <a:srgbClr val="000000"/>
                        </a:solidFill>
                        <a:latin typeface="Arial"/>
                      </a:endParaRPr>
                    </a:p>
                  </a:txBody>
                  <a:tcPr marL="0" marR="0" marT="0" marB="0" anchor="b">
                    <a:lnL>
                      <a:noFill/>
                    </a:lnL>
                    <a:lnR w="12700" cap="flat" cmpd="sng" algn="ctr">
                      <a:solidFill>
                        <a:srgbClr val="000000"/>
                      </a:solidFill>
                      <a:prstDash val="solid"/>
                      <a:round/>
                      <a:headEnd type="none" w="med" len="med"/>
                      <a:tailEnd type="none" w="med" len="med"/>
                    </a:lnR>
                    <a:lnT>
                      <a:noFill/>
                    </a:lnT>
                    <a:lnB>
                      <a:noFill/>
                    </a:lnB>
                  </a:tcPr>
                </a:tc>
                <a:tc gridSpan="3">
                  <a:txBody>
                    <a:bodyPr/>
                    <a:lstStyle/>
                    <a:p>
                      <a:pPr algn="ctr" fontAlgn="b"/>
                      <a:r>
                        <a:rPr lang="en-US" sz="900" b="1" i="0" u="none" strike="noStrike">
                          <a:solidFill>
                            <a:srgbClr val="000000"/>
                          </a:solidFill>
                          <a:latin typeface="Arial"/>
                        </a:rPr>
                        <a:t>Low delay B HE</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900" b="1" i="0" u="none" strike="noStrike">
                          <a:solidFill>
                            <a:srgbClr val="000000"/>
                          </a:solidFill>
                          <a:latin typeface="Arial"/>
                        </a:rPr>
                        <a:t>Low delay B LC</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900" b="1" i="0" u="none" strike="noStrike">
                          <a:solidFill>
                            <a:srgbClr val="000000"/>
                          </a:solidFill>
                          <a:latin typeface="Arial"/>
                        </a:rPr>
                        <a:t>Low delay B HE-10</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r>
              <a:tr h="142674">
                <a:tc>
                  <a:txBody>
                    <a:bodyPr/>
                    <a:lstStyle/>
                    <a:p>
                      <a:pPr algn="l" fontAlgn="b"/>
                      <a:endParaRPr lang="en-US" sz="900" b="0" i="0" u="none" strike="noStrike" dirty="0">
                        <a:solidFill>
                          <a:srgbClr val="000000"/>
                        </a:solidFill>
                        <a:latin typeface="Arial"/>
                      </a:endParaRPr>
                    </a:p>
                  </a:txBody>
                  <a:tcPr marL="0" marR="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Arial"/>
                        </a:rPr>
                        <a:t>Y</a:t>
                      </a:r>
                    </a:p>
                  </a:txBody>
                  <a:tcPr marL="0" marR="0"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Arial"/>
                        </a:rPr>
                        <a:t>U</a:t>
                      </a: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Arial"/>
                        </a:rPr>
                        <a:t>V</a:t>
                      </a:r>
                    </a:p>
                  </a:txBody>
                  <a:tcPr marL="0" marR="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Arial"/>
                        </a:rPr>
                        <a:t>Y</a:t>
                      </a:r>
                    </a:p>
                  </a:txBody>
                  <a:tcPr marL="0" marR="0"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Arial"/>
                        </a:rPr>
                        <a:t>U</a:t>
                      </a: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Arial"/>
                        </a:rPr>
                        <a:t>V</a:t>
                      </a:r>
                    </a:p>
                  </a:txBody>
                  <a:tcPr marL="0" marR="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Arial"/>
                        </a:rPr>
                        <a:t>Y</a:t>
                      </a:r>
                    </a:p>
                  </a:txBody>
                  <a:tcPr marL="0" marR="0"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Arial"/>
                        </a:rPr>
                        <a:t>U</a:t>
                      </a: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Arial"/>
                        </a:rPr>
                        <a:t>V</a:t>
                      </a:r>
                    </a:p>
                  </a:txBody>
                  <a:tcPr marL="0" marR="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r h="134280">
                <a:tc>
                  <a:txBody>
                    <a:bodyPr/>
                    <a:lstStyle/>
                    <a:p>
                      <a:pPr algn="l" fontAlgn="b"/>
                      <a:r>
                        <a:rPr lang="en-US" sz="900" b="0" i="0" u="none" strike="noStrike" dirty="0" smtClean="0">
                          <a:solidFill>
                            <a:srgbClr val="000000"/>
                          </a:solidFill>
                          <a:latin typeface="Arial"/>
                        </a:rPr>
                        <a:t> Class </a:t>
                      </a:r>
                      <a:r>
                        <a:rPr lang="en-US" sz="900" b="0" i="0" u="none" strike="noStrike" dirty="0">
                          <a:solidFill>
                            <a:srgbClr val="000000"/>
                          </a:solidFill>
                          <a:latin typeface="Arial"/>
                        </a:rPr>
                        <a:t>A</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900" b="0" i="0" u="none" strike="noStrike">
                          <a:solidFill>
                            <a:srgbClr val="000000"/>
                          </a:solidFill>
                          <a:latin typeface="Arial"/>
                        </a:rPr>
                        <a:t> </a:t>
                      </a:r>
                    </a:p>
                  </a:txBody>
                  <a:tcPr marL="0" marR="0"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900" b="0" i="0" u="none" strike="noStrike">
                          <a:solidFill>
                            <a:srgbClr val="000000"/>
                          </a:solidFill>
                          <a:latin typeface="Arial"/>
                        </a:rPr>
                        <a:t> </a:t>
                      </a:r>
                    </a:p>
                  </a:txBody>
                  <a:tcPr marL="0" marR="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900" b="0" i="0" u="none" strike="noStrike">
                          <a:solidFill>
                            <a:srgbClr val="000000"/>
                          </a:solidFill>
                          <a:latin typeface="Arial"/>
                        </a:rPr>
                        <a:t> </a:t>
                      </a:r>
                    </a:p>
                  </a:txBody>
                  <a:tcPr marL="0" marR="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900" b="0" i="0" u="none" strike="noStrike">
                          <a:solidFill>
                            <a:srgbClr val="000000"/>
                          </a:solidFill>
                          <a:latin typeface="Arial"/>
                        </a:rPr>
                        <a:t> </a:t>
                      </a:r>
                    </a:p>
                  </a:txBody>
                  <a:tcPr marL="0" marR="0"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900" b="0" i="0" u="none" strike="noStrike">
                          <a:solidFill>
                            <a:srgbClr val="000000"/>
                          </a:solidFill>
                          <a:latin typeface="Arial"/>
                        </a:rPr>
                        <a:t> </a:t>
                      </a:r>
                    </a:p>
                  </a:txBody>
                  <a:tcPr marL="0" marR="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900" b="0" i="0" u="none" strike="noStrike">
                          <a:solidFill>
                            <a:srgbClr val="000000"/>
                          </a:solidFill>
                          <a:latin typeface="Arial"/>
                        </a:rPr>
                        <a:t> </a:t>
                      </a:r>
                    </a:p>
                  </a:txBody>
                  <a:tcPr marL="0" marR="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900" b="0" i="0" u="none" strike="noStrike">
                          <a:solidFill>
                            <a:srgbClr val="000000"/>
                          </a:solidFill>
                          <a:latin typeface="Arial"/>
                        </a:rPr>
                        <a:t> </a:t>
                      </a:r>
                    </a:p>
                  </a:txBody>
                  <a:tcPr marL="0" marR="0"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900" b="0" i="0" u="none" strike="noStrike">
                          <a:solidFill>
                            <a:srgbClr val="000000"/>
                          </a:solidFill>
                          <a:latin typeface="Arial"/>
                        </a:rPr>
                        <a:t> </a:t>
                      </a:r>
                    </a:p>
                  </a:txBody>
                  <a:tcPr marL="0" marR="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900" b="0" i="0" u="none" strike="noStrike">
                          <a:solidFill>
                            <a:srgbClr val="000000"/>
                          </a:solidFill>
                          <a:latin typeface="Arial"/>
                        </a:rPr>
                        <a:t> </a:t>
                      </a:r>
                    </a:p>
                  </a:txBody>
                  <a:tcPr marL="0" marR="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r>
              <a:tr h="134280">
                <a:tc>
                  <a:txBody>
                    <a:bodyPr/>
                    <a:lstStyle/>
                    <a:p>
                      <a:pPr algn="l" fontAlgn="b"/>
                      <a:r>
                        <a:rPr lang="en-US" sz="900" b="0" i="0" u="none" strike="noStrike" dirty="0" smtClean="0">
                          <a:solidFill>
                            <a:srgbClr val="000000"/>
                          </a:solidFill>
                          <a:latin typeface="Arial"/>
                        </a:rPr>
                        <a:t> Class </a:t>
                      </a:r>
                      <a:r>
                        <a:rPr lang="en-US" sz="900" b="0" i="0" u="none" strike="noStrike" dirty="0">
                          <a:solidFill>
                            <a:srgbClr val="000000"/>
                          </a:solidFill>
                          <a:latin typeface="Arial"/>
                        </a:rPr>
                        <a:t>B</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solidFill>
                            <a:srgbClr val="000000"/>
                          </a:solidFill>
                          <a:latin typeface="Arial"/>
                        </a:rPr>
                        <a:t>-0.25%</a:t>
                      </a:r>
                    </a:p>
                  </a:txBody>
                  <a:tcPr marL="0" marR="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900" b="0" i="0" u="none" strike="noStrike">
                          <a:solidFill>
                            <a:srgbClr val="000000"/>
                          </a:solidFill>
                          <a:latin typeface="Arial"/>
                        </a:rPr>
                        <a:t>-0.05%</a:t>
                      </a:r>
                    </a:p>
                  </a:txBody>
                  <a:tcPr marL="0" marR="0" marT="0" marB="0" anchor="b">
                    <a:lnL>
                      <a:noFill/>
                    </a:lnL>
                    <a:lnR>
                      <a:noFill/>
                    </a:lnR>
                    <a:lnT>
                      <a:noFill/>
                    </a:lnT>
                    <a:lnB>
                      <a:noFill/>
                    </a:lnB>
                  </a:tcPr>
                </a:tc>
                <a:tc>
                  <a:txBody>
                    <a:bodyPr/>
                    <a:lstStyle/>
                    <a:p>
                      <a:pPr algn="ctr" fontAlgn="b"/>
                      <a:r>
                        <a:rPr lang="en-US" sz="900" b="0" i="0" u="none" strike="noStrike">
                          <a:solidFill>
                            <a:srgbClr val="000000"/>
                          </a:solidFill>
                          <a:latin typeface="Arial"/>
                        </a:rPr>
                        <a:t>-0.03%</a:t>
                      </a:r>
                    </a:p>
                  </a:txBody>
                  <a:tcPr marL="0" marR="0" marT="0"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solidFill>
                            <a:srgbClr val="000000"/>
                          </a:solidFill>
                          <a:latin typeface="Arial"/>
                        </a:rPr>
                        <a:t>-0.36%</a:t>
                      </a:r>
                    </a:p>
                  </a:txBody>
                  <a:tcPr marL="0" marR="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900" b="0" i="0" u="none" strike="noStrike">
                          <a:solidFill>
                            <a:srgbClr val="000000"/>
                          </a:solidFill>
                          <a:latin typeface="Arial"/>
                        </a:rPr>
                        <a:t>-0.10%</a:t>
                      </a:r>
                    </a:p>
                  </a:txBody>
                  <a:tcPr marL="0" marR="0" marT="0" marB="0" anchor="b">
                    <a:lnL>
                      <a:noFill/>
                    </a:lnL>
                    <a:lnR>
                      <a:noFill/>
                    </a:lnR>
                    <a:lnT>
                      <a:noFill/>
                    </a:lnT>
                    <a:lnB>
                      <a:noFill/>
                    </a:lnB>
                  </a:tcPr>
                </a:tc>
                <a:tc>
                  <a:txBody>
                    <a:bodyPr/>
                    <a:lstStyle/>
                    <a:p>
                      <a:pPr algn="ctr" fontAlgn="b"/>
                      <a:r>
                        <a:rPr lang="en-US" sz="900" b="0" i="0" u="none" strike="noStrike">
                          <a:solidFill>
                            <a:srgbClr val="000000"/>
                          </a:solidFill>
                          <a:latin typeface="Arial"/>
                        </a:rPr>
                        <a:t>0.49%</a:t>
                      </a:r>
                    </a:p>
                  </a:txBody>
                  <a:tcPr marL="0" marR="0" marT="0"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solidFill>
                            <a:srgbClr val="000000"/>
                          </a:solidFill>
                          <a:latin typeface="Arial"/>
                        </a:rPr>
                        <a:t> </a:t>
                      </a:r>
                    </a:p>
                  </a:txBody>
                  <a:tcPr marL="0" marR="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endParaRPr lang="en-US" sz="900" b="0" i="0" u="none" strike="noStrike">
                        <a:solidFill>
                          <a:srgbClr val="000000"/>
                        </a:solidFill>
                        <a:latin typeface="Arial"/>
                      </a:endParaRPr>
                    </a:p>
                  </a:txBody>
                  <a:tcPr marL="0" marR="0" marT="0" marB="0" anchor="b">
                    <a:lnL>
                      <a:noFill/>
                    </a:lnL>
                    <a:lnR>
                      <a:noFill/>
                    </a:lnR>
                    <a:lnT>
                      <a:noFill/>
                    </a:lnT>
                    <a:lnB>
                      <a:noFill/>
                    </a:lnB>
                  </a:tcPr>
                </a:tc>
                <a:tc>
                  <a:txBody>
                    <a:bodyPr/>
                    <a:lstStyle/>
                    <a:p>
                      <a:pPr algn="ctr" fontAlgn="b"/>
                      <a:r>
                        <a:rPr lang="en-US" sz="900" b="0" i="0" u="none" strike="noStrike">
                          <a:solidFill>
                            <a:srgbClr val="000000"/>
                          </a:solidFill>
                          <a:latin typeface="Arial"/>
                        </a:rPr>
                        <a:t> </a:t>
                      </a:r>
                    </a:p>
                  </a:txBody>
                  <a:tcPr marL="0" marR="0" marT="0" marB="0" anchor="b">
                    <a:lnL>
                      <a:noFill/>
                    </a:lnL>
                    <a:lnR w="12700" cap="flat" cmpd="sng" algn="ctr">
                      <a:solidFill>
                        <a:srgbClr val="000000"/>
                      </a:solidFill>
                      <a:prstDash val="solid"/>
                      <a:round/>
                      <a:headEnd type="none" w="med" len="med"/>
                      <a:tailEnd type="none" w="med" len="med"/>
                    </a:lnR>
                    <a:lnT>
                      <a:noFill/>
                    </a:lnT>
                    <a:lnB>
                      <a:noFill/>
                    </a:lnB>
                  </a:tcPr>
                </a:tc>
              </a:tr>
              <a:tr h="134280">
                <a:tc>
                  <a:txBody>
                    <a:bodyPr/>
                    <a:lstStyle/>
                    <a:p>
                      <a:pPr algn="l" fontAlgn="b"/>
                      <a:r>
                        <a:rPr lang="en-US" sz="900" b="0" i="0" u="none" strike="noStrike" dirty="0" smtClean="0">
                          <a:solidFill>
                            <a:srgbClr val="000000"/>
                          </a:solidFill>
                          <a:latin typeface="Arial"/>
                        </a:rPr>
                        <a:t> Class </a:t>
                      </a:r>
                      <a:r>
                        <a:rPr lang="en-US" sz="900" b="0" i="0" u="none" strike="noStrike" dirty="0">
                          <a:solidFill>
                            <a:srgbClr val="000000"/>
                          </a:solidFill>
                          <a:latin typeface="Arial"/>
                        </a:rPr>
                        <a:t>C</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solidFill>
                            <a:srgbClr val="000000"/>
                          </a:solidFill>
                          <a:latin typeface="Arial"/>
                        </a:rPr>
                        <a:t>-0.15%</a:t>
                      </a:r>
                    </a:p>
                  </a:txBody>
                  <a:tcPr marL="0" marR="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900" b="0" i="0" u="none" strike="noStrike">
                          <a:solidFill>
                            <a:srgbClr val="000000"/>
                          </a:solidFill>
                          <a:latin typeface="Arial"/>
                        </a:rPr>
                        <a:t>-0.56%</a:t>
                      </a:r>
                    </a:p>
                  </a:txBody>
                  <a:tcPr marL="0" marR="0" marT="0" marB="0" anchor="b">
                    <a:lnL>
                      <a:noFill/>
                    </a:lnL>
                    <a:lnR>
                      <a:noFill/>
                    </a:lnR>
                    <a:lnT>
                      <a:noFill/>
                    </a:lnT>
                    <a:lnB>
                      <a:noFill/>
                    </a:lnB>
                  </a:tcPr>
                </a:tc>
                <a:tc>
                  <a:txBody>
                    <a:bodyPr/>
                    <a:lstStyle/>
                    <a:p>
                      <a:pPr algn="ctr" fontAlgn="b"/>
                      <a:r>
                        <a:rPr lang="en-US" sz="900" b="0" i="0" u="none" strike="noStrike">
                          <a:solidFill>
                            <a:srgbClr val="000000"/>
                          </a:solidFill>
                          <a:latin typeface="Arial"/>
                        </a:rPr>
                        <a:t>-0.31%</a:t>
                      </a:r>
                    </a:p>
                  </a:txBody>
                  <a:tcPr marL="0" marR="0" marT="0"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solidFill>
                            <a:srgbClr val="000000"/>
                          </a:solidFill>
                          <a:latin typeface="Arial"/>
                        </a:rPr>
                        <a:t>-0.23%</a:t>
                      </a:r>
                    </a:p>
                  </a:txBody>
                  <a:tcPr marL="0" marR="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900" b="0" i="0" u="none" strike="noStrike">
                          <a:solidFill>
                            <a:srgbClr val="000000"/>
                          </a:solidFill>
                          <a:latin typeface="Arial"/>
                        </a:rPr>
                        <a:t>-0.16%</a:t>
                      </a:r>
                    </a:p>
                  </a:txBody>
                  <a:tcPr marL="0" marR="0" marT="0" marB="0" anchor="b">
                    <a:lnL>
                      <a:noFill/>
                    </a:lnL>
                    <a:lnR>
                      <a:noFill/>
                    </a:lnR>
                    <a:lnT>
                      <a:noFill/>
                    </a:lnT>
                    <a:lnB>
                      <a:noFill/>
                    </a:lnB>
                  </a:tcPr>
                </a:tc>
                <a:tc>
                  <a:txBody>
                    <a:bodyPr/>
                    <a:lstStyle/>
                    <a:p>
                      <a:pPr algn="ctr" fontAlgn="b"/>
                      <a:r>
                        <a:rPr lang="en-US" sz="900" b="0" i="0" u="none" strike="noStrike">
                          <a:solidFill>
                            <a:srgbClr val="000000"/>
                          </a:solidFill>
                          <a:latin typeface="Arial"/>
                        </a:rPr>
                        <a:t>-0.12%</a:t>
                      </a:r>
                    </a:p>
                  </a:txBody>
                  <a:tcPr marL="0" marR="0" marT="0"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solidFill>
                            <a:srgbClr val="000000"/>
                          </a:solidFill>
                          <a:latin typeface="Arial"/>
                        </a:rPr>
                        <a:t> </a:t>
                      </a:r>
                    </a:p>
                  </a:txBody>
                  <a:tcPr marL="0" marR="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endParaRPr lang="en-US" sz="900" b="0" i="0" u="none" strike="noStrike">
                        <a:solidFill>
                          <a:srgbClr val="000000"/>
                        </a:solidFill>
                        <a:latin typeface="Arial"/>
                      </a:endParaRPr>
                    </a:p>
                  </a:txBody>
                  <a:tcPr marL="0" marR="0" marT="0" marB="0" anchor="b">
                    <a:lnL>
                      <a:noFill/>
                    </a:lnL>
                    <a:lnR>
                      <a:noFill/>
                    </a:lnR>
                    <a:lnT>
                      <a:noFill/>
                    </a:lnT>
                    <a:lnB>
                      <a:noFill/>
                    </a:lnB>
                  </a:tcPr>
                </a:tc>
                <a:tc>
                  <a:txBody>
                    <a:bodyPr/>
                    <a:lstStyle/>
                    <a:p>
                      <a:pPr algn="ctr" fontAlgn="b"/>
                      <a:r>
                        <a:rPr lang="en-US" sz="900" b="0" i="0" u="none" strike="noStrike">
                          <a:solidFill>
                            <a:srgbClr val="000000"/>
                          </a:solidFill>
                          <a:latin typeface="Arial"/>
                        </a:rPr>
                        <a:t> </a:t>
                      </a:r>
                    </a:p>
                  </a:txBody>
                  <a:tcPr marL="0" marR="0" marT="0" marB="0" anchor="b">
                    <a:lnL>
                      <a:noFill/>
                    </a:lnL>
                    <a:lnR w="12700" cap="flat" cmpd="sng" algn="ctr">
                      <a:solidFill>
                        <a:srgbClr val="000000"/>
                      </a:solidFill>
                      <a:prstDash val="solid"/>
                      <a:round/>
                      <a:headEnd type="none" w="med" len="med"/>
                      <a:tailEnd type="none" w="med" len="med"/>
                    </a:lnR>
                    <a:lnT>
                      <a:noFill/>
                    </a:lnT>
                    <a:lnB>
                      <a:noFill/>
                    </a:lnB>
                  </a:tcPr>
                </a:tc>
              </a:tr>
              <a:tr h="134280">
                <a:tc>
                  <a:txBody>
                    <a:bodyPr/>
                    <a:lstStyle/>
                    <a:p>
                      <a:pPr algn="l" fontAlgn="b"/>
                      <a:r>
                        <a:rPr lang="en-US" sz="900" b="0" i="0" u="none" strike="noStrike" dirty="0" smtClean="0">
                          <a:solidFill>
                            <a:srgbClr val="000000"/>
                          </a:solidFill>
                          <a:latin typeface="Arial"/>
                        </a:rPr>
                        <a:t> Class </a:t>
                      </a:r>
                      <a:r>
                        <a:rPr lang="en-US" sz="900" b="0" i="0" u="none" strike="noStrike" dirty="0">
                          <a:solidFill>
                            <a:srgbClr val="000000"/>
                          </a:solidFill>
                          <a:latin typeface="Arial"/>
                        </a:rPr>
                        <a:t>D</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solidFill>
                            <a:srgbClr val="000000"/>
                          </a:solidFill>
                          <a:latin typeface="Arial"/>
                        </a:rPr>
                        <a:t>-0.13%</a:t>
                      </a:r>
                    </a:p>
                  </a:txBody>
                  <a:tcPr marL="0" marR="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900" b="0" i="0" u="none" strike="noStrike">
                          <a:solidFill>
                            <a:srgbClr val="000000"/>
                          </a:solidFill>
                          <a:latin typeface="Arial"/>
                        </a:rPr>
                        <a:t>-0.05%</a:t>
                      </a:r>
                    </a:p>
                  </a:txBody>
                  <a:tcPr marL="0" marR="0" marT="0" marB="0" anchor="b">
                    <a:lnL>
                      <a:noFill/>
                    </a:lnL>
                    <a:lnR>
                      <a:noFill/>
                    </a:lnR>
                    <a:lnT>
                      <a:noFill/>
                    </a:lnT>
                    <a:lnB>
                      <a:noFill/>
                    </a:lnB>
                  </a:tcPr>
                </a:tc>
                <a:tc>
                  <a:txBody>
                    <a:bodyPr/>
                    <a:lstStyle/>
                    <a:p>
                      <a:pPr algn="ctr" fontAlgn="b"/>
                      <a:r>
                        <a:rPr lang="en-US" sz="900" b="0" i="0" u="none" strike="noStrike">
                          <a:solidFill>
                            <a:srgbClr val="000000"/>
                          </a:solidFill>
                          <a:latin typeface="Arial"/>
                        </a:rPr>
                        <a:t>-0.46%</a:t>
                      </a:r>
                    </a:p>
                  </a:txBody>
                  <a:tcPr marL="0" marR="0" marT="0"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solidFill>
                            <a:srgbClr val="000000"/>
                          </a:solidFill>
                          <a:latin typeface="Arial"/>
                        </a:rPr>
                        <a:t>-0.14%</a:t>
                      </a:r>
                    </a:p>
                  </a:txBody>
                  <a:tcPr marL="0" marR="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900" b="0" i="0" u="none" strike="noStrike">
                          <a:solidFill>
                            <a:srgbClr val="000000"/>
                          </a:solidFill>
                          <a:latin typeface="Arial"/>
                        </a:rPr>
                        <a:t>0.29%</a:t>
                      </a:r>
                    </a:p>
                  </a:txBody>
                  <a:tcPr marL="0" marR="0" marT="0" marB="0" anchor="b">
                    <a:lnL>
                      <a:noFill/>
                    </a:lnL>
                    <a:lnR>
                      <a:noFill/>
                    </a:lnR>
                    <a:lnT>
                      <a:noFill/>
                    </a:lnT>
                    <a:lnB>
                      <a:noFill/>
                    </a:lnB>
                  </a:tcPr>
                </a:tc>
                <a:tc>
                  <a:txBody>
                    <a:bodyPr/>
                    <a:lstStyle/>
                    <a:p>
                      <a:pPr algn="ctr" fontAlgn="b"/>
                      <a:r>
                        <a:rPr lang="en-US" sz="900" b="0" i="0" u="none" strike="noStrike">
                          <a:solidFill>
                            <a:srgbClr val="000000"/>
                          </a:solidFill>
                          <a:latin typeface="Arial"/>
                        </a:rPr>
                        <a:t>-0.80%</a:t>
                      </a:r>
                    </a:p>
                  </a:txBody>
                  <a:tcPr marL="0" marR="0" marT="0"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solidFill>
                            <a:srgbClr val="000000"/>
                          </a:solidFill>
                          <a:latin typeface="Arial"/>
                        </a:rPr>
                        <a:t> </a:t>
                      </a:r>
                    </a:p>
                  </a:txBody>
                  <a:tcPr marL="0" marR="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endParaRPr lang="en-US" sz="900" b="0" i="0" u="none" strike="noStrike">
                        <a:solidFill>
                          <a:srgbClr val="000000"/>
                        </a:solidFill>
                        <a:latin typeface="Arial"/>
                      </a:endParaRPr>
                    </a:p>
                  </a:txBody>
                  <a:tcPr marL="0" marR="0" marT="0" marB="0" anchor="b">
                    <a:lnL>
                      <a:noFill/>
                    </a:lnL>
                    <a:lnR>
                      <a:noFill/>
                    </a:lnR>
                    <a:lnT>
                      <a:noFill/>
                    </a:lnT>
                    <a:lnB>
                      <a:noFill/>
                    </a:lnB>
                  </a:tcPr>
                </a:tc>
                <a:tc>
                  <a:txBody>
                    <a:bodyPr/>
                    <a:lstStyle/>
                    <a:p>
                      <a:pPr algn="ctr" fontAlgn="b"/>
                      <a:r>
                        <a:rPr lang="en-US" sz="900" b="0" i="0" u="none" strike="noStrike">
                          <a:solidFill>
                            <a:srgbClr val="000000"/>
                          </a:solidFill>
                          <a:latin typeface="Arial"/>
                        </a:rPr>
                        <a:t> </a:t>
                      </a:r>
                    </a:p>
                  </a:txBody>
                  <a:tcPr marL="0" marR="0" marT="0" marB="0" anchor="b">
                    <a:lnL>
                      <a:noFill/>
                    </a:lnL>
                    <a:lnR w="12700" cap="flat" cmpd="sng" algn="ctr">
                      <a:solidFill>
                        <a:srgbClr val="000000"/>
                      </a:solidFill>
                      <a:prstDash val="solid"/>
                      <a:round/>
                      <a:headEnd type="none" w="med" len="med"/>
                      <a:tailEnd type="none" w="med" len="med"/>
                    </a:lnR>
                    <a:lnT>
                      <a:noFill/>
                    </a:lnT>
                    <a:lnB>
                      <a:noFill/>
                    </a:lnB>
                  </a:tcPr>
                </a:tc>
              </a:tr>
              <a:tr h="142674">
                <a:tc>
                  <a:txBody>
                    <a:bodyPr/>
                    <a:lstStyle/>
                    <a:p>
                      <a:pPr algn="l" fontAlgn="b"/>
                      <a:r>
                        <a:rPr lang="en-US" sz="900" b="0" i="0" u="none" strike="noStrike" dirty="0" smtClean="0">
                          <a:solidFill>
                            <a:srgbClr val="000000"/>
                          </a:solidFill>
                          <a:latin typeface="Arial"/>
                        </a:rPr>
                        <a:t> Class </a:t>
                      </a:r>
                      <a:r>
                        <a:rPr lang="en-US" sz="900" b="0" i="0" u="none" strike="noStrike" dirty="0">
                          <a:solidFill>
                            <a:srgbClr val="000000"/>
                          </a:solidFill>
                          <a:latin typeface="Arial"/>
                        </a:rPr>
                        <a:t>E</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Arial"/>
                        </a:rPr>
                        <a:t>-0.05%</a:t>
                      </a:r>
                    </a:p>
                  </a:txBody>
                  <a:tcPr marL="0" marR="0"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Arial"/>
                        </a:rPr>
                        <a:t>0.83%</a:t>
                      </a: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Arial"/>
                        </a:rPr>
                        <a:t>-0.37%</a:t>
                      </a:r>
                    </a:p>
                  </a:txBody>
                  <a:tcPr marL="0" marR="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Arial"/>
                        </a:rPr>
                        <a:t>-0.06%</a:t>
                      </a:r>
                    </a:p>
                  </a:txBody>
                  <a:tcPr marL="0" marR="0"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Arial"/>
                        </a:rPr>
                        <a:t>-0.23%</a:t>
                      </a: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Arial"/>
                        </a:rPr>
                        <a:t>0.32%</a:t>
                      </a:r>
                    </a:p>
                  </a:txBody>
                  <a:tcPr marL="0" marR="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Arial"/>
                        </a:rPr>
                        <a:t> </a:t>
                      </a:r>
                    </a:p>
                  </a:txBody>
                  <a:tcPr marL="0" marR="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endParaRPr lang="en-US" sz="900" b="0" i="0" u="none" strike="noStrike">
                        <a:solidFill>
                          <a:srgbClr val="000000"/>
                        </a:solidFill>
                        <a:latin typeface="Arial"/>
                      </a:endParaRPr>
                    </a:p>
                  </a:txBody>
                  <a:tcPr marL="0" marR="0" marT="0" marB="0" anchor="b">
                    <a:lnL>
                      <a:noFill/>
                    </a:lnL>
                    <a:lnR>
                      <a:noFill/>
                    </a:lnR>
                    <a:lnT>
                      <a:noFill/>
                    </a:lnT>
                    <a:lnB>
                      <a:noFill/>
                    </a:lnB>
                  </a:tcPr>
                </a:tc>
                <a:tc>
                  <a:txBody>
                    <a:bodyPr/>
                    <a:lstStyle/>
                    <a:p>
                      <a:pPr algn="ctr" fontAlgn="b"/>
                      <a:r>
                        <a:rPr lang="en-US" sz="900" b="0" i="0" u="none" strike="noStrike">
                          <a:solidFill>
                            <a:srgbClr val="000000"/>
                          </a:solidFill>
                          <a:latin typeface="Arial"/>
                        </a:rPr>
                        <a:t> </a:t>
                      </a:r>
                    </a:p>
                  </a:txBody>
                  <a:tcPr marL="0" marR="0" marT="0" marB="0" anchor="b">
                    <a:lnL>
                      <a:noFill/>
                    </a:lnL>
                    <a:lnR w="12700" cap="flat" cmpd="sng" algn="ctr">
                      <a:solidFill>
                        <a:srgbClr val="000000"/>
                      </a:solidFill>
                      <a:prstDash val="solid"/>
                      <a:round/>
                      <a:headEnd type="none" w="med" len="med"/>
                      <a:tailEnd type="none" w="med" len="med"/>
                    </a:lnR>
                    <a:lnT>
                      <a:noFill/>
                    </a:lnT>
                    <a:lnB>
                      <a:noFill/>
                    </a:lnB>
                  </a:tcPr>
                </a:tc>
              </a:tr>
              <a:tr h="134280">
                <a:tc>
                  <a:txBody>
                    <a:bodyPr/>
                    <a:lstStyle/>
                    <a:p>
                      <a:pPr algn="l" fontAlgn="b"/>
                      <a:r>
                        <a:rPr lang="en-US" sz="900" b="1" i="0" u="none" strike="noStrike" dirty="0" smtClean="0">
                          <a:solidFill>
                            <a:srgbClr val="000000"/>
                          </a:solidFill>
                          <a:latin typeface="Arial"/>
                        </a:rPr>
                        <a:t> Overall</a:t>
                      </a:r>
                      <a:endParaRPr lang="en-US" sz="900" b="1" i="0" u="none" strike="noStrike" dirty="0">
                        <a:solidFill>
                          <a:srgbClr val="000000"/>
                        </a:solidFill>
                        <a:latin typeface="Arial"/>
                      </a:endParaRP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900" b="1" i="0" u="none" strike="noStrike" dirty="0">
                          <a:solidFill>
                            <a:srgbClr val="000000"/>
                          </a:solidFill>
                          <a:latin typeface="Arial"/>
                        </a:rPr>
                        <a:t>-0.16%</a:t>
                      </a:r>
                    </a:p>
                  </a:txBody>
                  <a:tcPr marL="0" marR="0"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900" b="1" i="0" u="none" strike="noStrike" dirty="0">
                          <a:solidFill>
                            <a:srgbClr val="000000"/>
                          </a:solidFill>
                          <a:latin typeface="Arial"/>
                        </a:rPr>
                        <a:t>-0.01%</a:t>
                      </a:r>
                    </a:p>
                  </a:txBody>
                  <a:tcPr marL="0" marR="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900" b="1" i="0" u="none" strike="noStrike" dirty="0">
                          <a:solidFill>
                            <a:srgbClr val="000000"/>
                          </a:solidFill>
                          <a:latin typeface="Arial"/>
                        </a:rPr>
                        <a:t>-0.27%</a:t>
                      </a:r>
                    </a:p>
                  </a:txBody>
                  <a:tcPr marL="0" marR="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900" b="1" i="0" u="none" strike="noStrike" dirty="0">
                          <a:solidFill>
                            <a:srgbClr val="000000"/>
                          </a:solidFill>
                          <a:latin typeface="Arial"/>
                        </a:rPr>
                        <a:t>-0.22%</a:t>
                      </a:r>
                    </a:p>
                  </a:txBody>
                  <a:tcPr marL="0" marR="0"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900" b="1" i="0" u="none" strike="noStrike" dirty="0">
                          <a:solidFill>
                            <a:srgbClr val="000000"/>
                          </a:solidFill>
                          <a:latin typeface="Arial"/>
                        </a:rPr>
                        <a:t>-0.05%</a:t>
                      </a:r>
                    </a:p>
                  </a:txBody>
                  <a:tcPr marL="0" marR="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900" b="1" i="0" u="none" strike="noStrike" dirty="0">
                          <a:solidFill>
                            <a:srgbClr val="000000"/>
                          </a:solidFill>
                          <a:latin typeface="Arial"/>
                        </a:rPr>
                        <a:t>-0.02%</a:t>
                      </a:r>
                    </a:p>
                  </a:txBody>
                  <a:tcPr marL="0" marR="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endParaRPr lang="en-US" sz="900" b="0" i="0" u="none" strike="noStrike">
                        <a:solidFill>
                          <a:srgbClr val="000000"/>
                        </a:solidFill>
                        <a:latin typeface="Arial"/>
                      </a:endParaRPr>
                    </a:p>
                  </a:txBody>
                  <a:tcPr marL="0" marR="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endParaRPr lang="en-US" sz="900" b="0" i="0" u="none" strike="noStrike">
                        <a:solidFill>
                          <a:srgbClr val="000000"/>
                        </a:solidFill>
                        <a:latin typeface="Arial"/>
                      </a:endParaRPr>
                    </a:p>
                  </a:txBody>
                  <a:tcPr marL="0" marR="0" marT="0" marB="0" anchor="b">
                    <a:lnL>
                      <a:noFill/>
                    </a:lnL>
                    <a:lnR>
                      <a:noFill/>
                    </a:lnR>
                    <a:lnT>
                      <a:noFill/>
                    </a:lnT>
                    <a:lnB>
                      <a:noFill/>
                    </a:lnB>
                  </a:tcPr>
                </a:tc>
                <a:tc>
                  <a:txBody>
                    <a:bodyPr/>
                    <a:lstStyle/>
                    <a:p>
                      <a:pPr algn="ctr" fontAlgn="b"/>
                      <a:r>
                        <a:rPr lang="en-US" sz="900" b="0" i="0" u="none" strike="noStrike">
                          <a:solidFill>
                            <a:srgbClr val="000000"/>
                          </a:solidFill>
                          <a:latin typeface="Arial"/>
                        </a:rPr>
                        <a:t> </a:t>
                      </a:r>
                    </a:p>
                  </a:txBody>
                  <a:tcPr marL="0" marR="0" marT="0" marB="0" anchor="b">
                    <a:lnL>
                      <a:noFill/>
                    </a:lnL>
                    <a:lnR w="12700" cap="flat" cmpd="sng" algn="ctr">
                      <a:solidFill>
                        <a:srgbClr val="000000"/>
                      </a:solidFill>
                      <a:prstDash val="solid"/>
                      <a:round/>
                      <a:headEnd type="none" w="med" len="med"/>
                      <a:tailEnd type="none" w="med" len="med"/>
                    </a:lnR>
                    <a:lnT>
                      <a:noFill/>
                    </a:lnT>
                    <a:lnB>
                      <a:noFill/>
                    </a:lnB>
                  </a:tcPr>
                </a:tc>
              </a:tr>
              <a:tr h="142674">
                <a:tc>
                  <a:txBody>
                    <a:bodyPr/>
                    <a:lstStyle/>
                    <a:p>
                      <a:pPr algn="l" fontAlgn="b"/>
                      <a:r>
                        <a:rPr lang="en-US" sz="900" b="0" i="0" u="none" strike="noStrike" dirty="0">
                          <a:solidFill>
                            <a:srgbClr val="000000"/>
                          </a:solidFill>
                          <a:latin typeface="Arial"/>
                        </a:rPr>
                        <a:t> </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808080"/>
                          </a:solidFill>
                          <a:latin typeface="Arial"/>
                        </a:rPr>
                        <a:t>-0.15%</a:t>
                      </a:r>
                    </a:p>
                  </a:txBody>
                  <a:tcPr marL="0" marR="0"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808080"/>
                          </a:solidFill>
                          <a:latin typeface="Arial"/>
                        </a:rPr>
                        <a:t>-0.06%</a:t>
                      </a: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808080"/>
                          </a:solidFill>
                          <a:latin typeface="Arial"/>
                        </a:rPr>
                        <a:t>-0.30%</a:t>
                      </a:r>
                    </a:p>
                  </a:txBody>
                  <a:tcPr marL="0" marR="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808080"/>
                          </a:solidFill>
                          <a:latin typeface="Arial"/>
                        </a:rPr>
                        <a:t>-0.22%</a:t>
                      </a:r>
                    </a:p>
                  </a:txBody>
                  <a:tcPr marL="0" marR="0"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808080"/>
                          </a:solidFill>
                          <a:latin typeface="Arial"/>
                        </a:rPr>
                        <a:t>-0.10%</a:t>
                      </a: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808080"/>
                          </a:solidFill>
                          <a:latin typeface="Arial"/>
                        </a:rPr>
                        <a:t>-0.04%</a:t>
                      </a:r>
                    </a:p>
                  </a:txBody>
                  <a:tcPr marL="0" marR="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808080"/>
                          </a:solidFill>
                          <a:latin typeface="Arial"/>
                        </a:rPr>
                        <a:t> </a:t>
                      </a:r>
                    </a:p>
                  </a:txBody>
                  <a:tcPr marL="0" marR="0"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808080"/>
                          </a:solidFill>
                          <a:latin typeface="Arial"/>
                        </a:rPr>
                        <a:t> </a:t>
                      </a: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808080"/>
                          </a:solidFill>
                          <a:latin typeface="Arial"/>
                        </a:rPr>
                        <a:t> </a:t>
                      </a:r>
                    </a:p>
                  </a:txBody>
                  <a:tcPr marL="0" marR="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r h="142674">
                <a:tc>
                  <a:txBody>
                    <a:bodyPr/>
                    <a:lstStyle/>
                    <a:p>
                      <a:pPr algn="l" fontAlgn="b"/>
                      <a:r>
                        <a:rPr lang="en-US" sz="900" b="0" i="0" u="none" strike="noStrike" dirty="0" smtClean="0">
                          <a:solidFill>
                            <a:srgbClr val="000000"/>
                          </a:solidFill>
                          <a:latin typeface="Arial"/>
                        </a:rPr>
                        <a:t> Class </a:t>
                      </a:r>
                      <a:r>
                        <a:rPr lang="en-US" sz="900" b="0" i="0" u="none" strike="noStrike" dirty="0">
                          <a:solidFill>
                            <a:srgbClr val="000000"/>
                          </a:solidFill>
                          <a:latin typeface="Arial"/>
                        </a:rPr>
                        <a:t>F</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Arial"/>
                        </a:rPr>
                        <a:t>-0.07%</a:t>
                      </a:r>
                    </a:p>
                  </a:txBody>
                  <a:tcPr marL="0" marR="0"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Arial"/>
                        </a:rPr>
                        <a:t>-0.14%</a:t>
                      </a: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Arial"/>
                        </a:rPr>
                        <a:t>-0.26%</a:t>
                      </a:r>
                    </a:p>
                  </a:txBody>
                  <a:tcPr marL="0" marR="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Arial"/>
                        </a:rPr>
                        <a:t>-0.03%</a:t>
                      </a:r>
                    </a:p>
                  </a:txBody>
                  <a:tcPr marL="0" marR="0"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Arial"/>
                        </a:rPr>
                        <a:t>-0.61%</a:t>
                      </a: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Arial"/>
                        </a:rPr>
                        <a:t>-0.40%</a:t>
                      </a:r>
                    </a:p>
                  </a:txBody>
                  <a:tcPr marL="0" marR="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Arial"/>
                        </a:rPr>
                        <a:t> </a:t>
                      </a:r>
                    </a:p>
                  </a:txBody>
                  <a:tcPr marL="0" marR="0"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Arial"/>
                        </a:rPr>
                        <a:t> </a:t>
                      </a: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Arial"/>
                        </a:rPr>
                        <a:t> </a:t>
                      </a:r>
                    </a:p>
                  </a:txBody>
                  <a:tcPr marL="0" marR="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34280">
                <a:tc>
                  <a:txBody>
                    <a:bodyPr/>
                    <a:lstStyle/>
                    <a:p>
                      <a:pPr algn="l" fontAlgn="b"/>
                      <a:r>
                        <a:rPr lang="en-US" sz="900" b="0" i="0" u="none" strike="noStrike" dirty="0" smtClean="0">
                          <a:solidFill>
                            <a:srgbClr val="000000"/>
                          </a:solidFill>
                          <a:latin typeface="Arial"/>
                        </a:rPr>
                        <a:t> Enc </a:t>
                      </a:r>
                      <a:r>
                        <a:rPr lang="en-US" sz="900" b="0" i="0" u="none" strike="noStrike" dirty="0">
                          <a:solidFill>
                            <a:srgbClr val="000000"/>
                          </a:solidFill>
                          <a:latin typeface="Arial"/>
                        </a:rPr>
                        <a:t>Time[%]</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gridSpan="3">
                  <a:txBody>
                    <a:bodyPr/>
                    <a:lstStyle/>
                    <a:p>
                      <a:pPr algn="ctr" fontAlgn="b"/>
                      <a:r>
                        <a:rPr lang="en-US" sz="900" b="0" i="0" u="none" strike="noStrike">
                          <a:solidFill>
                            <a:srgbClr val="000000"/>
                          </a:solidFill>
                          <a:latin typeface="Arial"/>
                        </a:rPr>
                        <a:t>100%</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900" b="0" i="0" u="none" strike="noStrike">
                          <a:solidFill>
                            <a:srgbClr val="000000"/>
                          </a:solidFill>
                          <a:latin typeface="Arial"/>
                        </a:rPr>
                        <a:t>100%</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900" b="0" i="0" u="none" strike="noStrike">
                          <a:solidFill>
                            <a:srgbClr val="000000"/>
                          </a:solidFill>
                          <a:latin typeface="Arial"/>
                        </a:rPr>
                        <a:t> </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r>
              <a:tr h="142674">
                <a:tc>
                  <a:txBody>
                    <a:bodyPr/>
                    <a:lstStyle/>
                    <a:p>
                      <a:pPr algn="l" fontAlgn="b"/>
                      <a:r>
                        <a:rPr lang="en-US" sz="900" b="0" i="0" u="none" strike="noStrike" dirty="0" smtClean="0">
                          <a:solidFill>
                            <a:srgbClr val="000000"/>
                          </a:solidFill>
                          <a:latin typeface="Arial"/>
                        </a:rPr>
                        <a:t> Dec </a:t>
                      </a:r>
                      <a:r>
                        <a:rPr lang="en-US" sz="900" b="0" i="0" u="none" strike="noStrike" dirty="0">
                          <a:solidFill>
                            <a:srgbClr val="000000"/>
                          </a:solidFill>
                          <a:latin typeface="Arial"/>
                        </a:rPr>
                        <a:t>Time[%]</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gridSpan="3">
                  <a:txBody>
                    <a:bodyPr/>
                    <a:lstStyle/>
                    <a:p>
                      <a:pPr algn="ctr" fontAlgn="b"/>
                      <a:r>
                        <a:rPr lang="en-US" sz="900" b="0" i="0" u="none" strike="noStrike">
                          <a:solidFill>
                            <a:srgbClr val="000000"/>
                          </a:solidFill>
                          <a:latin typeface="Arial"/>
                        </a:rPr>
                        <a:t>99%</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algn="ctr" fontAlgn="b"/>
                      <a:r>
                        <a:rPr lang="en-US" sz="900" b="0" i="0" u="none" strike="noStrike">
                          <a:solidFill>
                            <a:srgbClr val="000000"/>
                          </a:solidFill>
                          <a:latin typeface="Arial"/>
                        </a:rPr>
                        <a:t>99%</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algn="ctr" fontAlgn="b"/>
                      <a:r>
                        <a:rPr lang="en-US" sz="900" b="0" i="0" u="none" strike="noStrike" dirty="0">
                          <a:solidFill>
                            <a:srgbClr val="000000"/>
                          </a:solidFill>
                          <a:latin typeface="Arial"/>
                        </a:rPr>
                        <a:t> </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r>
            </a:tbl>
          </a:graphicData>
        </a:graphic>
      </p:graphicFrame>
    </p:spTree>
  </p:cSld>
  <p:clrMapOvr>
    <a:masterClrMapping/>
  </p:clrMapOvr>
  <p:transition>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3715" name="Rectangle 3"/>
          <p:cNvSpPr>
            <a:spLocks noGrp="1" noChangeArrowheads="1"/>
          </p:cNvSpPr>
          <p:nvPr>
            <p:ph type="title"/>
          </p:nvPr>
        </p:nvSpPr>
        <p:spPr/>
        <p:txBody>
          <a:bodyPr/>
          <a:lstStyle/>
          <a:p>
            <a:r>
              <a:rPr lang="en-US" dirty="0" smtClean="0"/>
              <a:t>BD-rate 32×4</a:t>
            </a:r>
            <a:endParaRPr lang="en-US" dirty="0"/>
          </a:p>
        </p:txBody>
      </p:sp>
      <p:sp>
        <p:nvSpPr>
          <p:cNvPr id="243714" name="Rectangle 2"/>
          <p:cNvSpPr>
            <a:spLocks noGrp="1" noChangeArrowheads="1"/>
          </p:cNvSpPr>
          <p:nvPr>
            <p:ph idx="1"/>
          </p:nvPr>
        </p:nvSpPr>
        <p:spPr>
          <a:xfrm>
            <a:off x="163513" y="1613647"/>
            <a:ext cx="8098360" cy="4465562"/>
          </a:xfrm>
        </p:spPr>
        <p:txBody>
          <a:bodyPr/>
          <a:lstStyle/>
          <a:p>
            <a:pPr lvl="1"/>
            <a:endParaRPr lang="en-US" dirty="0" smtClean="0"/>
          </a:p>
          <a:p>
            <a:pPr>
              <a:buNone/>
            </a:pPr>
            <a:endParaRPr lang="en-US" dirty="0"/>
          </a:p>
        </p:txBody>
      </p:sp>
      <p:sp>
        <p:nvSpPr>
          <p:cNvPr id="6" name="Rectangle 2"/>
          <p:cNvSpPr txBox="1">
            <a:spLocks noChangeArrowheads="1"/>
          </p:cNvSpPr>
          <p:nvPr/>
        </p:nvSpPr>
        <p:spPr bwMode="auto">
          <a:xfrm>
            <a:off x="163513" y="904108"/>
            <a:ext cx="8712200" cy="53149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630238" lvl="1" indent="-173038" eaLnBrk="1" hangingPunct="1">
              <a:lnSpc>
                <a:spcPct val="95000"/>
              </a:lnSpc>
              <a:spcBef>
                <a:spcPct val="35000"/>
              </a:spcBef>
              <a:buClr>
                <a:schemeClr val="accent2"/>
              </a:buClr>
            </a:pPr>
            <a:endParaRPr kumimoji="0" lang="en-US" sz="2800" b="0" i="0" u="none" strike="noStrike" kern="0" cap="none" spc="0" normalizeH="0" baseline="0" noProof="0" dirty="0" smtClean="0">
              <a:ln>
                <a:noFill/>
              </a:ln>
              <a:solidFill>
                <a:srgbClr val="333333"/>
              </a:solidFill>
              <a:effectLst/>
              <a:uLnTx/>
              <a:uFillTx/>
              <a:latin typeface="+mn-lt"/>
              <a:ea typeface="+mn-ea"/>
              <a:cs typeface="+mn-cs"/>
            </a:endParaRPr>
          </a:p>
          <a:p>
            <a:pPr marL="630238" lvl="1" indent="-173038" eaLnBrk="1" hangingPunct="1">
              <a:lnSpc>
                <a:spcPct val="95000"/>
              </a:lnSpc>
              <a:spcBef>
                <a:spcPct val="35000"/>
              </a:spcBef>
              <a:buClr>
                <a:schemeClr val="accent2"/>
              </a:buClr>
            </a:pPr>
            <a:endParaRPr kumimoji="0" lang="en-US" sz="2800" b="0" i="0" u="none" strike="noStrike" kern="0" cap="none" spc="0" normalizeH="0" baseline="0" noProof="0" dirty="0" smtClean="0">
              <a:ln>
                <a:noFill/>
              </a:ln>
              <a:solidFill>
                <a:srgbClr val="333333"/>
              </a:solidFill>
              <a:effectLst/>
              <a:uLnTx/>
              <a:uFillTx/>
              <a:latin typeface="+mn-lt"/>
              <a:ea typeface="+mn-ea"/>
              <a:cs typeface="+mn-cs"/>
            </a:endParaRPr>
          </a:p>
          <a:p>
            <a:pPr marL="630238" lvl="1" indent="-173038" eaLnBrk="1" hangingPunct="1">
              <a:lnSpc>
                <a:spcPct val="95000"/>
              </a:lnSpc>
              <a:spcBef>
                <a:spcPct val="35000"/>
              </a:spcBef>
              <a:buClr>
                <a:schemeClr val="accent2"/>
              </a:buClr>
              <a:buFont typeface="Wingdings" pitchFamily="2" charset="2"/>
              <a:buChar char="§"/>
            </a:pPr>
            <a:endParaRPr lang="en-US" sz="2000" kern="0" dirty="0" smtClean="0">
              <a:solidFill>
                <a:srgbClr val="333333"/>
              </a:solidFill>
              <a:latin typeface="+mn-lt"/>
              <a:cs typeface="+mn-cs"/>
            </a:endParaRPr>
          </a:p>
          <a:p>
            <a:pPr marL="630238" lvl="1" indent="-173038" eaLnBrk="1" hangingPunct="1">
              <a:lnSpc>
                <a:spcPct val="95000"/>
              </a:lnSpc>
              <a:spcBef>
                <a:spcPct val="35000"/>
              </a:spcBef>
              <a:buClr>
                <a:schemeClr val="accent2"/>
              </a:buClr>
            </a:pPr>
            <a:endParaRPr kumimoji="0" lang="en-US" sz="2000" b="0" i="0" u="none" strike="noStrike" kern="0" cap="none" spc="0" normalizeH="0" baseline="0" noProof="0" dirty="0" smtClean="0">
              <a:ln>
                <a:noFill/>
              </a:ln>
              <a:solidFill>
                <a:srgbClr val="333333"/>
              </a:solidFill>
              <a:effectLst/>
              <a:uLnTx/>
              <a:uFillTx/>
              <a:latin typeface="+mn-lt"/>
              <a:ea typeface="+mn-ea"/>
              <a:cs typeface="+mn-cs"/>
            </a:endParaRPr>
          </a:p>
          <a:p>
            <a:pPr marL="630238" lvl="1" indent="-173038" eaLnBrk="1" hangingPunct="1">
              <a:lnSpc>
                <a:spcPct val="95000"/>
              </a:lnSpc>
              <a:spcBef>
                <a:spcPct val="35000"/>
              </a:spcBef>
              <a:buClr>
                <a:schemeClr val="accent2"/>
              </a:buClr>
            </a:pPr>
            <a:endParaRPr lang="en-US" sz="2000" kern="0" dirty="0" smtClean="0">
              <a:solidFill>
                <a:srgbClr val="333333"/>
              </a:solidFill>
              <a:latin typeface="+mn-lt"/>
              <a:cs typeface="+mn-cs"/>
            </a:endParaRPr>
          </a:p>
          <a:p>
            <a:pPr marL="630238" lvl="1" indent="-173038" eaLnBrk="1" hangingPunct="1">
              <a:lnSpc>
                <a:spcPct val="95000"/>
              </a:lnSpc>
              <a:spcBef>
                <a:spcPct val="35000"/>
              </a:spcBef>
              <a:buClr>
                <a:schemeClr val="accent2"/>
              </a:buClr>
            </a:pPr>
            <a:endParaRPr kumimoji="0" lang="en-US" sz="2000" b="0" i="0" u="none" strike="noStrike" kern="0" cap="none" spc="0" normalizeH="0" baseline="0" noProof="0" dirty="0" smtClean="0">
              <a:ln>
                <a:noFill/>
              </a:ln>
              <a:solidFill>
                <a:srgbClr val="333333"/>
              </a:solidFill>
              <a:effectLst/>
              <a:uLnTx/>
              <a:uFillTx/>
              <a:latin typeface="+mn-lt"/>
              <a:ea typeface="+mn-ea"/>
              <a:cs typeface="+mn-cs"/>
            </a:endParaRPr>
          </a:p>
          <a:p>
            <a:pPr marL="630238" lvl="1" indent="-173038" eaLnBrk="1" hangingPunct="1">
              <a:lnSpc>
                <a:spcPct val="95000"/>
              </a:lnSpc>
              <a:spcBef>
                <a:spcPct val="35000"/>
              </a:spcBef>
              <a:buClr>
                <a:schemeClr val="accent2"/>
              </a:buClr>
            </a:pPr>
            <a:endParaRPr lang="en-US" sz="2000" kern="0" dirty="0" smtClean="0">
              <a:solidFill>
                <a:srgbClr val="333333"/>
              </a:solidFill>
              <a:latin typeface="+mn-lt"/>
              <a:cs typeface="+mn-cs"/>
            </a:endParaRPr>
          </a:p>
          <a:p>
            <a:pPr marL="630238" lvl="1" indent="-173038" eaLnBrk="1" hangingPunct="1">
              <a:lnSpc>
                <a:spcPct val="95000"/>
              </a:lnSpc>
              <a:spcBef>
                <a:spcPct val="35000"/>
              </a:spcBef>
              <a:buClr>
                <a:schemeClr val="accent2"/>
              </a:buClr>
            </a:pPr>
            <a:endParaRPr kumimoji="0" lang="en-US" sz="2000" b="0" i="0" u="none" strike="noStrike" kern="0" cap="none" spc="0" normalizeH="0" baseline="0" noProof="0" dirty="0" smtClean="0">
              <a:ln>
                <a:noFill/>
              </a:ln>
              <a:solidFill>
                <a:srgbClr val="333333"/>
              </a:solidFill>
              <a:effectLst/>
              <a:uLnTx/>
              <a:uFillTx/>
              <a:latin typeface="+mn-lt"/>
              <a:ea typeface="+mn-ea"/>
              <a:cs typeface="+mn-cs"/>
            </a:endParaRPr>
          </a:p>
          <a:p>
            <a:pPr marL="630238" lvl="1" indent="-173038" eaLnBrk="1" hangingPunct="1">
              <a:lnSpc>
                <a:spcPct val="95000"/>
              </a:lnSpc>
              <a:spcBef>
                <a:spcPct val="35000"/>
              </a:spcBef>
              <a:buClr>
                <a:schemeClr val="accent2"/>
              </a:buClr>
            </a:pPr>
            <a:endParaRPr lang="en-US" sz="2000" kern="0" dirty="0" smtClean="0">
              <a:solidFill>
                <a:srgbClr val="333333"/>
              </a:solidFill>
              <a:latin typeface="+mn-lt"/>
              <a:cs typeface="+mn-cs"/>
            </a:endParaRPr>
          </a:p>
          <a:p>
            <a:pPr marL="630238" lvl="1" indent="-173038" eaLnBrk="1" hangingPunct="1">
              <a:lnSpc>
                <a:spcPct val="95000"/>
              </a:lnSpc>
              <a:spcBef>
                <a:spcPct val="35000"/>
              </a:spcBef>
              <a:buClr>
                <a:schemeClr val="accent2"/>
              </a:buClr>
            </a:pPr>
            <a:endParaRPr kumimoji="0" lang="en-US" sz="2000" b="0" i="0" u="none" strike="noStrike" kern="0" cap="none" spc="0" normalizeH="0" baseline="0" noProof="0" dirty="0" smtClean="0">
              <a:ln>
                <a:noFill/>
              </a:ln>
              <a:solidFill>
                <a:srgbClr val="333333"/>
              </a:solidFill>
              <a:effectLst/>
              <a:uLnTx/>
              <a:uFillTx/>
              <a:latin typeface="+mn-lt"/>
              <a:ea typeface="+mn-ea"/>
              <a:cs typeface="+mn-cs"/>
            </a:endParaRPr>
          </a:p>
          <a:p>
            <a:pPr marL="630238" lvl="1" indent="-173038" eaLnBrk="1" hangingPunct="1">
              <a:lnSpc>
                <a:spcPct val="95000"/>
              </a:lnSpc>
              <a:spcBef>
                <a:spcPct val="35000"/>
              </a:spcBef>
              <a:buClr>
                <a:schemeClr val="accent2"/>
              </a:buClr>
            </a:pPr>
            <a:endParaRPr lang="en-US" sz="2000" kern="0" dirty="0" smtClean="0">
              <a:solidFill>
                <a:srgbClr val="333333"/>
              </a:solidFill>
              <a:latin typeface="+mn-lt"/>
              <a:cs typeface="+mn-cs"/>
            </a:endParaRPr>
          </a:p>
          <a:p>
            <a:pPr marL="630238" lvl="1" indent="-173038" eaLnBrk="1" hangingPunct="1">
              <a:lnSpc>
                <a:spcPct val="95000"/>
              </a:lnSpc>
              <a:spcBef>
                <a:spcPct val="35000"/>
              </a:spcBef>
              <a:buClr>
                <a:schemeClr val="accent2"/>
              </a:buClr>
            </a:pPr>
            <a:endParaRPr kumimoji="0" lang="en-US" sz="1000" b="0" i="0" u="none" strike="noStrike" kern="0" cap="none" spc="0" normalizeH="0" baseline="0" noProof="0" dirty="0" smtClean="0">
              <a:ln>
                <a:noFill/>
              </a:ln>
              <a:solidFill>
                <a:srgbClr val="333333"/>
              </a:solidFill>
              <a:effectLst/>
              <a:uLnTx/>
              <a:uFillTx/>
              <a:latin typeface="+mn-lt"/>
              <a:ea typeface="+mn-ea"/>
              <a:cs typeface="+mn-cs"/>
            </a:endParaRPr>
          </a:p>
          <a:p>
            <a:pPr marL="173038" marR="0" lvl="0" indent="-173038" algn="l" defTabSz="914400" rtl="0" eaLnBrk="1" fontAlgn="base" latinLnBrk="0" hangingPunct="1">
              <a:lnSpc>
                <a:spcPct val="95000"/>
              </a:lnSpc>
              <a:spcBef>
                <a:spcPct val="35000"/>
              </a:spcBef>
              <a:spcAft>
                <a:spcPct val="0"/>
              </a:spcAft>
              <a:buClr>
                <a:schemeClr val="accent2"/>
              </a:buClr>
              <a:buSzTx/>
              <a:buFont typeface="Wingdings" pitchFamily="2" charset="2"/>
              <a:buChar char="§"/>
              <a:tabLst/>
              <a:defRPr/>
            </a:pPr>
            <a:endParaRPr kumimoji="0" lang="en-US" sz="2000" b="0" i="0" u="none" strike="noStrike" kern="0" cap="none" spc="0" normalizeH="0" baseline="0" noProof="0" dirty="0">
              <a:ln>
                <a:noFill/>
              </a:ln>
              <a:solidFill>
                <a:srgbClr val="333333"/>
              </a:solidFill>
              <a:effectLst/>
              <a:uLnTx/>
              <a:uFillTx/>
              <a:latin typeface="+mn-lt"/>
              <a:ea typeface="+mn-ea"/>
              <a:cs typeface="+mn-cs"/>
            </a:endParaRPr>
          </a:p>
        </p:txBody>
      </p:sp>
      <p:graphicFrame>
        <p:nvGraphicFramePr>
          <p:cNvPr id="7" name="Table 6"/>
          <p:cNvGraphicFramePr>
            <a:graphicFrameLocks noGrp="1"/>
          </p:cNvGraphicFramePr>
          <p:nvPr/>
        </p:nvGraphicFramePr>
        <p:xfrm>
          <a:off x="552088" y="862640"/>
          <a:ext cx="7789659" cy="5305818"/>
        </p:xfrm>
        <a:graphic>
          <a:graphicData uri="http://schemas.openxmlformats.org/drawingml/2006/table">
            <a:tbl>
              <a:tblPr/>
              <a:tblGrid>
                <a:gridCol w="933468"/>
                <a:gridCol w="761799"/>
                <a:gridCol w="761799"/>
                <a:gridCol w="761799"/>
                <a:gridCol w="761799"/>
                <a:gridCol w="761799"/>
                <a:gridCol w="761799"/>
                <a:gridCol w="761799"/>
                <a:gridCol w="761799"/>
                <a:gridCol w="761799"/>
              </a:tblGrid>
              <a:tr h="134280">
                <a:tc>
                  <a:txBody>
                    <a:bodyPr/>
                    <a:lstStyle/>
                    <a:p>
                      <a:pPr algn="l" fontAlgn="b"/>
                      <a:endParaRPr lang="en-US" sz="900" b="0" i="0" u="none" strike="noStrike" dirty="0">
                        <a:solidFill>
                          <a:srgbClr val="000000"/>
                        </a:solidFill>
                        <a:latin typeface="Arial"/>
                      </a:endParaRPr>
                    </a:p>
                  </a:txBody>
                  <a:tcPr marL="0" marR="0" marT="0" marB="0" anchor="b">
                    <a:lnL>
                      <a:noFill/>
                    </a:lnL>
                    <a:lnR w="12700" cap="flat" cmpd="sng" algn="ctr">
                      <a:solidFill>
                        <a:srgbClr val="000000"/>
                      </a:solidFill>
                      <a:prstDash val="solid"/>
                      <a:round/>
                      <a:headEnd type="none" w="med" len="med"/>
                      <a:tailEnd type="none" w="med" len="med"/>
                    </a:lnR>
                    <a:lnT>
                      <a:noFill/>
                    </a:lnT>
                    <a:lnB>
                      <a:noFill/>
                    </a:lnB>
                  </a:tcPr>
                </a:tc>
                <a:tc gridSpan="3">
                  <a:txBody>
                    <a:bodyPr/>
                    <a:lstStyle/>
                    <a:p>
                      <a:pPr algn="ctr" fontAlgn="b"/>
                      <a:r>
                        <a:rPr lang="en-US" sz="900" b="1" i="0" u="none" strike="noStrike" dirty="0">
                          <a:solidFill>
                            <a:srgbClr val="000000"/>
                          </a:solidFill>
                          <a:latin typeface="Arial"/>
                        </a:rPr>
                        <a:t>All Intra HE</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900" b="1" i="0" u="none" strike="noStrike">
                          <a:solidFill>
                            <a:srgbClr val="000000"/>
                          </a:solidFill>
                          <a:latin typeface="Arial"/>
                        </a:rPr>
                        <a:t>All Intra LC</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900" b="1" i="0" u="none" strike="noStrike">
                          <a:solidFill>
                            <a:srgbClr val="000000"/>
                          </a:solidFill>
                          <a:latin typeface="Arial"/>
                        </a:rPr>
                        <a:t>All Intra HE-10</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r>
              <a:tr h="142674">
                <a:tc>
                  <a:txBody>
                    <a:bodyPr/>
                    <a:lstStyle/>
                    <a:p>
                      <a:pPr algn="l" fontAlgn="b"/>
                      <a:endParaRPr lang="en-US" sz="900" b="0" i="0" u="none" strike="noStrike">
                        <a:solidFill>
                          <a:srgbClr val="000000"/>
                        </a:solidFill>
                        <a:latin typeface="Arial"/>
                      </a:endParaRPr>
                    </a:p>
                  </a:txBody>
                  <a:tcPr marL="0" marR="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Arial"/>
                        </a:rPr>
                        <a:t>Y</a:t>
                      </a:r>
                    </a:p>
                  </a:txBody>
                  <a:tcPr marL="0" marR="0"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Arial"/>
                        </a:rPr>
                        <a:t>U</a:t>
                      </a: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Arial"/>
                        </a:rPr>
                        <a:t>V</a:t>
                      </a:r>
                    </a:p>
                  </a:txBody>
                  <a:tcPr marL="0" marR="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Arial"/>
                        </a:rPr>
                        <a:t>Y</a:t>
                      </a:r>
                    </a:p>
                  </a:txBody>
                  <a:tcPr marL="0" marR="0"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Arial"/>
                        </a:rPr>
                        <a:t>U</a:t>
                      </a: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Arial"/>
                        </a:rPr>
                        <a:t>V</a:t>
                      </a:r>
                    </a:p>
                  </a:txBody>
                  <a:tcPr marL="0" marR="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Arial"/>
                        </a:rPr>
                        <a:t>Y</a:t>
                      </a:r>
                    </a:p>
                  </a:txBody>
                  <a:tcPr marL="0" marR="0"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Arial"/>
                        </a:rPr>
                        <a:t>U</a:t>
                      </a: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Arial"/>
                        </a:rPr>
                        <a:t>V</a:t>
                      </a:r>
                    </a:p>
                  </a:txBody>
                  <a:tcPr marL="0" marR="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r h="134280">
                <a:tc>
                  <a:txBody>
                    <a:bodyPr/>
                    <a:lstStyle/>
                    <a:p>
                      <a:pPr algn="l" fontAlgn="b"/>
                      <a:r>
                        <a:rPr lang="en-US" sz="900" b="0" i="0" u="none" strike="noStrike" dirty="0" smtClean="0">
                          <a:solidFill>
                            <a:srgbClr val="000000"/>
                          </a:solidFill>
                          <a:latin typeface="Arial"/>
                        </a:rPr>
                        <a:t> Class </a:t>
                      </a:r>
                      <a:r>
                        <a:rPr lang="en-US" sz="900" b="0" i="0" u="none" strike="noStrike" dirty="0">
                          <a:solidFill>
                            <a:srgbClr val="000000"/>
                          </a:solidFill>
                          <a:latin typeface="Arial"/>
                        </a:rPr>
                        <a:t>A (8bit)</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900" b="0" i="0" u="none" strike="noStrike">
                          <a:solidFill>
                            <a:srgbClr val="000000"/>
                          </a:solidFill>
                          <a:latin typeface="Arial"/>
                        </a:rPr>
                        <a:t>-0.34%</a:t>
                      </a:r>
                    </a:p>
                  </a:txBody>
                  <a:tcPr marL="0" marR="0"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900" b="0" i="0" u="none" strike="noStrike">
                          <a:solidFill>
                            <a:srgbClr val="000000"/>
                          </a:solidFill>
                          <a:latin typeface="Arial"/>
                        </a:rPr>
                        <a:t>-0.94%</a:t>
                      </a:r>
                    </a:p>
                  </a:txBody>
                  <a:tcPr marL="0" marR="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900" b="0" i="0" u="none" strike="noStrike">
                          <a:solidFill>
                            <a:srgbClr val="000000"/>
                          </a:solidFill>
                          <a:latin typeface="Arial"/>
                        </a:rPr>
                        <a:t>-0.81%</a:t>
                      </a:r>
                    </a:p>
                  </a:txBody>
                  <a:tcPr marL="0" marR="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900" b="0" i="0" u="none" strike="noStrike">
                          <a:solidFill>
                            <a:srgbClr val="000000"/>
                          </a:solidFill>
                          <a:latin typeface="Arial"/>
                        </a:rPr>
                        <a:t>-0.37%</a:t>
                      </a:r>
                    </a:p>
                  </a:txBody>
                  <a:tcPr marL="0" marR="0"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900" b="0" i="0" u="none" strike="noStrike">
                          <a:solidFill>
                            <a:srgbClr val="000000"/>
                          </a:solidFill>
                          <a:latin typeface="Arial"/>
                        </a:rPr>
                        <a:t>-0.63%</a:t>
                      </a:r>
                    </a:p>
                  </a:txBody>
                  <a:tcPr marL="0" marR="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900" b="0" i="0" u="none" strike="noStrike">
                          <a:solidFill>
                            <a:srgbClr val="000000"/>
                          </a:solidFill>
                          <a:latin typeface="Arial"/>
                        </a:rPr>
                        <a:t>-0.59%</a:t>
                      </a:r>
                    </a:p>
                  </a:txBody>
                  <a:tcPr marL="0" marR="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900" b="0" i="0" u="none" strike="noStrike">
                          <a:solidFill>
                            <a:srgbClr val="000000"/>
                          </a:solidFill>
                          <a:latin typeface="Arial"/>
                        </a:rPr>
                        <a:t> </a:t>
                      </a:r>
                    </a:p>
                  </a:txBody>
                  <a:tcPr marL="0" marR="0"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900" b="0" i="0" u="none" strike="noStrike">
                          <a:solidFill>
                            <a:srgbClr val="000000"/>
                          </a:solidFill>
                          <a:latin typeface="Arial"/>
                        </a:rPr>
                        <a:t> </a:t>
                      </a:r>
                    </a:p>
                  </a:txBody>
                  <a:tcPr marL="0" marR="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900" b="0" i="0" u="none" strike="noStrike">
                          <a:solidFill>
                            <a:srgbClr val="000000"/>
                          </a:solidFill>
                          <a:latin typeface="Arial"/>
                        </a:rPr>
                        <a:t> </a:t>
                      </a:r>
                    </a:p>
                  </a:txBody>
                  <a:tcPr marL="0" marR="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r>
              <a:tr h="134280">
                <a:tc>
                  <a:txBody>
                    <a:bodyPr/>
                    <a:lstStyle/>
                    <a:p>
                      <a:pPr algn="l" fontAlgn="b"/>
                      <a:r>
                        <a:rPr lang="en-US" sz="900" b="0" i="0" u="none" strike="noStrike" dirty="0" smtClean="0">
                          <a:solidFill>
                            <a:srgbClr val="000000"/>
                          </a:solidFill>
                          <a:latin typeface="Arial"/>
                        </a:rPr>
                        <a:t> Class </a:t>
                      </a:r>
                      <a:r>
                        <a:rPr lang="en-US" sz="900" b="0" i="0" u="none" strike="noStrike" dirty="0">
                          <a:solidFill>
                            <a:srgbClr val="000000"/>
                          </a:solidFill>
                          <a:latin typeface="Arial"/>
                        </a:rPr>
                        <a:t>B</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solidFill>
                            <a:srgbClr val="000000"/>
                          </a:solidFill>
                          <a:latin typeface="Arial"/>
                        </a:rPr>
                        <a:t>-0.24%</a:t>
                      </a:r>
                    </a:p>
                  </a:txBody>
                  <a:tcPr marL="0" marR="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900" b="0" i="0" u="none" strike="noStrike">
                          <a:solidFill>
                            <a:srgbClr val="000000"/>
                          </a:solidFill>
                          <a:latin typeface="Arial"/>
                        </a:rPr>
                        <a:t>-0.82%</a:t>
                      </a:r>
                    </a:p>
                  </a:txBody>
                  <a:tcPr marL="0" marR="0" marT="0" marB="0" anchor="b">
                    <a:lnL>
                      <a:noFill/>
                    </a:lnL>
                    <a:lnR>
                      <a:noFill/>
                    </a:lnR>
                    <a:lnT>
                      <a:noFill/>
                    </a:lnT>
                    <a:lnB>
                      <a:noFill/>
                    </a:lnB>
                  </a:tcPr>
                </a:tc>
                <a:tc>
                  <a:txBody>
                    <a:bodyPr/>
                    <a:lstStyle/>
                    <a:p>
                      <a:pPr algn="ctr" fontAlgn="b"/>
                      <a:r>
                        <a:rPr lang="en-US" sz="900" b="0" i="0" u="none" strike="noStrike">
                          <a:solidFill>
                            <a:srgbClr val="000000"/>
                          </a:solidFill>
                          <a:latin typeface="Arial"/>
                        </a:rPr>
                        <a:t>-0.79%</a:t>
                      </a:r>
                    </a:p>
                  </a:txBody>
                  <a:tcPr marL="0" marR="0" marT="0"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solidFill>
                            <a:srgbClr val="000000"/>
                          </a:solidFill>
                          <a:latin typeface="Arial"/>
                        </a:rPr>
                        <a:t>-0.27%</a:t>
                      </a:r>
                    </a:p>
                  </a:txBody>
                  <a:tcPr marL="0" marR="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900" b="0" i="0" u="none" strike="noStrike">
                          <a:solidFill>
                            <a:srgbClr val="000000"/>
                          </a:solidFill>
                          <a:latin typeface="Arial"/>
                        </a:rPr>
                        <a:t>-0.56%</a:t>
                      </a:r>
                    </a:p>
                  </a:txBody>
                  <a:tcPr marL="0" marR="0" marT="0" marB="0" anchor="b">
                    <a:lnL>
                      <a:noFill/>
                    </a:lnL>
                    <a:lnR>
                      <a:noFill/>
                    </a:lnR>
                    <a:lnT>
                      <a:noFill/>
                    </a:lnT>
                    <a:lnB>
                      <a:noFill/>
                    </a:lnB>
                  </a:tcPr>
                </a:tc>
                <a:tc>
                  <a:txBody>
                    <a:bodyPr/>
                    <a:lstStyle/>
                    <a:p>
                      <a:pPr algn="ctr" fontAlgn="b"/>
                      <a:r>
                        <a:rPr lang="en-US" sz="900" b="0" i="0" u="none" strike="noStrike">
                          <a:solidFill>
                            <a:srgbClr val="000000"/>
                          </a:solidFill>
                          <a:latin typeface="Arial"/>
                        </a:rPr>
                        <a:t>-0.57%</a:t>
                      </a:r>
                    </a:p>
                  </a:txBody>
                  <a:tcPr marL="0" marR="0" marT="0"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solidFill>
                            <a:srgbClr val="000000"/>
                          </a:solidFill>
                          <a:latin typeface="Arial"/>
                        </a:rPr>
                        <a:t> </a:t>
                      </a:r>
                    </a:p>
                  </a:txBody>
                  <a:tcPr marL="0" marR="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endParaRPr lang="en-US" sz="900" b="0" i="0" u="none" strike="noStrike">
                        <a:solidFill>
                          <a:srgbClr val="000000"/>
                        </a:solidFill>
                        <a:latin typeface="Arial"/>
                      </a:endParaRPr>
                    </a:p>
                  </a:txBody>
                  <a:tcPr marL="0" marR="0" marT="0" marB="0" anchor="b">
                    <a:lnL>
                      <a:noFill/>
                    </a:lnL>
                    <a:lnR>
                      <a:noFill/>
                    </a:lnR>
                    <a:lnT>
                      <a:noFill/>
                    </a:lnT>
                    <a:lnB>
                      <a:noFill/>
                    </a:lnB>
                  </a:tcPr>
                </a:tc>
                <a:tc>
                  <a:txBody>
                    <a:bodyPr/>
                    <a:lstStyle/>
                    <a:p>
                      <a:pPr algn="ctr" fontAlgn="b"/>
                      <a:r>
                        <a:rPr lang="en-US" sz="900" b="0" i="0" u="none" strike="noStrike">
                          <a:solidFill>
                            <a:srgbClr val="000000"/>
                          </a:solidFill>
                          <a:latin typeface="Arial"/>
                        </a:rPr>
                        <a:t> </a:t>
                      </a:r>
                    </a:p>
                  </a:txBody>
                  <a:tcPr marL="0" marR="0" marT="0" marB="0" anchor="b">
                    <a:lnL>
                      <a:noFill/>
                    </a:lnL>
                    <a:lnR w="12700" cap="flat" cmpd="sng" algn="ctr">
                      <a:solidFill>
                        <a:srgbClr val="000000"/>
                      </a:solidFill>
                      <a:prstDash val="solid"/>
                      <a:round/>
                      <a:headEnd type="none" w="med" len="med"/>
                      <a:tailEnd type="none" w="med" len="med"/>
                    </a:lnR>
                    <a:lnT>
                      <a:noFill/>
                    </a:lnT>
                    <a:lnB>
                      <a:noFill/>
                    </a:lnB>
                  </a:tcPr>
                </a:tc>
              </a:tr>
              <a:tr h="134280">
                <a:tc>
                  <a:txBody>
                    <a:bodyPr/>
                    <a:lstStyle/>
                    <a:p>
                      <a:pPr algn="l" fontAlgn="b"/>
                      <a:r>
                        <a:rPr lang="en-US" sz="900" b="0" i="0" u="none" strike="noStrike" dirty="0" smtClean="0">
                          <a:solidFill>
                            <a:srgbClr val="000000"/>
                          </a:solidFill>
                          <a:latin typeface="Arial"/>
                        </a:rPr>
                        <a:t> Class </a:t>
                      </a:r>
                      <a:r>
                        <a:rPr lang="en-US" sz="900" b="0" i="0" u="none" strike="noStrike" dirty="0">
                          <a:solidFill>
                            <a:srgbClr val="000000"/>
                          </a:solidFill>
                          <a:latin typeface="Arial"/>
                        </a:rPr>
                        <a:t>C</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solidFill>
                            <a:srgbClr val="000000"/>
                          </a:solidFill>
                          <a:latin typeface="Arial"/>
                        </a:rPr>
                        <a:t>-0.24%</a:t>
                      </a:r>
                    </a:p>
                  </a:txBody>
                  <a:tcPr marL="0" marR="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900" b="0" i="0" u="none" strike="noStrike">
                          <a:solidFill>
                            <a:srgbClr val="000000"/>
                          </a:solidFill>
                          <a:latin typeface="Arial"/>
                        </a:rPr>
                        <a:t>-0.83%</a:t>
                      </a:r>
                    </a:p>
                  </a:txBody>
                  <a:tcPr marL="0" marR="0" marT="0" marB="0" anchor="b">
                    <a:lnL>
                      <a:noFill/>
                    </a:lnL>
                    <a:lnR>
                      <a:noFill/>
                    </a:lnR>
                    <a:lnT>
                      <a:noFill/>
                    </a:lnT>
                    <a:lnB>
                      <a:noFill/>
                    </a:lnB>
                  </a:tcPr>
                </a:tc>
                <a:tc>
                  <a:txBody>
                    <a:bodyPr/>
                    <a:lstStyle/>
                    <a:p>
                      <a:pPr algn="ctr" fontAlgn="b"/>
                      <a:r>
                        <a:rPr lang="en-US" sz="900" b="0" i="0" u="none" strike="noStrike">
                          <a:solidFill>
                            <a:srgbClr val="000000"/>
                          </a:solidFill>
                          <a:latin typeface="Arial"/>
                        </a:rPr>
                        <a:t>-0.74%</a:t>
                      </a:r>
                    </a:p>
                  </a:txBody>
                  <a:tcPr marL="0" marR="0" marT="0"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solidFill>
                            <a:srgbClr val="000000"/>
                          </a:solidFill>
                          <a:latin typeface="Arial"/>
                        </a:rPr>
                        <a:t>-0.25%</a:t>
                      </a:r>
                    </a:p>
                  </a:txBody>
                  <a:tcPr marL="0" marR="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900" b="0" i="0" u="none" strike="noStrike">
                          <a:solidFill>
                            <a:srgbClr val="000000"/>
                          </a:solidFill>
                          <a:latin typeface="Arial"/>
                        </a:rPr>
                        <a:t>-0.49%</a:t>
                      </a:r>
                    </a:p>
                  </a:txBody>
                  <a:tcPr marL="0" marR="0" marT="0" marB="0" anchor="b">
                    <a:lnL>
                      <a:noFill/>
                    </a:lnL>
                    <a:lnR>
                      <a:noFill/>
                    </a:lnR>
                    <a:lnT>
                      <a:noFill/>
                    </a:lnT>
                    <a:lnB>
                      <a:noFill/>
                    </a:lnB>
                  </a:tcPr>
                </a:tc>
                <a:tc>
                  <a:txBody>
                    <a:bodyPr/>
                    <a:lstStyle/>
                    <a:p>
                      <a:pPr algn="ctr" fontAlgn="b"/>
                      <a:r>
                        <a:rPr lang="en-US" sz="900" b="0" i="0" u="none" strike="noStrike">
                          <a:solidFill>
                            <a:srgbClr val="000000"/>
                          </a:solidFill>
                          <a:latin typeface="Arial"/>
                        </a:rPr>
                        <a:t>-0.50%</a:t>
                      </a:r>
                    </a:p>
                  </a:txBody>
                  <a:tcPr marL="0" marR="0" marT="0"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solidFill>
                            <a:srgbClr val="000000"/>
                          </a:solidFill>
                          <a:latin typeface="Arial"/>
                        </a:rPr>
                        <a:t> </a:t>
                      </a:r>
                    </a:p>
                  </a:txBody>
                  <a:tcPr marL="0" marR="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endParaRPr lang="en-US" sz="900" b="0" i="0" u="none" strike="noStrike">
                        <a:solidFill>
                          <a:srgbClr val="000000"/>
                        </a:solidFill>
                        <a:latin typeface="Arial"/>
                      </a:endParaRPr>
                    </a:p>
                  </a:txBody>
                  <a:tcPr marL="0" marR="0" marT="0" marB="0" anchor="b">
                    <a:lnL>
                      <a:noFill/>
                    </a:lnL>
                    <a:lnR>
                      <a:noFill/>
                    </a:lnR>
                    <a:lnT>
                      <a:noFill/>
                    </a:lnT>
                    <a:lnB>
                      <a:noFill/>
                    </a:lnB>
                  </a:tcPr>
                </a:tc>
                <a:tc>
                  <a:txBody>
                    <a:bodyPr/>
                    <a:lstStyle/>
                    <a:p>
                      <a:pPr algn="ctr" fontAlgn="b"/>
                      <a:r>
                        <a:rPr lang="en-US" sz="900" b="0" i="0" u="none" strike="noStrike">
                          <a:solidFill>
                            <a:srgbClr val="000000"/>
                          </a:solidFill>
                          <a:latin typeface="Arial"/>
                        </a:rPr>
                        <a:t> </a:t>
                      </a:r>
                    </a:p>
                  </a:txBody>
                  <a:tcPr marL="0" marR="0" marT="0" marB="0" anchor="b">
                    <a:lnL>
                      <a:noFill/>
                    </a:lnL>
                    <a:lnR w="12700" cap="flat" cmpd="sng" algn="ctr">
                      <a:solidFill>
                        <a:srgbClr val="000000"/>
                      </a:solidFill>
                      <a:prstDash val="solid"/>
                      <a:round/>
                      <a:headEnd type="none" w="med" len="med"/>
                      <a:tailEnd type="none" w="med" len="med"/>
                    </a:lnR>
                    <a:lnT>
                      <a:noFill/>
                    </a:lnT>
                    <a:lnB>
                      <a:noFill/>
                    </a:lnB>
                  </a:tcPr>
                </a:tc>
              </a:tr>
              <a:tr h="134280">
                <a:tc>
                  <a:txBody>
                    <a:bodyPr/>
                    <a:lstStyle/>
                    <a:p>
                      <a:pPr algn="l" fontAlgn="b"/>
                      <a:r>
                        <a:rPr lang="en-US" sz="900" b="0" i="0" u="none" strike="noStrike" dirty="0" smtClean="0">
                          <a:solidFill>
                            <a:srgbClr val="000000"/>
                          </a:solidFill>
                          <a:latin typeface="Arial"/>
                        </a:rPr>
                        <a:t> Class </a:t>
                      </a:r>
                      <a:r>
                        <a:rPr lang="en-US" sz="900" b="0" i="0" u="none" strike="noStrike" dirty="0">
                          <a:solidFill>
                            <a:srgbClr val="000000"/>
                          </a:solidFill>
                          <a:latin typeface="Arial"/>
                        </a:rPr>
                        <a:t>D</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solidFill>
                            <a:srgbClr val="000000"/>
                          </a:solidFill>
                          <a:latin typeface="Arial"/>
                        </a:rPr>
                        <a:t>-0.28%</a:t>
                      </a:r>
                    </a:p>
                  </a:txBody>
                  <a:tcPr marL="0" marR="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900" b="0" i="0" u="none" strike="noStrike">
                          <a:solidFill>
                            <a:srgbClr val="000000"/>
                          </a:solidFill>
                          <a:latin typeface="Arial"/>
                        </a:rPr>
                        <a:t>-0.70%</a:t>
                      </a:r>
                    </a:p>
                  </a:txBody>
                  <a:tcPr marL="0" marR="0" marT="0" marB="0" anchor="b">
                    <a:lnL>
                      <a:noFill/>
                    </a:lnL>
                    <a:lnR>
                      <a:noFill/>
                    </a:lnR>
                    <a:lnT>
                      <a:noFill/>
                    </a:lnT>
                    <a:lnB>
                      <a:noFill/>
                    </a:lnB>
                  </a:tcPr>
                </a:tc>
                <a:tc>
                  <a:txBody>
                    <a:bodyPr/>
                    <a:lstStyle/>
                    <a:p>
                      <a:pPr algn="ctr" fontAlgn="b"/>
                      <a:r>
                        <a:rPr lang="en-US" sz="900" b="0" i="0" u="none" strike="noStrike">
                          <a:solidFill>
                            <a:srgbClr val="000000"/>
                          </a:solidFill>
                          <a:latin typeface="Arial"/>
                        </a:rPr>
                        <a:t>-0.69%</a:t>
                      </a:r>
                    </a:p>
                  </a:txBody>
                  <a:tcPr marL="0" marR="0" marT="0"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solidFill>
                            <a:srgbClr val="000000"/>
                          </a:solidFill>
                          <a:latin typeface="Arial"/>
                        </a:rPr>
                        <a:t>-0.29%</a:t>
                      </a:r>
                    </a:p>
                  </a:txBody>
                  <a:tcPr marL="0" marR="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900" b="0" i="0" u="none" strike="noStrike">
                          <a:solidFill>
                            <a:srgbClr val="000000"/>
                          </a:solidFill>
                          <a:latin typeface="Arial"/>
                        </a:rPr>
                        <a:t>-0.53%</a:t>
                      </a:r>
                    </a:p>
                  </a:txBody>
                  <a:tcPr marL="0" marR="0" marT="0" marB="0" anchor="b">
                    <a:lnL>
                      <a:noFill/>
                    </a:lnL>
                    <a:lnR>
                      <a:noFill/>
                    </a:lnR>
                    <a:lnT>
                      <a:noFill/>
                    </a:lnT>
                    <a:lnB>
                      <a:noFill/>
                    </a:lnB>
                  </a:tcPr>
                </a:tc>
                <a:tc>
                  <a:txBody>
                    <a:bodyPr/>
                    <a:lstStyle/>
                    <a:p>
                      <a:pPr algn="ctr" fontAlgn="b"/>
                      <a:r>
                        <a:rPr lang="en-US" sz="900" b="0" i="0" u="none" strike="noStrike">
                          <a:solidFill>
                            <a:srgbClr val="000000"/>
                          </a:solidFill>
                          <a:latin typeface="Arial"/>
                        </a:rPr>
                        <a:t>-0.56%</a:t>
                      </a:r>
                    </a:p>
                  </a:txBody>
                  <a:tcPr marL="0" marR="0" marT="0"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solidFill>
                            <a:srgbClr val="000000"/>
                          </a:solidFill>
                          <a:latin typeface="Arial"/>
                        </a:rPr>
                        <a:t> </a:t>
                      </a:r>
                    </a:p>
                  </a:txBody>
                  <a:tcPr marL="0" marR="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endParaRPr lang="en-US" sz="900" b="0" i="0" u="none" strike="noStrike">
                        <a:solidFill>
                          <a:srgbClr val="000000"/>
                        </a:solidFill>
                        <a:latin typeface="Arial"/>
                      </a:endParaRPr>
                    </a:p>
                  </a:txBody>
                  <a:tcPr marL="0" marR="0" marT="0" marB="0" anchor="b">
                    <a:lnL>
                      <a:noFill/>
                    </a:lnL>
                    <a:lnR>
                      <a:noFill/>
                    </a:lnR>
                    <a:lnT>
                      <a:noFill/>
                    </a:lnT>
                    <a:lnB>
                      <a:noFill/>
                    </a:lnB>
                  </a:tcPr>
                </a:tc>
                <a:tc>
                  <a:txBody>
                    <a:bodyPr/>
                    <a:lstStyle/>
                    <a:p>
                      <a:pPr algn="ctr" fontAlgn="b"/>
                      <a:r>
                        <a:rPr lang="en-US" sz="900" b="0" i="0" u="none" strike="noStrike">
                          <a:solidFill>
                            <a:srgbClr val="000000"/>
                          </a:solidFill>
                          <a:latin typeface="Arial"/>
                        </a:rPr>
                        <a:t> </a:t>
                      </a:r>
                    </a:p>
                  </a:txBody>
                  <a:tcPr marL="0" marR="0" marT="0" marB="0" anchor="b">
                    <a:lnL>
                      <a:noFill/>
                    </a:lnL>
                    <a:lnR w="12700" cap="flat" cmpd="sng" algn="ctr">
                      <a:solidFill>
                        <a:srgbClr val="000000"/>
                      </a:solidFill>
                      <a:prstDash val="solid"/>
                      <a:round/>
                      <a:headEnd type="none" w="med" len="med"/>
                      <a:tailEnd type="none" w="med" len="med"/>
                    </a:lnR>
                    <a:lnT>
                      <a:noFill/>
                    </a:lnT>
                    <a:lnB>
                      <a:noFill/>
                    </a:lnB>
                  </a:tcPr>
                </a:tc>
              </a:tr>
              <a:tr h="142674">
                <a:tc>
                  <a:txBody>
                    <a:bodyPr/>
                    <a:lstStyle/>
                    <a:p>
                      <a:pPr algn="l" fontAlgn="b"/>
                      <a:r>
                        <a:rPr lang="en-US" sz="900" b="0" i="0" u="none" strike="noStrike" dirty="0" smtClean="0">
                          <a:solidFill>
                            <a:srgbClr val="000000"/>
                          </a:solidFill>
                          <a:latin typeface="Arial"/>
                        </a:rPr>
                        <a:t> Class </a:t>
                      </a:r>
                      <a:r>
                        <a:rPr lang="en-US" sz="900" b="0" i="0" u="none" strike="noStrike" dirty="0">
                          <a:solidFill>
                            <a:srgbClr val="000000"/>
                          </a:solidFill>
                          <a:latin typeface="Arial"/>
                        </a:rPr>
                        <a:t>E</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Arial"/>
                        </a:rPr>
                        <a:t>-0.21%</a:t>
                      </a:r>
                    </a:p>
                  </a:txBody>
                  <a:tcPr marL="0" marR="0"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Arial"/>
                        </a:rPr>
                        <a:t>-0.70%</a:t>
                      </a: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Arial"/>
                        </a:rPr>
                        <a:t>-0.61%</a:t>
                      </a:r>
                    </a:p>
                  </a:txBody>
                  <a:tcPr marL="0" marR="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Arial"/>
                        </a:rPr>
                        <a:t>-0.26%</a:t>
                      </a:r>
                    </a:p>
                  </a:txBody>
                  <a:tcPr marL="0" marR="0"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Arial"/>
                        </a:rPr>
                        <a:t>-0.58%</a:t>
                      </a: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Arial"/>
                        </a:rPr>
                        <a:t>-0.59%</a:t>
                      </a:r>
                    </a:p>
                  </a:txBody>
                  <a:tcPr marL="0" marR="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Arial"/>
                        </a:rPr>
                        <a:t> </a:t>
                      </a:r>
                    </a:p>
                  </a:txBody>
                  <a:tcPr marL="0" marR="0"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endParaRPr lang="en-US" sz="900" b="0" i="0" u="none" strike="noStrike">
                        <a:solidFill>
                          <a:srgbClr val="000000"/>
                        </a:solidFill>
                        <a:latin typeface="Arial"/>
                      </a:endParaRP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Arial"/>
                        </a:rPr>
                        <a:t> </a:t>
                      </a:r>
                    </a:p>
                  </a:txBody>
                  <a:tcPr marL="0" marR="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r h="134280">
                <a:tc>
                  <a:txBody>
                    <a:bodyPr/>
                    <a:lstStyle/>
                    <a:p>
                      <a:pPr algn="l" fontAlgn="b"/>
                      <a:r>
                        <a:rPr lang="en-US" sz="900" b="1" i="0" u="none" strike="noStrike" dirty="0" smtClean="0">
                          <a:solidFill>
                            <a:srgbClr val="000000"/>
                          </a:solidFill>
                          <a:latin typeface="Arial"/>
                        </a:rPr>
                        <a:t> Overall</a:t>
                      </a:r>
                      <a:endParaRPr lang="en-US" sz="900" b="1" i="0" u="none" strike="noStrike" dirty="0">
                        <a:solidFill>
                          <a:srgbClr val="000000"/>
                        </a:solidFill>
                        <a:latin typeface="Arial"/>
                      </a:endParaRP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900" b="1" i="0" u="none" strike="noStrike" dirty="0">
                          <a:solidFill>
                            <a:srgbClr val="000000"/>
                          </a:solidFill>
                          <a:latin typeface="Arial"/>
                        </a:rPr>
                        <a:t>-0.26%</a:t>
                      </a:r>
                    </a:p>
                  </a:txBody>
                  <a:tcPr marL="0" marR="0"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900" b="1" i="0" u="none" strike="noStrike" dirty="0">
                          <a:solidFill>
                            <a:srgbClr val="000000"/>
                          </a:solidFill>
                          <a:latin typeface="Arial"/>
                        </a:rPr>
                        <a:t>-0.79%</a:t>
                      </a:r>
                    </a:p>
                  </a:txBody>
                  <a:tcPr marL="0" marR="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900" b="1" i="0" u="none" strike="noStrike" dirty="0">
                          <a:solidFill>
                            <a:srgbClr val="000000"/>
                          </a:solidFill>
                          <a:latin typeface="Arial"/>
                        </a:rPr>
                        <a:t>-0.73%</a:t>
                      </a:r>
                    </a:p>
                  </a:txBody>
                  <a:tcPr marL="0" marR="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900" b="1" i="0" u="none" strike="noStrike">
                          <a:solidFill>
                            <a:srgbClr val="000000"/>
                          </a:solidFill>
                          <a:latin typeface="Arial"/>
                        </a:rPr>
                        <a:t>-0.28%</a:t>
                      </a:r>
                    </a:p>
                  </a:txBody>
                  <a:tcPr marL="0" marR="0"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900" b="1" i="0" u="none" strike="noStrike">
                          <a:solidFill>
                            <a:srgbClr val="000000"/>
                          </a:solidFill>
                          <a:latin typeface="Arial"/>
                        </a:rPr>
                        <a:t>-0.55%</a:t>
                      </a:r>
                    </a:p>
                  </a:txBody>
                  <a:tcPr marL="0" marR="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900" b="1" i="0" u="none" strike="noStrike" dirty="0">
                          <a:solidFill>
                            <a:srgbClr val="000000"/>
                          </a:solidFill>
                          <a:latin typeface="Arial"/>
                        </a:rPr>
                        <a:t>-0.56%</a:t>
                      </a:r>
                    </a:p>
                  </a:txBody>
                  <a:tcPr marL="0" marR="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900" b="0" i="0" u="none" strike="noStrike">
                          <a:solidFill>
                            <a:srgbClr val="000000"/>
                          </a:solidFill>
                          <a:latin typeface="Arial"/>
                        </a:rPr>
                        <a:t> </a:t>
                      </a:r>
                    </a:p>
                  </a:txBody>
                  <a:tcPr marL="0" marR="0"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900" b="0" i="0" u="none" strike="noStrike">
                          <a:solidFill>
                            <a:srgbClr val="000000"/>
                          </a:solidFill>
                          <a:latin typeface="Arial"/>
                        </a:rPr>
                        <a:t> </a:t>
                      </a:r>
                    </a:p>
                  </a:txBody>
                  <a:tcPr marL="0" marR="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900" b="0" i="0" u="none" strike="noStrike">
                          <a:solidFill>
                            <a:srgbClr val="000000"/>
                          </a:solidFill>
                          <a:latin typeface="Arial"/>
                        </a:rPr>
                        <a:t> </a:t>
                      </a:r>
                    </a:p>
                  </a:txBody>
                  <a:tcPr marL="0" marR="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r>
              <a:tr h="142674">
                <a:tc>
                  <a:txBody>
                    <a:bodyPr/>
                    <a:lstStyle/>
                    <a:p>
                      <a:pPr algn="l" fontAlgn="b"/>
                      <a:r>
                        <a:rPr lang="en-US" sz="900" b="0" i="0" u="none" strike="noStrike" dirty="0">
                          <a:solidFill>
                            <a:srgbClr val="000000"/>
                          </a:solidFill>
                          <a:latin typeface="Arial"/>
                        </a:rPr>
                        <a:t> </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808080"/>
                          </a:solidFill>
                          <a:latin typeface="Arial"/>
                        </a:rPr>
                        <a:t>-0.25%</a:t>
                      </a:r>
                    </a:p>
                  </a:txBody>
                  <a:tcPr marL="0" marR="0"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808080"/>
                          </a:solidFill>
                          <a:latin typeface="Arial"/>
                        </a:rPr>
                        <a:t>-0.77%</a:t>
                      </a: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dirty="0">
                          <a:solidFill>
                            <a:srgbClr val="808080"/>
                          </a:solidFill>
                          <a:latin typeface="Arial"/>
                        </a:rPr>
                        <a:t>-0.70%</a:t>
                      </a:r>
                    </a:p>
                  </a:txBody>
                  <a:tcPr marL="0" marR="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dirty="0">
                          <a:solidFill>
                            <a:srgbClr val="808080"/>
                          </a:solidFill>
                          <a:latin typeface="Arial"/>
                        </a:rPr>
                        <a:t>-0.28%</a:t>
                      </a:r>
                    </a:p>
                  </a:txBody>
                  <a:tcPr marL="0" marR="0"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dirty="0">
                          <a:solidFill>
                            <a:srgbClr val="808080"/>
                          </a:solidFill>
                          <a:latin typeface="Arial"/>
                        </a:rPr>
                        <a:t>-0.54%</a:t>
                      </a: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dirty="0">
                          <a:solidFill>
                            <a:srgbClr val="808080"/>
                          </a:solidFill>
                          <a:latin typeface="Arial"/>
                        </a:rPr>
                        <a:t>-0.55%</a:t>
                      </a:r>
                    </a:p>
                  </a:txBody>
                  <a:tcPr marL="0" marR="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808080"/>
                          </a:solidFill>
                          <a:latin typeface="Arial"/>
                        </a:rPr>
                        <a:t> </a:t>
                      </a:r>
                    </a:p>
                  </a:txBody>
                  <a:tcPr marL="0" marR="0"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808080"/>
                          </a:solidFill>
                          <a:latin typeface="Arial"/>
                        </a:rPr>
                        <a:t> </a:t>
                      </a: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808080"/>
                          </a:solidFill>
                          <a:latin typeface="Arial"/>
                        </a:rPr>
                        <a:t> </a:t>
                      </a:r>
                    </a:p>
                  </a:txBody>
                  <a:tcPr marL="0" marR="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r h="142674">
                <a:tc>
                  <a:txBody>
                    <a:bodyPr/>
                    <a:lstStyle/>
                    <a:p>
                      <a:pPr algn="l" fontAlgn="b"/>
                      <a:r>
                        <a:rPr lang="en-US" sz="900" b="0" i="0" u="none" strike="noStrike" dirty="0" smtClean="0">
                          <a:solidFill>
                            <a:srgbClr val="000000"/>
                          </a:solidFill>
                          <a:latin typeface="Arial"/>
                        </a:rPr>
                        <a:t> Class </a:t>
                      </a:r>
                      <a:r>
                        <a:rPr lang="en-US" sz="900" b="0" i="0" u="none" strike="noStrike" dirty="0">
                          <a:solidFill>
                            <a:srgbClr val="000000"/>
                          </a:solidFill>
                          <a:latin typeface="Arial"/>
                        </a:rPr>
                        <a:t>F</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Arial"/>
                        </a:rPr>
                        <a:t>-0.12%</a:t>
                      </a:r>
                    </a:p>
                  </a:txBody>
                  <a:tcPr marL="0" marR="0"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Arial"/>
                        </a:rPr>
                        <a:t>-0.44%</a:t>
                      </a: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Arial"/>
                        </a:rPr>
                        <a:t>-0.24%</a:t>
                      </a:r>
                    </a:p>
                  </a:txBody>
                  <a:tcPr marL="0" marR="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Arial"/>
                        </a:rPr>
                        <a:t>-0.14%</a:t>
                      </a:r>
                    </a:p>
                  </a:txBody>
                  <a:tcPr marL="0" marR="0"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Arial"/>
                        </a:rPr>
                        <a:t>-0.21%</a:t>
                      </a: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Arial"/>
                        </a:rPr>
                        <a:t>-0.27%</a:t>
                      </a:r>
                    </a:p>
                  </a:txBody>
                  <a:tcPr marL="0" marR="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Arial"/>
                        </a:rPr>
                        <a:t> </a:t>
                      </a:r>
                    </a:p>
                  </a:txBody>
                  <a:tcPr marL="0" marR="0"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Arial"/>
                        </a:rPr>
                        <a:t> </a:t>
                      </a: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Arial"/>
                        </a:rPr>
                        <a:t> </a:t>
                      </a:r>
                    </a:p>
                  </a:txBody>
                  <a:tcPr marL="0" marR="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34280">
                <a:tc>
                  <a:txBody>
                    <a:bodyPr/>
                    <a:lstStyle/>
                    <a:p>
                      <a:pPr algn="l" fontAlgn="b"/>
                      <a:r>
                        <a:rPr lang="en-US" sz="900" b="0" i="0" u="none" strike="noStrike" dirty="0" smtClean="0">
                          <a:solidFill>
                            <a:srgbClr val="000000"/>
                          </a:solidFill>
                          <a:latin typeface="Arial"/>
                        </a:rPr>
                        <a:t> Enc </a:t>
                      </a:r>
                      <a:r>
                        <a:rPr lang="en-US" sz="900" b="0" i="0" u="none" strike="noStrike" dirty="0">
                          <a:solidFill>
                            <a:srgbClr val="000000"/>
                          </a:solidFill>
                          <a:latin typeface="Arial"/>
                        </a:rPr>
                        <a:t>Time[%]</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gridSpan="3">
                  <a:txBody>
                    <a:bodyPr/>
                    <a:lstStyle/>
                    <a:p>
                      <a:pPr algn="ctr" fontAlgn="b"/>
                      <a:r>
                        <a:rPr lang="en-US" sz="900" b="0" i="0" u="none" strike="noStrike">
                          <a:solidFill>
                            <a:srgbClr val="000000"/>
                          </a:solidFill>
                          <a:latin typeface="Arial"/>
                        </a:rPr>
                        <a:t>99%</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900" b="0" i="0" u="none" strike="noStrike">
                          <a:solidFill>
                            <a:srgbClr val="000000"/>
                          </a:solidFill>
                          <a:latin typeface="Arial"/>
                        </a:rPr>
                        <a:t>100%</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900" b="0" i="0" u="none" strike="noStrike">
                          <a:solidFill>
                            <a:srgbClr val="000000"/>
                          </a:solidFill>
                          <a:latin typeface="Arial"/>
                        </a:rPr>
                        <a:t> </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r>
              <a:tr h="142674">
                <a:tc>
                  <a:txBody>
                    <a:bodyPr/>
                    <a:lstStyle/>
                    <a:p>
                      <a:pPr algn="l" fontAlgn="b"/>
                      <a:r>
                        <a:rPr lang="en-US" sz="900" b="0" i="0" u="none" strike="noStrike" dirty="0" smtClean="0">
                          <a:solidFill>
                            <a:srgbClr val="000000"/>
                          </a:solidFill>
                          <a:latin typeface="Arial"/>
                        </a:rPr>
                        <a:t> Dec </a:t>
                      </a:r>
                      <a:r>
                        <a:rPr lang="en-US" sz="900" b="0" i="0" u="none" strike="noStrike" dirty="0">
                          <a:solidFill>
                            <a:srgbClr val="000000"/>
                          </a:solidFill>
                          <a:latin typeface="Arial"/>
                        </a:rPr>
                        <a:t>Time[%]</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gridSpan="3">
                  <a:txBody>
                    <a:bodyPr/>
                    <a:lstStyle/>
                    <a:p>
                      <a:pPr algn="ctr" fontAlgn="b"/>
                      <a:r>
                        <a:rPr lang="en-US" sz="900" b="0" i="0" u="none" strike="noStrike">
                          <a:solidFill>
                            <a:srgbClr val="000000"/>
                          </a:solidFill>
                          <a:latin typeface="Arial"/>
                        </a:rPr>
                        <a:t>98%</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algn="ctr" fontAlgn="b"/>
                      <a:r>
                        <a:rPr lang="en-US" sz="900" b="0" i="0" u="none" strike="noStrike">
                          <a:solidFill>
                            <a:srgbClr val="000000"/>
                          </a:solidFill>
                          <a:latin typeface="Arial"/>
                        </a:rPr>
                        <a:t>99%</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algn="ctr" fontAlgn="b"/>
                      <a:r>
                        <a:rPr lang="en-US" sz="900" b="0" i="0" u="none" strike="noStrike">
                          <a:solidFill>
                            <a:srgbClr val="000000"/>
                          </a:solidFill>
                          <a:latin typeface="Arial"/>
                        </a:rPr>
                        <a:t> </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r>
              <a:tr h="142674">
                <a:tc>
                  <a:txBody>
                    <a:bodyPr/>
                    <a:lstStyle/>
                    <a:p>
                      <a:pPr algn="l" fontAlgn="b"/>
                      <a:endParaRPr lang="en-US" sz="900" b="0" i="0" u="none" strike="noStrike" dirty="0">
                        <a:solidFill>
                          <a:srgbClr val="000000"/>
                        </a:solidFill>
                        <a:latin typeface="Arial"/>
                      </a:endParaRPr>
                    </a:p>
                  </a:txBody>
                  <a:tcPr marL="0" marR="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l" fontAlgn="b"/>
                      <a:endParaRPr lang="en-US" sz="900" b="0" i="0" u="none" strike="noStrike">
                        <a:solidFill>
                          <a:srgbClr val="000000"/>
                        </a:solidFill>
                        <a:latin typeface="Arial"/>
                      </a:endParaRP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endParaRPr lang="en-US" sz="900" b="0" i="0" u="none" strike="noStrike">
                        <a:solidFill>
                          <a:srgbClr val="000000"/>
                        </a:solidFill>
                        <a:latin typeface="Arial"/>
                      </a:endParaRP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endParaRPr lang="en-US" sz="900" b="0" i="0" u="none" strike="noStrike">
                        <a:solidFill>
                          <a:srgbClr val="000000"/>
                        </a:solidFill>
                        <a:latin typeface="Arial"/>
                      </a:endParaRP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endParaRPr lang="en-US" sz="900" b="0" i="0" u="none" strike="noStrike">
                        <a:solidFill>
                          <a:srgbClr val="000000"/>
                        </a:solidFill>
                        <a:latin typeface="Arial"/>
                      </a:endParaRP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endParaRPr lang="en-US" sz="900" b="0" i="0" u="none" strike="noStrike">
                        <a:solidFill>
                          <a:srgbClr val="000000"/>
                        </a:solidFill>
                        <a:latin typeface="Arial"/>
                      </a:endParaRP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endParaRPr lang="en-US" sz="900" b="0" i="0" u="none" strike="noStrike">
                        <a:solidFill>
                          <a:srgbClr val="000000"/>
                        </a:solidFill>
                        <a:latin typeface="Arial"/>
                      </a:endParaRP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endParaRPr lang="en-US" sz="900" b="0" i="0" u="none" strike="noStrike">
                        <a:solidFill>
                          <a:srgbClr val="000000"/>
                        </a:solidFill>
                        <a:latin typeface="Arial"/>
                      </a:endParaRP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endParaRPr lang="en-US" sz="900" b="0" i="0" u="none" strike="noStrike">
                        <a:solidFill>
                          <a:srgbClr val="000000"/>
                        </a:solidFill>
                        <a:latin typeface="Arial"/>
                      </a:endParaRP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endParaRPr lang="en-US" sz="900" b="0" i="0" u="none" strike="noStrike">
                        <a:solidFill>
                          <a:srgbClr val="000000"/>
                        </a:solidFill>
                        <a:latin typeface="Arial"/>
                      </a:endParaRP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34280">
                <a:tc>
                  <a:txBody>
                    <a:bodyPr/>
                    <a:lstStyle/>
                    <a:p>
                      <a:pPr algn="l" fontAlgn="b"/>
                      <a:endParaRPr lang="en-US" sz="900" b="0" i="0" u="none" strike="noStrike" dirty="0">
                        <a:solidFill>
                          <a:srgbClr val="000000"/>
                        </a:solidFill>
                        <a:latin typeface="Arial"/>
                      </a:endParaRPr>
                    </a:p>
                  </a:txBody>
                  <a:tcPr marL="0" marR="0" marT="0" marB="0" anchor="b">
                    <a:lnL>
                      <a:noFill/>
                    </a:lnL>
                    <a:lnR w="12700" cap="flat" cmpd="sng" algn="ctr">
                      <a:solidFill>
                        <a:srgbClr val="000000"/>
                      </a:solidFill>
                      <a:prstDash val="solid"/>
                      <a:round/>
                      <a:headEnd type="none" w="med" len="med"/>
                      <a:tailEnd type="none" w="med" len="med"/>
                    </a:lnR>
                    <a:lnT>
                      <a:noFill/>
                    </a:lnT>
                    <a:lnB>
                      <a:noFill/>
                    </a:lnB>
                  </a:tcPr>
                </a:tc>
                <a:tc gridSpan="3">
                  <a:txBody>
                    <a:bodyPr/>
                    <a:lstStyle/>
                    <a:p>
                      <a:pPr algn="ctr" fontAlgn="b"/>
                      <a:r>
                        <a:rPr lang="en-US" sz="900" b="1" i="0" u="none" strike="noStrike">
                          <a:solidFill>
                            <a:srgbClr val="000000"/>
                          </a:solidFill>
                          <a:latin typeface="Arial"/>
                        </a:rPr>
                        <a:t>Random Access HE</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900" b="1" i="0" u="none" strike="noStrike">
                          <a:solidFill>
                            <a:srgbClr val="000000"/>
                          </a:solidFill>
                          <a:latin typeface="Arial"/>
                        </a:rPr>
                        <a:t>Random Access LC</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900" b="1" i="0" u="none" strike="noStrike">
                          <a:solidFill>
                            <a:srgbClr val="000000"/>
                          </a:solidFill>
                          <a:latin typeface="Arial"/>
                        </a:rPr>
                        <a:t>Random Access HE-10</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r>
              <a:tr h="142674">
                <a:tc>
                  <a:txBody>
                    <a:bodyPr/>
                    <a:lstStyle/>
                    <a:p>
                      <a:pPr algn="l" fontAlgn="b"/>
                      <a:endParaRPr lang="en-US" sz="900" b="0" i="0" u="none" strike="noStrike" dirty="0">
                        <a:solidFill>
                          <a:srgbClr val="000000"/>
                        </a:solidFill>
                        <a:latin typeface="Arial"/>
                      </a:endParaRPr>
                    </a:p>
                  </a:txBody>
                  <a:tcPr marL="0" marR="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Arial"/>
                        </a:rPr>
                        <a:t>Y</a:t>
                      </a:r>
                    </a:p>
                  </a:txBody>
                  <a:tcPr marL="0" marR="0"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Arial"/>
                        </a:rPr>
                        <a:t>U</a:t>
                      </a: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Arial"/>
                        </a:rPr>
                        <a:t>V</a:t>
                      </a:r>
                    </a:p>
                  </a:txBody>
                  <a:tcPr marL="0" marR="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Arial"/>
                        </a:rPr>
                        <a:t>Y</a:t>
                      </a:r>
                    </a:p>
                  </a:txBody>
                  <a:tcPr marL="0" marR="0"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Arial"/>
                        </a:rPr>
                        <a:t>U</a:t>
                      </a: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Arial"/>
                        </a:rPr>
                        <a:t>V</a:t>
                      </a:r>
                    </a:p>
                  </a:txBody>
                  <a:tcPr marL="0" marR="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Arial"/>
                        </a:rPr>
                        <a:t>Y</a:t>
                      </a:r>
                    </a:p>
                  </a:txBody>
                  <a:tcPr marL="0" marR="0"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Arial"/>
                        </a:rPr>
                        <a:t>U</a:t>
                      </a: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Arial"/>
                        </a:rPr>
                        <a:t>V</a:t>
                      </a:r>
                    </a:p>
                  </a:txBody>
                  <a:tcPr marL="0" marR="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r h="134280">
                <a:tc>
                  <a:txBody>
                    <a:bodyPr/>
                    <a:lstStyle/>
                    <a:p>
                      <a:pPr algn="l" fontAlgn="b"/>
                      <a:r>
                        <a:rPr lang="en-US" sz="900" b="0" i="0" u="none" strike="noStrike" dirty="0" smtClean="0">
                          <a:solidFill>
                            <a:srgbClr val="000000"/>
                          </a:solidFill>
                          <a:latin typeface="Arial"/>
                        </a:rPr>
                        <a:t> Class </a:t>
                      </a:r>
                      <a:r>
                        <a:rPr lang="en-US" sz="900" b="0" i="0" u="none" strike="noStrike" dirty="0">
                          <a:solidFill>
                            <a:srgbClr val="000000"/>
                          </a:solidFill>
                          <a:latin typeface="Arial"/>
                        </a:rPr>
                        <a:t>A (8bit)</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900" b="0" i="0" u="none" strike="noStrike">
                          <a:solidFill>
                            <a:srgbClr val="000000"/>
                          </a:solidFill>
                          <a:latin typeface="Arial"/>
                        </a:rPr>
                        <a:t>-0.38%</a:t>
                      </a:r>
                    </a:p>
                  </a:txBody>
                  <a:tcPr marL="0" marR="0"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900" b="0" i="0" u="none" strike="noStrike">
                          <a:solidFill>
                            <a:srgbClr val="000000"/>
                          </a:solidFill>
                          <a:latin typeface="Arial"/>
                        </a:rPr>
                        <a:t>-0.81%</a:t>
                      </a:r>
                    </a:p>
                  </a:txBody>
                  <a:tcPr marL="0" marR="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900" b="0" i="0" u="none" strike="noStrike">
                          <a:solidFill>
                            <a:srgbClr val="000000"/>
                          </a:solidFill>
                          <a:latin typeface="Arial"/>
                        </a:rPr>
                        <a:t>-0.75%</a:t>
                      </a:r>
                    </a:p>
                  </a:txBody>
                  <a:tcPr marL="0" marR="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900" b="0" i="0" u="none" strike="noStrike">
                          <a:solidFill>
                            <a:srgbClr val="000000"/>
                          </a:solidFill>
                          <a:latin typeface="Arial"/>
                        </a:rPr>
                        <a:t>-0.38%</a:t>
                      </a:r>
                    </a:p>
                  </a:txBody>
                  <a:tcPr marL="0" marR="0"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900" b="0" i="0" u="none" strike="noStrike">
                          <a:solidFill>
                            <a:srgbClr val="000000"/>
                          </a:solidFill>
                          <a:latin typeface="Arial"/>
                        </a:rPr>
                        <a:t>-0.55%</a:t>
                      </a:r>
                    </a:p>
                  </a:txBody>
                  <a:tcPr marL="0" marR="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900" b="0" i="0" u="none" strike="noStrike">
                          <a:solidFill>
                            <a:srgbClr val="000000"/>
                          </a:solidFill>
                          <a:latin typeface="Arial"/>
                        </a:rPr>
                        <a:t>-0.63%</a:t>
                      </a:r>
                    </a:p>
                  </a:txBody>
                  <a:tcPr marL="0" marR="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900" b="0" i="0" u="none" strike="noStrike">
                          <a:solidFill>
                            <a:srgbClr val="000000"/>
                          </a:solidFill>
                          <a:latin typeface="Arial"/>
                        </a:rPr>
                        <a:t>-0.42%</a:t>
                      </a:r>
                    </a:p>
                  </a:txBody>
                  <a:tcPr marL="0" marR="0"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900" b="0" i="0" u="none" strike="noStrike">
                          <a:solidFill>
                            <a:srgbClr val="000000"/>
                          </a:solidFill>
                          <a:latin typeface="Arial"/>
                        </a:rPr>
                        <a:t>0.56%</a:t>
                      </a:r>
                    </a:p>
                  </a:txBody>
                  <a:tcPr marL="0" marR="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900" b="0" i="0" u="none" strike="noStrike">
                          <a:solidFill>
                            <a:srgbClr val="000000"/>
                          </a:solidFill>
                          <a:latin typeface="Arial"/>
                        </a:rPr>
                        <a:t>0.20%</a:t>
                      </a:r>
                    </a:p>
                  </a:txBody>
                  <a:tcPr marL="0" marR="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r>
              <a:tr h="134280">
                <a:tc>
                  <a:txBody>
                    <a:bodyPr/>
                    <a:lstStyle/>
                    <a:p>
                      <a:pPr algn="l" fontAlgn="b"/>
                      <a:r>
                        <a:rPr lang="en-US" sz="900" b="0" i="0" u="none" strike="noStrike" dirty="0" smtClean="0">
                          <a:solidFill>
                            <a:srgbClr val="000000"/>
                          </a:solidFill>
                          <a:latin typeface="Arial"/>
                        </a:rPr>
                        <a:t> Class </a:t>
                      </a:r>
                      <a:r>
                        <a:rPr lang="en-US" sz="900" b="0" i="0" u="none" strike="noStrike" dirty="0">
                          <a:solidFill>
                            <a:srgbClr val="000000"/>
                          </a:solidFill>
                          <a:latin typeface="Arial"/>
                        </a:rPr>
                        <a:t>B</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solidFill>
                            <a:srgbClr val="000000"/>
                          </a:solidFill>
                          <a:latin typeface="Arial"/>
                        </a:rPr>
                        <a:t>-0.21%</a:t>
                      </a:r>
                    </a:p>
                  </a:txBody>
                  <a:tcPr marL="0" marR="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900" b="0" i="0" u="none" strike="noStrike">
                          <a:solidFill>
                            <a:srgbClr val="000000"/>
                          </a:solidFill>
                          <a:latin typeface="Arial"/>
                        </a:rPr>
                        <a:t>-0.62%</a:t>
                      </a:r>
                    </a:p>
                  </a:txBody>
                  <a:tcPr marL="0" marR="0" marT="0" marB="0" anchor="b">
                    <a:lnL>
                      <a:noFill/>
                    </a:lnL>
                    <a:lnR>
                      <a:noFill/>
                    </a:lnR>
                    <a:lnT>
                      <a:noFill/>
                    </a:lnT>
                    <a:lnB>
                      <a:noFill/>
                    </a:lnB>
                  </a:tcPr>
                </a:tc>
                <a:tc>
                  <a:txBody>
                    <a:bodyPr/>
                    <a:lstStyle/>
                    <a:p>
                      <a:pPr algn="ctr" fontAlgn="b"/>
                      <a:r>
                        <a:rPr lang="en-US" sz="900" b="0" i="0" u="none" strike="noStrike">
                          <a:solidFill>
                            <a:srgbClr val="000000"/>
                          </a:solidFill>
                          <a:latin typeface="Arial"/>
                        </a:rPr>
                        <a:t>-0.55%</a:t>
                      </a:r>
                    </a:p>
                  </a:txBody>
                  <a:tcPr marL="0" marR="0" marT="0"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solidFill>
                            <a:srgbClr val="000000"/>
                          </a:solidFill>
                          <a:latin typeface="Arial"/>
                        </a:rPr>
                        <a:t>-0.25%</a:t>
                      </a:r>
                    </a:p>
                  </a:txBody>
                  <a:tcPr marL="0" marR="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900" b="0" i="0" u="none" strike="noStrike">
                          <a:solidFill>
                            <a:srgbClr val="000000"/>
                          </a:solidFill>
                          <a:latin typeface="Arial"/>
                        </a:rPr>
                        <a:t>-0.48%</a:t>
                      </a:r>
                    </a:p>
                  </a:txBody>
                  <a:tcPr marL="0" marR="0" marT="0" marB="0" anchor="b">
                    <a:lnL>
                      <a:noFill/>
                    </a:lnL>
                    <a:lnR>
                      <a:noFill/>
                    </a:lnR>
                    <a:lnT>
                      <a:noFill/>
                    </a:lnT>
                    <a:lnB>
                      <a:noFill/>
                    </a:lnB>
                  </a:tcPr>
                </a:tc>
                <a:tc>
                  <a:txBody>
                    <a:bodyPr/>
                    <a:lstStyle/>
                    <a:p>
                      <a:pPr algn="ctr" fontAlgn="b"/>
                      <a:r>
                        <a:rPr lang="en-US" sz="900" b="0" i="0" u="none" strike="noStrike">
                          <a:solidFill>
                            <a:srgbClr val="000000"/>
                          </a:solidFill>
                          <a:latin typeface="Arial"/>
                        </a:rPr>
                        <a:t>-0.52%</a:t>
                      </a:r>
                    </a:p>
                  </a:txBody>
                  <a:tcPr marL="0" marR="0" marT="0"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solidFill>
                            <a:srgbClr val="000000"/>
                          </a:solidFill>
                          <a:latin typeface="Arial"/>
                        </a:rPr>
                        <a:t>-0.18%</a:t>
                      </a:r>
                    </a:p>
                  </a:txBody>
                  <a:tcPr marL="0" marR="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900" b="0" i="0" u="none" strike="noStrike">
                          <a:solidFill>
                            <a:srgbClr val="000000"/>
                          </a:solidFill>
                          <a:latin typeface="Arial"/>
                        </a:rPr>
                        <a:t>-0.61%</a:t>
                      </a:r>
                    </a:p>
                  </a:txBody>
                  <a:tcPr marL="0" marR="0" marT="0" marB="0" anchor="b">
                    <a:lnL>
                      <a:noFill/>
                    </a:lnL>
                    <a:lnR>
                      <a:noFill/>
                    </a:lnR>
                    <a:lnT>
                      <a:noFill/>
                    </a:lnT>
                    <a:lnB>
                      <a:noFill/>
                    </a:lnB>
                  </a:tcPr>
                </a:tc>
                <a:tc>
                  <a:txBody>
                    <a:bodyPr/>
                    <a:lstStyle/>
                    <a:p>
                      <a:pPr algn="ctr" fontAlgn="b"/>
                      <a:r>
                        <a:rPr lang="en-US" sz="900" b="0" i="0" u="none" strike="noStrike">
                          <a:solidFill>
                            <a:srgbClr val="000000"/>
                          </a:solidFill>
                          <a:latin typeface="Arial"/>
                        </a:rPr>
                        <a:t>-0.67%</a:t>
                      </a:r>
                    </a:p>
                  </a:txBody>
                  <a:tcPr marL="0" marR="0" marT="0" marB="0" anchor="b">
                    <a:lnL>
                      <a:noFill/>
                    </a:lnL>
                    <a:lnR w="12700" cap="flat" cmpd="sng" algn="ctr">
                      <a:solidFill>
                        <a:srgbClr val="000000"/>
                      </a:solidFill>
                      <a:prstDash val="solid"/>
                      <a:round/>
                      <a:headEnd type="none" w="med" len="med"/>
                      <a:tailEnd type="none" w="med" len="med"/>
                    </a:lnR>
                    <a:lnT>
                      <a:noFill/>
                    </a:lnT>
                    <a:lnB>
                      <a:noFill/>
                    </a:lnB>
                  </a:tcPr>
                </a:tc>
              </a:tr>
              <a:tr h="134280">
                <a:tc>
                  <a:txBody>
                    <a:bodyPr/>
                    <a:lstStyle/>
                    <a:p>
                      <a:pPr algn="l" fontAlgn="b"/>
                      <a:r>
                        <a:rPr lang="en-US" sz="900" b="0" i="0" u="none" strike="noStrike" dirty="0" smtClean="0">
                          <a:solidFill>
                            <a:srgbClr val="000000"/>
                          </a:solidFill>
                          <a:latin typeface="Arial"/>
                        </a:rPr>
                        <a:t> Class </a:t>
                      </a:r>
                      <a:r>
                        <a:rPr lang="en-US" sz="900" b="0" i="0" u="none" strike="noStrike" dirty="0">
                          <a:solidFill>
                            <a:srgbClr val="000000"/>
                          </a:solidFill>
                          <a:latin typeface="Arial"/>
                        </a:rPr>
                        <a:t>C</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solidFill>
                            <a:srgbClr val="000000"/>
                          </a:solidFill>
                          <a:latin typeface="Arial"/>
                        </a:rPr>
                        <a:t>-0.11%</a:t>
                      </a:r>
                    </a:p>
                  </a:txBody>
                  <a:tcPr marL="0" marR="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900" b="0" i="0" u="none" strike="noStrike">
                          <a:solidFill>
                            <a:srgbClr val="000000"/>
                          </a:solidFill>
                          <a:latin typeface="Arial"/>
                        </a:rPr>
                        <a:t>-0.64%</a:t>
                      </a:r>
                    </a:p>
                  </a:txBody>
                  <a:tcPr marL="0" marR="0" marT="0" marB="0" anchor="b">
                    <a:lnL>
                      <a:noFill/>
                    </a:lnL>
                    <a:lnR>
                      <a:noFill/>
                    </a:lnR>
                    <a:lnT>
                      <a:noFill/>
                    </a:lnT>
                    <a:lnB>
                      <a:noFill/>
                    </a:lnB>
                  </a:tcPr>
                </a:tc>
                <a:tc>
                  <a:txBody>
                    <a:bodyPr/>
                    <a:lstStyle/>
                    <a:p>
                      <a:pPr algn="ctr" fontAlgn="b"/>
                      <a:r>
                        <a:rPr lang="en-US" sz="900" b="0" i="0" u="none" strike="noStrike">
                          <a:solidFill>
                            <a:srgbClr val="000000"/>
                          </a:solidFill>
                          <a:latin typeface="Arial"/>
                        </a:rPr>
                        <a:t>-0.40%</a:t>
                      </a:r>
                    </a:p>
                  </a:txBody>
                  <a:tcPr marL="0" marR="0" marT="0"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solidFill>
                            <a:srgbClr val="000000"/>
                          </a:solidFill>
                          <a:latin typeface="Arial"/>
                        </a:rPr>
                        <a:t>-0.11%</a:t>
                      </a:r>
                    </a:p>
                  </a:txBody>
                  <a:tcPr marL="0" marR="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900" b="0" i="0" u="none" strike="noStrike">
                          <a:solidFill>
                            <a:srgbClr val="000000"/>
                          </a:solidFill>
                          <a:latin typeface="Arial"/>
                        </a:rPr>
                        <a:t>-0.56%</a:t>
                      </a:r>
                    </a:p>
                  </a:txBody>
                  <a:tcPr marL="0" marR="0" marT="0" marB="0" anchor="b">
                    <a:lnL>
                      <a:noFill/>
                    </a:lnL>
                    <a:lnR>
                      <a:noFill/>
                    </a:lnR>
                    <a:lnT>
                      <a:noFill/>
                    </a:lnT>
                    <a:lnB>
                      <a:noFill/>
                    </a:lnB>
                  </a:tcPr>
                </a:tc>
                <a:tc>
                  <a:txBody>
                    <a:bodyPr/>
                    <a:lstStyle/>
                    <a:p>
                      <a:pPr algn="ctr" fontAlgn="b"/>
                      <a:r>
                        <a:rPr lang="en-US" sz="900" b="0" i="0" u="none" strike="noStrike">
                          <a:solidFill>
                            <a:srgbClr val="000000"/>
                          </a:solidFill>
                          <a:latin typeface="Arial"/>
                        </a:rPr>
                        <a:t>-0.39%</a:t>
                      </a:r>
                    </a:p>
                  </a:txBody>
                  <a:tcPr marL="0" marR="0" marT="0"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solidFill>
                            <a:srgbClr val="000000"/>
                          </a:solidFill>
                          <a:latin typeface="Arial"/>
                        </a:rPr>
                        <a:t> </a:t>
                      </a:r>
                    </a:p>
                  </a:txBody>
                  <a:tcPr marL="0" marR="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endParaRPr lang="en-US" sz="900" b="0" i="0" u="none" strike="noStrike">
                        <a:solidFill>
                          <a:srgbClr val="000000"/>
                        </a:solidFill>
                        <a:latin typeface="Arial"/>
                      </a:endParaRPr>
                    </a:p>
                  </a:txBody>
                  <a:tcPr marL="0" marR="0" marT="0" marB="0" anchor="b">
                    <a:lnL>
                      <a:noFill/>
                    </a:lnL>
                    <a:lnR>
                      <a:noFill/>
                    </a:lnR>
                    <a:lnT>
                      <a:noFill/>
                    </a:lnT>
                    <a:lnB>
                      <a:noFill/>
                    </a:lnB>
                  </a:tcPr>
                </a:tc>
                <a:tc>
                  <a:txBody>
                    <a:bodyPr/>
                    <a:lstStyle/>
                    <a:p>
                      <a:pPr algn="ctr" fontAlgn="b"/>
                      <a:r>
                        <a:rPr lang="en-US" sz="900" b="0" i="0" u="none" strike="noStrike">
                          <a:solidFill>
                            <a:srgbClr val="000000"/>
                          </a:solidFill>
                          <a:latin typeface="Arial"/>
                        </a:rPr>
                        <a:t> </a:t>
                      </a:r>
                    </a:p>
                  </a:txBody>
                  <a:tcPr marL="0" marR="0" marT="0" marB="0" anchor="b">
                    <a:lnL>
                      <a:noFill/>
                    </a:lnL>
                    <a:lnR w="12700" cap="flat" cmpd="sng" algn="ctr">
                      <a:solidFill>
                        <a:srgbClr val="000000"/>
                      </a:solidFill>
                      <a:prstDash val="solid"/>
                      <a:round/>
                      <a:headEnd type="none" w="med" len="med"/>
                      <a:tailEnd type="none" w="med" len="med"/>
                    </a:lnR>
                    <a:lnT>
                      <a:noFill/>
                    </a:lnT>
                    <a:lnB>
                      <a:noFill/>
                    </a:lnB>
                  </a:tcPr>
                </a:tc>
              </a:tr>
              <a:tr h="134280">
                <a:tc>
                  <a:txBody>
                    <a:bodyPr/>
                    <a:lstStyle/>
                    <a:p>
                      <a:pPr algn="l" fontAlgn="b"/>
                      <a:r>
                        <a:rPr lang="en-US" sz="900" b="0" i="0" u="none" strike="noStrike" dirty="0" smtClean="0">
                          <a:solidFill>
                            <a:srgbClr val="000000"/>
                          </a:solidFill>
                          <a:latin typeface="Arial"/>
                        </a:rPr>
                        <a:t> Class </a:t>
                      </a:r>
                      <a:r>
                        <a:rPr lang="en-US" sz="900" b="0" i="0" u="none" strike="noStrike" dirty="0">
                          <a:solidFill>
                            <a:srgbClr val="000000"/>
                          </a:solidFill>
                          <a:latin typeface="Arial"/>
                        </a:rPr>
                        <a:t>D</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solidFill>
                            <a:srgbClr val="000000"/>
                          </a:solidFill>
                          <a:latin typeface="Arial"/>
                        </a:rPr>
                        <a:t>-0.09%</a:t>
                      </a:r>
                    </a:p>
                  </a:txBody>
                  <a:tcPr marL="0" marR="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900" b="0" i="0" u="none" strike="noStrike">
                          <a:solidFill>
                            <a:srgbClr val="000000"/>
                          </a:solidFill>
                          <a:latin typeface="Arial"/>
                        </a:rPr>
                        <a:t>-0.50%</a:t>
                      </a:r>
                    </a:p>
                  </a:txBody>
                  <a:tcPr marL="0" marR="0" marT="0" marB="0" anchor="b">
                    <a:lnL>
                      <a:noFill/>
                    </a:lnL>
                    <a:lnR>
                      <a:noFill/>
                    </a:lnR>
                    <a:lnT>
                      <a:noFill/>
                    </a:lnT>
                    <a:lnB>
                      <a:noFill/>
                    </a:lnB>
                  </a:tcPr>
                </a:tc>
                <a:tc>
                  <a:txBody>
                    <a:bodyPr/>
                    <a:lstStyle/>
                    <a:p>
                      <a:pPr algn="ctr" fontAlgn="b"/>
                      <a:r>
                        <a:rPr lang="en-US" sz="900" b="0" i="0" u="none" strike="noStrike">
                          <a:solidFill>
                            <a:srgbClr val="000000"/>
                          </a:solidFill>
                          <a:latin typeface="Arial"/>
                        </a:rPr>
                        <a:t>-0.36%</a:t>
                      </a:r>
                    </a:p>
                  </a:txBody>
                  <a:tcPr marL="0" marR="0" marT="0"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solidFill>
                            <a:srgbClr val="000000"/>
                          </a:solidFill>
                          <a:latin typeface="Arial"/>
                        </a:rPr>
                        <a:t>-0.06%</a:t>
                      </a:r>
                    </a:p>
                  </a:txBody>
                  <a:tcPr marL="0" marR="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900" b="0" i="0" u="none" strike="noStrike">
                          <a:solidFill>
                            <a:srgbClr val="000000"/>
                          </a:solidFill>
                          <a:latin typeface="Arial"/>
                        </a:rPr>
                        <a:t>-0.45%</a:t>
                      </a:r>
                    </a:p>
                  </a:txBody>
                  <a:tcPr marL="0" marR="0" marT="0" marB="0" anchor="b">
                    <a:lnL>
                      <a:noFill/>
                    </a:lnL>
                    <a:lnR>
                      <a:noFill/>
                    </a:lnR>
                    <a:lnT>
                      <a:noFill/>
                    </a:lnT>
                    <a:lnB>
                      <a:noFill/>
                    </a:lnB>
                  </a:tcPr>
                </a:tc>
                <a:tc>
                  <a:txBody>
                    <a:bodyPr/>
                    <a:lstStyle/>
                    <a:p>
                      <a:pPr algn="ctr" fontAlgn="b"/>
                      <a:r>
                        <a:rPr lang="en-US" sz="900" b="0" i="0" u="none" strike="noStrike">
                          <a:solidFill>
                            <a:srgbClr val="000000"/>
                          </a:solidFill>
                          <a:latin typeface="Arial"/>
                        </a:rPr>
                        <a:t>-0.71%</a:t>
                      </a:r>
                    </a:p>
                  </a:txBody>
                  <a:tcPr marL="0" marR="0" marT="0"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solidFill>
                            <a:srgbClr val="000000"/>
                          </a:solidFill>
                          <a:latin typeface="Arial"/>
                        </a:rPr>
                        <a:t> </a:t>
                      </a:r>
                    </a:p>
                  </a:txBody>
                  <a:tcPr marL="0" marR="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endParaRPr lang="en-US" sz="900" b="0" i="0" u="none" strike="noStrike">
                        <a:solidFill>
                          <a:srgbClr val="000000"/>
                        </a:solidFill>
                        <a:latin typeface="Arial"/>
                      </a:endParaRPr>
                    </a:p>
                  </a:txBody>
                  <a:tcPr marL="0" marR="0" marT="0" marB="0" anchor="b">
                    <a:lnL>
                      <a:noFill/>
                    </a:lnL>
                    <a:lnR>
                      <a:noFill/>
                    </a:lnR>
                    <a:lnT>
                      <a:noFill/>
                    </a:lnT>
                    <a:lnB>
                      <a:noFill/>
                    </a:lnB>
                  </a:tcPr>
                </a:tc>
                <a:tc>
                  <a:txBody>
                    <a:bodyPr/>
                    <a:lstStyle/>
                    <a:p>
                      <a:pPr algn="ctr" fontAlgn="b"/>
                      <a:r>
                        <a:rPr lang="en-US" sz="900" b="0" i="0" u="none" strike="noStrike">
                          <a:solidFill>
                            <a:srgbClr val="000000"/>
                          </a:solidFill>
                          <a:latin typeface="Arial"/>
                        </a:rPr>
                        <a:t> </a:t>
                      </a:r>
                    </a:p>
                  </a:txBody>
                  <a:tcPr marL="0" marR="0" marT="0" marB="0" anchor="b">
                    <a:lnL>
                      <a:noFill/>
                    </a:lnL>
                    <a:lnR w="12700" cap="flat" cmpd="sng" algn="ctr">
                      <a:solidFill>
                        <a:srgbClr val="000000"/>
                      </a:solidFill>
                      <a:prstDash val="solid"/>
                      <a:round/>
                      <a:headEnd type="none" w="med" len="med"/>
                      <a:tailEnd type="none" w="med" len="med"/>
                    </a:lnR>
                    <a:lnT>
                      <a:noFill/>
                    </a:lnT>
                    <a:lnB>
                      <a:noFill/>
                    </a:lnB>
                  </a:tcPr>
                </a:tc>
              </a:tr>
              <a:tr h="142674">
                <a:tc>
                  <a:txBody>
                    <a:bodyPr/>
                    <a:lstStyle/>
                    <a:p>
                      <a:pPr algn="l" fontAlgn="b"/>
                      <a:r>
                        <a:rPr lang="en-US" sz="900" b="0" i="0" u="none" strike="noStrike" dirty="0" smtClean="0">
                          <a:solidFill>
                            <a:srgbClr val="000000"/>
                          </a:solidFill>
                          <a:latin typeface="Arial"/>
                        </a:rPr>
                        <a:t> Class </a:t>
                      </a:r>
                      <a:r>
                        <a:rPr lang="en-US" sz="900" b="0" i="0" u="none" strike="noStrike" dirty="0">
                          <a:solidFill>
                            <a:srgbClr val="000000"/>
                          </a:solidFill>
                          <a:latin typeface="Arial"/>
                        </a:rPr>
                        <a:t>E</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Arial"/>
                        </a:rPr>
                        <a:t> </a:t>
                      </a:r>
                    </a:p>
                  </a:txBody>
                  <a:tcPr marL="0" marR="0"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endParaRPr lang="en-US" sz="900" b="0" i="0" u="none" strike="noStrike">
                        <a:solidFill>
                          <a:srgbClr val="000000"/>
                        </a:solidFill>
                        <a:latin typeface="Arial"/>
                      </a:endParaRP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Arial"/>
                        </a:rPr>
                        <a:t> </a:t>
                      </a:r>
                    </a:p>
                  </a:txBody>
                  <a:tcPr marL="0" marR="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Arial"/>
                        </a:rPr>
                        <a:t> </a:t>
                      </a:r>
                    </a:p>
                  </a:txBody>
                  <a:tcPr marL="0" marR="0"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endParaRPr lang="en-US" sz="900" b="0" i="0" u="none" strike="noStrike">
                        <a:solidFill>
                          <a:srgbClr val="000000"/>
                        </a:solidFill>
                        <a:latin typeface="Arial"/>
                      </a:endParaRP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Arial"/>
                        </a:rPr>
                        <a:t> </a:t>
                      </a:r>
                    </a:p>
                  </a:txBody>
                  <a:tcPr marL="0" marR="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Arial"/>
                        </a:rPr>
                        <a:t> </a:t>
                      </a:r>
                    </a:p>
                  </a:txBody>
                  <a:tcPr marL="0" marR="0"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endParaRPr lang="en-US" sz="900" b="0" i="0" u="none" strike="noStrike">
                        <a:solidFill>
                          <a:srgbClr val="000000"/>
                        </a:solidFill>
                        <a:latin typeface="Arial"/>
                      </a:endParaRP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Arial"/>
                        </a:rPr>
                        <a:t> </a:t>
                      </a:r>
                    </a:p>
                  </a:txBody>
                  <a:tcPr marL="0" marR="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r h="134280">
                <a:tc>
                  <a:txBody>
                    <a:bodyPr/>
                    <a:lstStyle/>
                    <a:p>
                      <a:pPr algn="l" fontAlgn="b"/>
                      <a:r>
                        <a:rPr lang="en-US" sz="900" b="1" i="0" u="none" strike="noStrike" dirty="0" smtClean="0">
                          <a:solidFill>
                            <a:srgbClr val="000000"/>
                          </a:solidFill>
                          <a:latin typeface="Arial"/>
                        </a:rPr>
                        <a:t> Overall</a:t>
                      </a:r>
                      <a:endParaRPr lang="en-US" sz="900" b="1" i="0" u="none" strike="noStrike" dirty="0">
                        <a:solidFill>
                          <a:srgbClr val="000000"/>
                        </a:solidFill>
                        <a:latin typeface="Arial"/>
                      </a:endParaRP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900" b="1" i="0" u="none" strike="noStrike" dirty="0">
                          <a:solidFill>
                            <a:srgbClr val="000000"/>
                          </a:solidFill>
                          <a:latin typeface="Arial"/>
                        </a:rPr>
                        <a:t>-0.17%</a:t>
                      </a:r>
                    </a:p>
                  </a:txBody>
                  <a:tcPr marL="0" marR="0"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900" b="1" i="0" u="none" strike="noStrike" dirty="0">
                          <a:solidFill>
                            <a:srgbClr val="000000"/>
                          </a:solidFill>
                          <a:latin typeface="Arial"/>
                        </a:rPr>
                        <a:t>-0.62%</a:t>
                      </a:r>
                    </a:p>
                  </a:txBody>
                  <a:tcPr marL="0" marR="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900" b="1" i="0" u="none" strike="noStrike" dirty="0">
                          <a:solidFill>
                            <a:srgbClr val="000000"/>
                          </a:solidFill>
                          <a:latin typeface="Arial"/>
                        </a:rPr>
                        <a:t>-0.49%</a:t>
                      </a:r>
                    </a:p>
                  </a:txBody>
                  <a:tcPr marL="0" marR="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900" b="1" i="0" u="none" strike="noStrike" dirty="0">
                          <a:solidFill>
                            <a:srgbClr val="000000"/>
                          </a:solidFill>
                          <a:latin typeface="Arial"/>
                        </a:rPr>
                        <a:t>-0.18%</a:t>
                      </a:r>
                    </a:p>
                  </a:txBody>
                  <a:tcPr marL="0" marR="0"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900" b="1" i="0" u="none" strike="noStrike" dirty="0">
                          <a:solidFill>
                            <a:srgbClr val="000000"/>
                          </a:solidFill>
                          <a:latin typeface="Arial"/>
                        </a:rPr>
                        <a:t>-0.50%</a:t>
                      </a:r>
                    </a:p>
                  </a:txBody>
                  <a:tcPr marL="0" marR="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900" b="1" i="0" u="none" strike="noStrike">
                          <a:solidFill>
                            <a:srgbClr val="000000"/>
                          </a:solidFill>
                          <a:latin typeface="Arial"/>
                        </a:rPr>
                        <a:t>-0.55%</a:t>
                      </a:r>
                    </a:p>
                  </a:txBody>
                  <a:tcPr marL="0" marR="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900" b="1" i="0" u="none" strike="noStrike">
                          <a:solidFill>
                            <a:srgbClr val="000000"/>
                          </a:solidFill>
                          <a:latin typeface="Arial"/>
                        </a:rPr>
                        <a:t>-0.29%</a:t>
                      </a:r>
                    </a:p>
                  </a:txBody>
                  <a:tcPr marL="0" marR="0"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900" b="1" i="0" u="none" strike="noStrike" dirty="0">
                          <a:solidFill>
                            <a:srgbClr val="000000"/>
                          </a:solidFill>
                          <a:latin typeface="Arial"/>
                        </a:rPr>
                        <a:t>-0.09%</a:t>
                      </a:r>
                    </a:p>
                  </a:txBody>
                  <a:tcPr marL="0" marR="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900" b="1" i="0" u="none" strike="noStrike" dirty="0">
                          <a:solidFill>
                            <a:srgbClr val="000000"/>
                          </a:solidFill>
                          <a:latin typeface="Arial"/>
                        </a:rPr>
                        <a:t>-0.28%</a:t>
                      </a:r>
                    </a:p>
                  </a:txBody>
                  <a:tcPr marL="0" marR="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r>
              <a:tr h="142674">
                <a:tc>
                  <a:txBody>
                    <a:bodyPr/>
                    <a:lstStyle/>
                    <a:p>
                      <a:pPr algn="l" fontAlgn="b"/>
                      <a:r>
                        <a:rPr lang="en-US" sz="900" b="0" i="0" u="none" strike="noStrike" dirty="0">
                          <a:solidFill>
                            <a:srgbClr val="000000"/>
                          </a:solidFill>
                          <a:latin typeface="Arial"/>
                        </a:rPr>
                        <a:t> </a:t>
                      </a:r>
                      <a:r>
                        <a:rPr lang="en-US" sz="900" b="0" i="0" u="none" strike="noStrike" dirty="0" smtClean="0">
                          <a:solidFill>
                            <a:srgbClr val="000000"/>
                          </a:solidFill>
                          <a:latin typeface="Arial"/>
                        </a:rPr>
                        <a:t> </a:t>
                      </a:r>
                      <a:endParaRPr lang="en-US" sz="900" b="0" i="0" u="none" strike="noStrike" dirty="0">
                        <a:solidFill>
                          <a:srgbClr val="000000"/>
                        </a:solidFill>
                        <a:latin typeface="Arial"/>
                      </a:endParaRP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808080"/>
                          </a:solidFill>
                          <a:latin typeface="Arial"/>
                        </a:rPr>
                        <a:t>-0.17%</a:t>
                      </a:r>
                    </a:p>
                  </a:txBody>
                  <a:tcPr marL="0" marR="0"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808080"/>
                          </a:solidFill>
                          <a:latin typeface="Arial"/>
                        </a:rPr>
                        <a:t>-0.62%</a:t>
                      </a: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808080"/>
                          </a:solidFill>
                          <a:latin typeface="Arial"/>
                        </a:rPr>
                        <a:t>-0.48%</a:t>
                      </a:r>
                    </a:p>
                  </a:txBody>
                  <a:tcPr marL="0" marR="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808080"/>
                          </a:solidFill>
                          <a:latin typeface="Arial"/>
                        </a:rPr>
                        <a:t>-0.18%</a:t>
                      </a:r>
                    </a:p>
                  </a:txBody>
                  <a:tcPr marL="0" marR="0"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808080"/>
                          </a:solidFill>
                          <a:latin typeface="Arial"/>
                        </a:rPr>
                        <a:t>-0.50%</a:t>
                      </a: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dirty="0">
                          <a:solidFill>
                            <a:srgbClr val="808080"/>
                          </a:solidFill>
                          <a:latin typeface="Arial"/>
                        </a:rPr>
                        <a:t>-0.59%</a:t>
                      </a:r>
                    </a:p>
                  </a:txBody>
                  <a:tcPr marL="0" marR="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dirty="0">
                          <a:solidFill>
                            <a:srgbClr val="808080"/>
                          </a:solidFill>
                          <a:latin typeface="Arial"/>
                        </a:rPr>
                        <a:t>-0.22%</a:t>
                      </a:r>
                    </a:p>
                  </a:txBody>
                  <a:tcPr marL="0" marR="0"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dirty="0">
                          <a:solidFill>
                            <a:srgbClr val="808080"/>
                          </a:solidFill>
                          <a:latin typeface="Arial"/>
                        </a:rPr>
                        <a:t>-0.05%</a:t>
                      </a: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808080"/>
                          </a:solidFill>
                          <a:latin typeface="Arial"/>
                        </a:rPr>
                        <a:t>-0.18%</a:t>
                      </a:r>
                    </a:p>
                  </a:txBody>
                  <a:tcPr marL="0" marR="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r h="142674">
                <a:tc>
                  <a:txBody>
                    <a:bodyPr/>
                    <a:lstStyle/>
                    <a:p>
                      <a:pPr algn="l" fontAlgn="b"/>
                      <a:r>
                        <a:rPr lang="en-US" sz="900" b="0" i="0" u="none" strike="noStrike" dirty="0" smtClean="0">
                          <a:solidFill>
                            <a:srgbClr val="000000"/>
                          </a:solidFill>
                          <a:latin typeface="Arial"/>
                        </a:rPr>
                        <a:t> Class </a:t>
                      </a:r>
                      <a:r>
                        <a:rPr lang="en-US" sz="900" b="0" i="0" u="none" strike="noStrike" dirty="0">
                          <a:solidFill>
                            <a:srgbClr val="000000"/>
                          </a:solidFill>
                          <a:latin typeface="Arial"/>
                        </a:rPr>
                        <a:t>F</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Arial"/>
                        </a:rPr>
                        <a:t>-0.05%</a:t>
                      </a:r>
                    </a:p>
                  </a:txBody>
                  <a:tcPr marL="0" marR="0"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Arial"/>
                        </a:rPr>
                        <a:t>-0.22%</a:t>
                      </a: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Arial"/>
                        </a:rPr>
                        <a:t>-0.11%</a:t>
                      </a:r>
                    </a:p>
                  </a:txBody>
                  <a:tcPr marL="0" marR="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Arial"/>
                        </a:rPr>
                        <a:t>-0.12%</a:t>
                      </a:r>
                    </a:p>
                  </a:txBody>
                  <a:tcPr marL="0" marR="0"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Arial"/>
                        </a:rPr>
                        <a:t>-0.36%</a:t>
                      </a: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Arial"/>
                        </a:rPr>
                        <a:t>-0.26%</a:t>
                      </a:r>
                    </a:p>
                  </a:txBody>
                  <a:tcPr marL="0" marR="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Arial"/>
                        </a:rPr>
                        <a:t> </a:t>
                      </a:r>
                    </a:p>
                  </a:txBody>
                  <a:tcPr marL="0" marR="0"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Arial"/>
                        </a:rPr>
                        <a:t> </a:t>
                      </a: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dirty="0">
                          <a:solidFill>
                            <a:srgbClr val="000000"/>
                          </a:solidFill>
                          <a:latin typeface="Arial"/>
                        </a:rPr>
                        <a:t> </a:t>
                      </a:r>
                    </a:p>
                  </a:txBody>
                  <a:tcPr marL="0" marR="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34280">
                <a:tc>
                  <a:txBody>
                    <a:bodyPr/>
                    <a:lstStyle/>
                    <a:p>
                      <a:pPr algn="l" fontAlgn="b"/>
                      <a:r>
                        <a:rPr lang="en-US" sz="900" b="0" i="0" u="none" strike="noStrike" dirty="0" smtClean="0">
                          <a:solidFill>
                            <a:srgbClr val="000000"/>
                          </a:solidFill>
                          <a:latin typeface="Arial"/>
                        </a:rPr>
                        <a:t> Enc </a:t>
                      </a:r>
                      <a:r>
                        <a:rPr lang="en-US" sz="900" b="0" i="0" u="none" strike="noStrike" dirty="0">
                          <a:solidFill>
                            <a:srgbClr val="000000"/>
                          </a:solidFill>
                          <a:latin typeface="Arial"/>
                        </a:rPr>
                        <a:t>Time[%]</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gridSpan="3">
                  <a:txBody>
                    <a:bodyPr/>
                    <a:lstStyle/>
                    <a:p>
                      <a:pPr algn="ctr" fontAlgn="b"/>
                      <a:r>
                        <a:rPr lang="en-US" sz="900" b="0" i="0" u="none" strike="noStrike">
                          <a:solidFill>
                            <a:srgbClr val="000000"/>
                          </a:solidFill>
                          <a:latin typeface="Arial"/>
                        </a:rPr>
                        <a:t>99%</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900" b="0" i="0" u="none" strike="noStrike">
                          <a:solidFill>
                            <a:srgbClr val="000000"/>
                          </a:solidFill>
                          <a:latin typeface="Arial"/>
                        </a:rPr>
                        <a:t>100%</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900" b="0" i="0" u="none" strike="noStrike" dirty="0">
                          <a:solidFill>
                            <a:srgbClr val="000000"/>
                          </a:solidFill>
                          <a:latin typeface="Arial"/>
                        </a:rPr>
                        <a:t>100%</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r>
              <a:tr h="142674">
                <a:tc>
                  <a:txBody>
                    <a:bodyPr/>
                    <a:lstStyle/>
                    <a:p>
                      <a:pPr algn="l" fontAlgn="b"/>
                      <a:r>
                        <a:rPr lang="en-US" sz="900" b="0" i="0" u="none" strike="noStrike" dirty="0" smtClean="0">
                          <a:solidFill>
                            <a:srgbClr val="000000"/>
                          </a:solidFill>
                          <a:latin typeface="Arial"/>
                        </a:rPr>
                        <a:t> Dec </a:t>
                      </a:r>
                      <a:r>
                        <a:rPr lang="en-US" sz="900" b="0" i="0" u="none" strike="noStrike" dirty="0">
                          <a:solidFill>
                            <a:srgbClr val="000000"/>
                          </a:solidFill>
                          <a:latin typeface="Arial"/>
                        </a:rPr>
                        <a:t>Time[%]</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gridSpan="3">
                  <a:txBody>
                    <a:bodyPr/>
                    <a:lstStyle/>
                    <a:p>
                      <a:pPr algn="ctr" fontAlgn="b"/>
                      <a:r>
                        <a:rPr lang="en-US" sz="900" b="0" i="0" u="none" strike="noStrike">
                          <a:solidFill>
                            <a:srgbClr val="000000"/>
                          </a:solidFill>
                          <a:latin typeface="Arial"/>
                        </a:rPr>
                        <a:t>99%</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algn="ctr" fontAlgn="b"/>
                      <a:r>
                        <a:rPr lang="en-US" sz="900" b="0" i="0" u="none" strike="noStrike">
                          <a:solidFill>
                            <a:srgbClr val="000000"/>
                          </a:solidFill>
                          <a:latin typeface="Arial"/>
                        </a:rPr>
                        <a:t>98%</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algn="ctr" fontAlgn="b"/>
                      <a:r>
                        <a:rPr lang="en-US" sz="900" b="0" i="0" u="none" strike="noStrike">
                          <a:solidFill>
                            <a:srgbClr val="000000"/>
                          </a:solidFill>
                          <a:latin typeface="Arial"/>
                        </a:rPr>
                        <a:t>99%</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r>
              <a:tr h="142674">
                <a:tc>
                  <a:txBody>
                    <a:bodyPr/>
                    <a:lstStyle/>
                    <a:p>
                      <a:pPr algn="l" fontAlgn="b"/>
                      <a:endParaRPr lang="en-US" sz="900" b="0" i="0" u="none" strike="noStrike" dirty="0">
                        <a:solidFill>
                          <a:srgbClr val="000000"/>
                        </a:solidFill>
                        <a:latin typeface="Arial"/>
                      </a:endParaRPr>
                    </a:p>
                  </a:txBody>
                  <a:tcPr marL="0" marR="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l" fontAlgn="b"/>
                      <a:endParaRPr lang="en-US" sz="900" b="0" i="0" u="none" strike="noStrike">
                        <a:solidFill>
                          <a:srgbClr val="000000"/>
                        </a:solidFill>
                        <a:latin typeface="Arial"/>
                      </a:endParaRP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endParaRPr lang="en-US" sz="900" b="0" i="0" u="none" strike="noStrike">
                        <a:solidFill>
                          <a:srgbClr val="000000"/>
                        </a:solidFill>
                        <a:latin typeface="Arial"/>
                      </a:endParaRP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endParaRPr lang="en-US" sz="900" b="0" i="0" u="none" strike="noStrike">
                        <a:solidFill>
                          <a:srgbClr val="000000"/>
                        </a:solidFill>
                        <a:latin typeface="Arial"/>
                      </a:endParaRP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endParaRPr lang="en-US" sz="900" b="0" i="0" u="none" strike="noStrike">
                        <a:solidFill>
                          <a:srgbClr val="000000"/>
                        </a:solidFill>
                        <a:latin typeface="Arial"/>
                      </a:endParaRP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endParaRPr lang="en-US" sz="900" b="0" i="0" u="none" strike="noStrike">
                        <a:solidFill>
                          <a:srgbClr val="000000"/>
                        </a:solidFill>
                        <a:latin typeface="Arial"/>
                      </a:endParaRP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endParaRPr lang="en-US" sz="900" b="0" i="0" u="none" strike="noStrike">
                        <a:solidFill>
                          <a:srgbClr val="000000"/>
                        </a:solidFill>
                        <a:latin typeface="Arial"/>
                      </a:endParaRP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endParaRPr lang="en-US" sz="900" b="0" i="0" u="none" strike="noStrike">
                        <a:solidFill>
                          <a:srgbClr val="000000"/>
                        </a:solidFill>
                        <a:latin typeface="Arial"/>
                      </a:endParaRP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endParaRPr lang="en-US" sz="900" b="0" i="0" u="none" strike="noStrike">
                        <a:solidFill>
                          <a:srgbClr val="000000"/>
                        </a:solidFill>
                        <a:latin typeface="Arial"/>
                      </a:endParaRP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endParaRPr lang="en-US" sz="900" b="0" i="0" u="none" strike="noStrike">
                        <a:solidFill>
                          <a:srgbClr val="000000"/>
                        </a:solidFill>
                        <a:latin typeface="Arial"/>
                      </a:endParaRP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34280">
                <a:tc>
                  <a:txBody>
                    <a:bodyPr/>
                    <a:lstStyle/>
                    <a:p>
                      <a:pPr algn="l" fontAlgn="b"/>
                      <a:endParaRPr lang="en-US" sz="900" b="0" i="0" u="none" strike="noStrike" dirty="0">
                        <a:solidFill>
                          <a:srgbClr val="000000"/>
                        </a:solidFill>
                        <a:latin typeface="Arial"/>
                      </a:endParaRPr>
                    </a:p>
                  </a:txBody>
                  <a:tcPr marL="0" marR="0" marT="0" marB="0" anchor="b">
                    <a:lnL>
                      <a:noFill/>
                    </a:lnL>
                    <a:lnR w="12700" cap="flat" cmpd="sng" algn="ctr">
                      <a:solidFill>
                        <a:srgbClr val="000000"/>
                      </a:solidFill>
                      <a:prstDash val="solid"/>
                      <a:round/>
                      <a:headEnd type="none" w="med" len="med"/>
                      <a:tailEnd type="none" w="med" len="med"/>
                    </a:lnR>
                    <a:lnT>
                      <a:noFill/>
                    </a:lnT>
                    <a:lnB>
                      <a:noFill/>
                    </a:lnB>
                  </a:tcPr>
                </a:tc>
                <a:tc gridSpan="3">
                  <a:txBody>
                    <a:bodyPr/>
                    <a:lstStyle/>
                    <a:p>
                      <a:pPr algn="ctr" fontAlgn="b"/>
                      <a:r>
                        <a:rPr lang="en-US" sz="900" b="1" i="0" u="none" strike="noStrike">
                          <a:solidFill>
                            <a:srgbClr val="000000"/>
                          </a:solidFill>
                          <a:latin typeface="Arial"/>
                        </a:rPr>
                        <a:t>Low delay B HE</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900" b="1" i="0" u="none" strike="noStrike">
                          <a:solidFill>
                            <a:srgbClr val="000000"/>
                          </a:solidFill>
                          <a:latin typeface="Arial"/>
                        </a:rPr>
                        <a:t>Low delay B LC</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900" b="1" i="0" u="none" strike="noStrike">
                          <a:solidFill>
                            <a:srgbClr val="000000"/>
                          </a:solidFill>
                          <a:latin typeface="Arial"/>
                        </a:rPr>
                        <a:t>Low delay B HE-10</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r>
              <a:tr h="142674">
                <a:tc>
                  <a:txBody>
                    <a:bodyPr/>
                    <a:lstStyle/>
                    <a:p>
                      <a:pPr algn="l" fontAlgn="b"/>
                      <a:endParaRPr lang="en-US" sz="900" b="0" i="0" u="none" strike="noStrike" dirty="0">
                        <a:solidFill>
                          <a:srgbClr val="000000"/>
                        </a:solidFill>
                        <a:latin typeface="Arial"/>
                      </a:endParaRPr>
                    </a:p>
                  </a:txBody>
                  <a:tcPr marL="0" marR="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Arial"/>
                        </a:rPr>
                        <a:t>Y</a:t>
                      </a:r>
                    </a:p>
                  </a:txBody>
                  <a:tcPr marL="0" marR="0"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Arial"/>
                        </a:rPr>
                        <a:t>U</a:t>
                      </a: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Arial"/>
                        </a:rPr>
                        <a:t>V</a:t>
                      </a:r>
                    </a:p>
                  </a:txBody>
                  <a:tcPr marL="0" marR="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Arial"/>
                        </a:rPr>
                        <a:t>Y</a:t>
                      </a:r>
                    </a:p>
                  </a:txBody>
                  <a:tcPr marL="0" marR="0"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Arial"/>
                        </a:rPr>
                        <a:t>U</a:t>
                      </a: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Arial"/>
                        </a:rPr>
                        <a:t>V</a:t>
                      </a:r>
                    </a:p>
                  </a:txBody>
                  <a:tcPr marL="0" marR="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Arial"/>
                        </a:rPr>
                        <a:t>Y</a:t>
                      </a:r>
                    </a:p>
                  </a:txBody>
                  <a:tcPr marL="0" marR="0"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Arial"/>
                        </a:rPr>
                        <a:t>U</a:t>
                      </a: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Arial"/>
                        </a:rPr>
                        <a:t>V</a:t>
                      </a:r>
                    </a:p>
                  </a:txBody>
                  <a:tcPr marL="0" marR="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r h="134280">
                <a:tc>
                  <a:txBody>
                    <a:bodyPr/>
                    <a:lstStyle/>
                    <a:p>
                      <a:pPr algn="l" fontAlgn="b"/>
                      <a:r>
                        <a:rPr lang="en-US" sz="900" b="0" i="0" u="none" strike="noStrike" dirty="0" smtClean="0">
                          <a:solidFill>
                            <a:srgbClr val="000000"/>
                          </a:solidFill>
                          <a:latin typeface="Arial"/>
                        </a:rPr>
                        <a:t> Class </a:t>
                      </a:r>
                      <a:r>
                        <a:rPr lang="en-US" sz="900" b="0" i="0" u="none" strike="noStrike" dirty="0">
                          <a:solidFill>
                            <a:srgbClr val="000000"/>
                          </a:solidFill>
                          <a:latin typeface="Arial"/>
                        </a:rPr>
                        <a:t>A</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900" b="0" i="0" u="none" strike="noStrike">
                          <a:solidFill>
                            <a:srgbClr val="000000"/>
                          </a:solidFill>
                          <a:latin typeface="Arial"/>
                        </a:rPr>
                        <a:t> </a:t>
                      </a:r>
                    </a:p>
                  </a:txBody>
                  <a:tcPr marL="0" marR="0"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900" b="0" i="0" u="none" strike="noStrike">
                          <a:solidFill>
                            <a:srgbClr val="000000"/>
                          </a:solidFill>
                          <a:latin typeface="Arial"/>
                        </a:rPr>
                        <a:t> </a:t>
                      </a:r>
                    </a:p>
                  </a:txBody>
                  <a:tcPr marL="0" marR="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900" b="0" i="0" u="none" strike="noStrike">
                          <a:solidFill>
                            <a:srgbClr val="000000"/>
                          </a:solidFill>
                          <a:latin typeface="Arial"/>
                        </a:rPr>
                        <a:t> </a:t>
                      </a:r>
                    </a:p>
                  </a:txBody>
                  <a:tcPr marL="0" marR="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900" b="0" i="0" u="none" strike="noStrike">
                          <a:solidFill>
                            <a:srgbClr val="000000"/>
                          </a:solidFill>
                          <a:latin typeface="Arial"/>
                        </a:rPr>
                        <a:t> </a:t>
                      </a:r>
                    </a:p>
                  </a:txBody>
                  <a:tcPr marL="0" marR="0"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900" b="0" i="0" u="none" strike="noStrike">
                          <a:solidFill>
                            <a:srgbClr val="000000"/>
                          </a:solidFill>
                          <a:latin typeface="Arial"/>
                        </a:rPr>
                        <a:t> </a:t>
                      </a:r>
                    </a:p>
                  </a:txBody>
                  <a:tcPr marL="0" marR="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900" b="0" i="0" u="none" strike="noStrike">
                          <a:solidFill>
                            <a:srgbClr val="000000"/>
                          </a:solidFill>
                          <a:latin typeface="Arial"/>
                        </a:rPr>
                        <a:t> </a:t>
                      </a:r>
                    </a:p>
                  </a:txBody>
                  <a:tcPr marL="0" marR="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900" b="0" i="0" u="none" strike="noStrike">
                          <a:solidFill>
                            <a:srgbClr val="000000"/>
                          </a:solidFill>
                          <a:latin typeface="Arial"/>
                        </a:rPr>
                        <a:t> </a:t>
                      </a:r>
                    </a:p>
                  </a:txBody>
                  <a:tcPr marL="0" marR="0"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900" b="0" i="0" u="none" strike="noStrike">
                          <a:solidFill>
                            <a:srgbClr val="000000"/>
                          </a:solidFill>
                          <a:latin typeface="Arial"/>
                        </a:rPr>
                        <a:t> </a:t>
                      </a:r>
                    </a:p>
                  </a:txBody>
                  <a:tcPr marL="0" marR="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900" b="0" i="0" u="none" strike="noStrike">
                          <a:solidFill>
                            <a:srgbClr val="000000"/>
                          </a:solidFill>
                          <a:latin typeface="Arial"/>
                        </a:rPr>
                        <a:t> </a:t>
                      </a:r>
                    </a:p>
                  </a:txBody>
                  <a:tcPr marL="0" marR="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r>
              <a:tr h="134280">
                <a:tc>
                  <a:txBody>
                    <a:bodyPr/>
                    <a:lstStyle/>
                    <a:p>
                      <a:pPr algn="l" fontAlgn="b"/>
                      <a:r>
                        <a:rPr lang="en-US" sz="900" b="0" i="0" u="none" strike="noStrike" dirty="0" smtClean="0">
                          <a:solidFill>
                            <a:srgbClr val="000000"/>
                          </a:solidFill>
                          <a:latin typeface="Arial"/>
                        </a:rPr>
                        <a:t> Class </a:t>
                      </a:r>
                      <a:r>
                        <a:rPr lang="en-US" sz="900" b="0" i="0" u="none" strike="noStrike" dirty="0">
                          <a:solidFill>
                            <a:srgbClr val="000000"/>
                          </a:solidFill>
                          <a:latin typeface="Arial"/>
                        </a:rPr>
                        <a:t>B</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solidFill>
                            <a:srgbClr val="000000"/>
                          </a:solidFill>
                          <a:latin typeface="Arial"/>
                        </a:rPr>
                        <a:t>-0.24%</a:t>
                      </a:r>
                    </a:p>
                  </a:txBody>
                  <a:tcPr marL="0" marR="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900" b="0" i="0" u="none" strike="noStrike">
                          <a:solidFill>
                            <a:srgbClr val="000000"/>
                          </a:solidFill>
                          <a:latin typeface="Arial"/>
                        </a:rPr>
                        <a:t>-0.51%</a:t>
                      </a:r>
                    </a:p>
                  </a:txBody>
                  <a:tcPr marL="0" marR="0" marT="0" marB="0" anchor="b">
                    <a:lnL>
                      <a:noFill/>
                    </a:lnL>
                    <a:lnR>
                      <a:noFill/>
                    </a:lnR>
                    <a:lnT>
                      <a:noFill/>
                    </a:lnT>
                    <a:lnB>
                      <a:noFill/>
                    </a:lnB>
                  </a:tcPr>
                </a:tc>
                <a:tc>
                  <a:txBody>
                    <a:bodyPr/>
                    <a:lstStyle/>
                    <a:p>
                      <a:pPr algn="ctr" fontAlgn="b"/>
                      <a:r>
                        <a:rPr lang="en-US" sz="900" b="0" i="0" u="none" strike="noStrike">
                          <a:solidFill>
                            <a:srgbClr val="000000"/>
                          </a:solidFill>
                          <a:latin typeface="Arial"/>
                        </a:rPr>
                        <a:t>-0.49%</a:t>
                      </a:r>
                    </a:p>
                  </a:txBody>
                  <a:tcPr marL="0" marR="0" marT="0"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solidFill>
                            <a:srgbClr val="000000"/>
                          </a:solidFill>
                          <a:latin typeface="Arial"/>
                        </a:rPr>
                        <a:t>-0.30%</a:t>
                      </a:r>
                    </a:p>
                  </a:txBody>
                  <a:tcPr marL="0" marR="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900" b="0" i="0" u="none" strike="noStrike">
                          <a:solidFill>
                            <a:srgbClr val="000000"/>
                          </a:solidFill>
                          <a:latin typeface="Arial"/>
                        </a:rPr>
                        <a:t>-0.47%</a:t>
                      </a:r>
                    </a:p>
                  </a:txBody>
                  <a:tcPr marL="0" marR="0" marT="0" marB="0" anchor="b">
                    <a:lnL>
                      <a:noFill/>
                    </a:lnL>
                    <a:lnR>
                      <a:noFill/>
                    </a:lnR>
                    <a:lnT>
                      <a:noFill/>
                    </a:lnT>
                    <a:lnB>
                      <a:noFill/>
                    </a:lnB>
                  </a:tcPr>
                </a:tc>
                <a:tc>
                  <a:txBody>
                    <a:bodyPr/>
                    <a:lstStyle/>
                    <a:p>
                      <a:pPr algn="ctr" fontAlgn="b"/>
                      <a:r>
                        <a:rPr lang="en-US" sz="900" b="0" i="0" u="none" strike="noStrike">
                          <a:solidFill>
                            <a:srgbClr val="000000"/>
                          </a:solidFill>
                          <a:latin typeface="Arial"/>
                        </a:rPr>
                        <a:t>-0.10%</a:t>
                      </a:r>
                    </a:p>
                  </a:txBody>
                  <a:tcPr marL="0" marR="0" marT="0"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solidFill>
                            <a:srgbClr val="000000"/>
                          </a:solidFill>
                          <a:latin typeface="Arial"/>
                        </a:rPr>
                        <a:t> </a:t>
                      </a:r>
                    </a:p>
                  </a:txBody>
                  <a:tcPr marL="0" marR="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endParaRPr lang="en-US" sz="900" b="0" i="0" u="none" strike="noStrike">
                        <a:solidFill>
                          <a:srgbClr val="000000"/>
                        </a:solidFill>
                        <a:latin typeface="Arial"/>
                      </a:endParaRPr>
                    </a:p>
                  </a:txBody>
                  <a:tcPr marL="0" marR="0" marT="0" marB="0" anchor="b">
                    <a:lnL>
                      <a:noFill/>
                    </a:lnL>
                    <a:lnR>
                      <a:noFill/>
                    </a:lnR>
                    <a:lnT>
                      <a:noFill/>
                    </a:lnT>
                    <a:lnB>
                      <a:noFill/>
                    </a:lnB>
                  </a:tcPr>
                </a:tc>
                <a:tc>
                  <a:txBody>
                    <a:bodyPr/>
                    <a:lstStyle/>
                    <a:p>
                      <a:pPr algn="ctr" fontAlgn="b"/>
                      <a:r>
                        <a:rPr lang="en-US" sz="900" b="0" i="0" u="none" strike="noStrike">
                          <a:solidFill>
                            <a:srgbClr val="000000"/>
                          </a:solidFill>
                          <a:latin typeface="Arial"/>
                        </a:rPr>
                        <a:t> </a:t>
                      </a:r>
                    </a:p>
                  </a:txBody>
                  <a:tcPr marL="0" marR="0" marT="0" marB="0" anchor="b">
                    <a:lnL>
                      <a:noFill/>
                    </a:lnL>
                    <a:lnR w="12700" cap="flat" cmpd="sng" algn="ctr">
                      <a:solidFill>
                        <a:srgbClr val="000000"/>
                      </a:solidFill>
                      <a:prstDash val="solid"/>
                      <a:round/>
                      <a:headEnd type="none" w="med" len="med"/>
                      <a:tailEnd type="none" w="med" len="med"/>
                    </a:lnR>
                    <a:lnT>
                      <a:noFill/>
                    </a:lnT>
                    <a:lnB>
                      <a:noFill/>
                    </a:lnB>
                  </a:tcPr>
                </a:tc>
              </a:tr>
              <a:tr h="134280">
                <a:tc>
                  <a:txBody>
                    <a:bodyPr/>
                    <a:lstStyle/>
                    <a:p>
                      <a:pPr algn="l" fontAlgn="b"/>
                      <a:r>
                        <a:rPr lang="en-US" sz="900" b="0" i="0" u="none" strike="noStrike" dirty="0" smtClean="0">
                          <a:solidFill>
                            <a:srgbClr val="000000"/>
                          </a:solidFill>
                          <a:latin typeface="Arial"/>
                        </a:rPr>
                        <a:t> Class </a:t>
                      </a:r>
                      <a:r>
                        <a:rPr lang="en-US" sz="900" b="0" i="0" u="none" strike="noStrike" dirty="0">
                          <a:solidFill>
                            <a:srgbClr val="000000"/>
                          </a:solidFill>
                          <a:latin typeface="Arial"/>
                        </a:rPr>
                        <a:t>C</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solidFill>
                            <a:srgbClr val="000000"/>
                          </a:solidFill>
                          <a:latin typeface="Arial"/>
                        </a:rPr>
                        <a:t>-0.13%</a:t>
                      </a:r>
                    </a:p>
                  </a:txBody>
                  <a:tcPr marL="0" marR="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900" b="0" i="0" u="none" strike="noStrike">
                          <a:solidFill>
                            <a:srgbClr val="000000"/>
                          </a:solidFill>
                          <a:latin typeface="Arial"/>
                        </a:rPr>
                        <a:t>-0.54%</a:t>
                      </a:r>
                    </a:p>
                  </a:txBody>
                  <a:tcPr marL="0" marR="0" marT="0" marB="0" anchor="b">
                    <a:lnL>
                      <a:noFill/>
                    </a:lnL>
                    <a:lnR>
                      <a:noFill/>
                    </a:lnR>
                    <a:lnT>
                      <a:noFill/>
                    </a:lnT>
                    <a:lnB>
                      <a:noFill/>
                    </a:lnB>
                  </a:tcPr>
                </a:tc>
                <a:tc>
                  <a:txBody>
                    <a:bodyPr/>
                    <a:lstStyle/>
                    <a:p>
                      <a:pPr algn="ctr" fontAlgn="b"/>
                      <a:r>
                        <a:rPr lang="en-US" sz="900" b="0" i="0" u="none" strike="noStrike">
                          <a:solidFill>
                            <a:srgbClr val="000000"/>
                          </a:solidFill>
                          <a:latin typeface="Arial"/>
                        </a:rPr>
                        <a:t>-0.39%</a:t>
                      </a:r>
                    </a:p>
                  </a:txBody>
                  <a:tcPr marL="0" marR="0" marT="0"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solidFill>
                            <a:srgbClr val="000000"/>
                          </a:solidFill>
                          <a:latin typeface="Arial"/>
                        </a:rPr>
                        <a:t>-0.09%</a:t>
                      </a:r>
                    </a:p>
                  </a:txBody>
                  <a:tcPr marL="0" marR="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900" b="0" i="0" u="none" strike="noStrike">
                          <a:solidFill>
                            <a:srgbClr val="000000"/>
                          </a:solidFill>
                          <a:latin typeface="Arial"/>
                        </a:rPr>
                        <a:t>-0.52%</a:t>
                      </a:r>
                    </a:p>
                  </a:txBody>
                  <a:tcPr marL="0" marR="0" marT="0" marB="0" anchor="b">
                    <a:lnL>
                      <a:noFill/>
                    </a:lnL>
                    <a:lnR>
                      <a:noFill/>
                    </a:lnR>
                    <a:lnT>
                      <a:noFill/>
                    </a:lnT>
                    <a:lnB>
                      <a:noFill/>
                    </a:lnB>
                  </a:tcPr>
                </a:tc>
                <a:tc>
                  <a:txBody>
                    <a:bodyPr/>
                    <a:lstStyle/>
                    <a:p>
                      <a:pPr algn="ctr" fontAlgn="b"/>
                      <a:r>
                        <a:rPr lang="en-US" sz="900" b="0" i="0" u="none" strike="noStrike">
                          <a:solidFill>
                            <a:srgbClr val="000000"/>
                          </a:solidFill>
                          <a:latin typeface="Arial"/>
                        </a:rPr>
                        <a:t>-0.36%</a:t>
                      </a:r>
                    </a:p>
                  </a:txBody>
                  <a:tcPr marL="0" marR="0" marT="0"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solidFill>
                            <a:srgbClr val="000000"/>
                          </a:solidFill>
                          <a:latin typeface="Arial"/>
                        </a:rPr>
                        <a:t> </a:t>
                      </a:r>
                    </a:p>
                  </a:txBody>
                  <a:tcPr marL="0" marR="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endParaRPr lang="en-US" sz="900" b="0" i="0" u="none" strike="noStrike">
                        <a:solidFill>
                          <a:srgbClr val="000000"/>
                        </a:solidFill>
                        <a:latin typeface="Arial"/>
                      </a:endParaRPr>
                    </a:p>
                  </a:txBody>
                  <a:tcPr marL="0" marR="0" marT="0" marB="0" anchor="b">
                    <a:lnL>
                      <a:noFill/>
                    </a:lnL>
                    <a:lnR>
                      <a:noFill/>
                    </a:lnR>
                    <a:lnT>
                      <a:noFill/>
                    </a:lnT>
                    <a:lnB>
                      <a:noFill/>
                    </a:lnB>
                  </a:tcPr>
                </a:tc>
                <a:tc>
                  <a:txBody>
                    <a:bodyPr/>
                    <a:lstStyle/>
                    <a:p>
                      <a:pPr algn="ctr" fontAlgn="b"/>
                      <a:r>
                        <a:rPr lang="en-US" sz="900" b="0" i="0" u="none" strike="noStrike">
                          <a:solidFill>
                            <a:srgbClr val="000000"/>
                          </a:solidFill>
                          <a:latin typeface="Arial"/>
                        </a:rPr>
                        <a:t> </a:t>
                      </a:r>
                    </a:p>
                  </a:txBody>
                  <a:tcPr marL="0" marR="0" marT="0" marB="0" anchor="b">
                    <a:lnL>
                      <a:noFill/>
                    </a:lnL>
                    <a:lnR w="12700" cap="flat" cmpd="sng" algn="ctr">
                      <a:solidFill>
                        <a:srgbClr val="000000"/>
                      </a:solidFill>
                      <a:prstDash val="solid"/>
                      <a:round/>
                      <a:headEnd type="none" w="med" len="med"/>
                      <a:tailEnd type="none" w="med" len="med"/>
                    </a:lnR>
                    <a:lnT>
                      <a:noFill/>
                    </a:lnT>
                    <a:lnB>
                      <a:noFill/>
                    </a:lnB>
                  </a:tcPr>
                </a:tc>
              </a:tr>
              <a:tr h="134280">
                <a:tc>
                  <a:txBody>
                    <a:bodyPr/>
                    <a:lstStyle/>
                    <a:p>
                      <a:pPr algn="l" fontAlgn="b"/>
                      <a:r>
                        <a:rPr lang="en-US" sz="900" b="0" i="0" u="none" strike="noStrike" dirty="0" smtClean="0">
                          <a:solidFill>
                            <a:srgbClr val="000000"/>
                          </a:solidFill>
                          <a:latin typeface="Arial"/>
                        </a:rPr>
                        <a:t> Class </a:t>
                      </a:r>
                      <a:r>
                        <a:rPr lang="en-US" sz="900" b="0" i="0" u="none" strike="noStrike" dirty="0">
                          <a:solidFill>
                            <a:srgbClr val="000000"/>
                          </a:solidFill>
                          <a:latin typeface="Arial"/>
                        </a:rPr>
                        <a:t>D</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solidFill>
                            <a:srgbClr val="000000"/>
                          </a:solidFill>
                          <a:latin typeface="Arial"/>
                        </a:rPr>
                        <a:t>-0.03%</a:t>
                      </a:r>
                    </a:p>
                  </a:txBody>
                  <a:tcPr marL="0" marR="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900" b="0" i="0" u="none" strike="noStrike">
                          <a:solidFill>
                            <a:srgbClr val="000000"/>
                          </a:solidFill>
                          <a:latin typeface="Arial"/>
                        </a:rPr>
                        <a:t>-0.33%</a:t>
                      </a:r>
                    </a:p>
                  </a:txBody>
                  <a:tcPr marL="0" marR="0" marT="0" marB="0" anchor="b">
                    <a:lnL>
                      <a:noFill/>
                    </a:lnL>
                    <a:lnR>
                      <a:noFill/>
                    </a:lnR>
                    <a:lnT>
                      <a:noFill/>
                    </a:lnT>
                    <a:lnB>
                      <a:noFill/>
                    </a:lnB>
                  </a:tcPr>
                </a:tc>
                <a:tc>
                  <a:txBody>
                    <a:bodyPr/>
                    <a:lstStyle/>
                    <a:p>
                      <a:pPr algn="ctr" fontAlgn="b"/>
                      <a:r>
                        <a:rPr lang="en-US" sz="900" b="0" i="0" u="none" strike="noStrike">
                          <a:solidFill>
                            <a:srgbClr val="000000"/>
                          </a:solidFill>
                          <a:latin typeface="Arial"/>
                        </a:rPr>
                        <a:t>-0.60%</a:t>
                      </a:r>
                    </a:p>
                  </a:txBody>
                  <a:tcPr marL="0" marR="0" marT="0"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solidFill>
                            <a:srgbClr val="000000"/>
                          </a:solidFill>
                          <a:latin typeface="Arial"/>
                        </a:rPr>
                        <a:t>-0.04%</a:t>
                      </a:r>
                    </a:p>
                  </a:txBody>
                  <a:tcPr marL="0" marR="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900" b="0" i="0" u="none" strike="noStrike">
                          <a:solidFill>
                            <a:srgbClr val="000000"/>
                          </a:solidFill>
                          <a:latin typeface="Arial"/>
                        </a:rPr>
                        <a:t>0.75%</a:t>
                      </a:r>
                    </a:p>
                  </a:txBody>
                  <a:tcPr marL="0" marR="0" marT="0" marB="0" anchor="b">
                    <a:lnL>
                      <a:noFill/>
                    </a:lnL>
                    <a:lnR>
                      <a:noFill/>
                    </a:lnR>
                    <a:lnT>
                      <a:noFill/>
                    </a:lnT>
                    <a:lnB>
                      <a:noFill/>
                    </a:lnB>
                  </a:tcPr>
                </a:tc>
                <a:tc>
                  <a:txBody>
                    <a:bodyPr/>
                    <a:lstStyle/>
                    <a:p>
                      <a:pPr algn="ctr" fontAlgn="b"/>
                      <a:r>
                        <a:rPr lang="en-US" sz="900" b="0" i="0" u="none" strike="noStrike">
                          <a:solidFill>
                            <a:srgbClr val="000000"/>
                          </a:solidFill>
                          <a:latin typeface="Arial"/>
                        </a:rPr>
                        <a:t>-0.33%</a:t>
                      </a:r>
                    </a:p>
                  </a:txBody>
                  <a:tcPr marL="0" marR="0" marT="0"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solidFill>
                            <a:srgbClr val="000000"/>
                          </a:solidFill>
                          <a:latin typeface="Arial"/>
                        </a:rPr>
                        <a:t> </a:t>
                      </a:r>
                    </a:p>
                  </a:txBody>
                  <a:tcPr marL="0" marR="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endParaRPr lang="en-US" sz="900" b="0" i="0" u="none" strike="noStrike">
                        <a:solidFill>
                          <a:srgbClr val="000000"/>
                        </a:solidFill>
                        <a:latin typeface="Arial"/>
                      </a:endParaRPr>
                    </a:p>
                  </a:txBody>
                  <a:tcPr marL="0" marR="0" marT="0" marB="0" anchor="b">
                    <a:lnL>
                      <a:noFill/>
                    </a:lnL>
                    <a:lnR>
                      <a:noFill/>
                    </a:lnR>
                    <a:lnT>
                      <a:noFill/>
                    </a:lnT>
                    <a:lnB>
                      <a:noFill/>
                    </a:lnB>
                  </a:tcPr>
                </a:tc>
                <a:tc>
                  <a:txBody>
                    <a:bodyPr/>
                    <a:lstStyle/>
                    <a:p>
                      <a:pPr algn="ctr" fontAlgn="b"/>
                      <a:r>
                        <a:rPr lang="en-US" sz="900" b="0" i="0" u="none" strike="noStrike">
                          <a:solidFill>
                            <a:srgbClr val="000000"/>
                          </a:solidFill>
                          <a:latin typeface="Arial"/>
                        </a:rPr>
                        <a:t> </a:t>
                      </a:r>
                    </a:p>
                  </a:txBody>
                  <a:tcPr marL="0" marR="0" marT="0" marB="0" anchor="b">
                    <a:lnL>
                      <a:noFill/>
                    </a:lnL>
                    <a:lnR w="12700" cap="flat" cmpd="sng" algn="ctr">
                      <a:solidFill>
                        <a:srgbClr val="000000"/>
                      </a:solidFill>
                      <a:prstDash val="solid"/>
                      <a:round/>
                      <a:headEnd type="none" w="med" len="med"/>
                      <a:tailEnd type="none" w="med" len="med"/>
                    </a:lnR>
                    <a:lnT>
                      <a:noFill/>
                    </a:lnT>
                    <a:lnB>
                      <a:noFill/>
                    </a:lnB>
                  </a:tcPr>
                </a:tc>
              </a:tr>
              <a:tr h="142674">
                <a:tc>
                  <a:txBody>
                    <a:bodyPr/>
                    <a:lstStyle/>
                    <a:p>
                      <a:pPr algn="l" fontAlgn="b"/>
                      <a:r>
                        <a:rPr lang="en-US" sz="900" b="0" i="0" u="none" strike="noStrike" dirty="0" smtClean="0">
                          <a:solidFill>
                            <a:srgbClr val="000000"/>
                          </a:solidFill>
                          <a:latin typeface="Arial"/>
                        </a:rPr>
                        <a:t> Class </a:t>
                      </a:r>
                      <a:r>
                        <a:rPr lang="en-US" sz="900" b="0" i="0" u="none" strike="noStrike" dirty="0">
                          <a:solidFill>
                            <a:srgbClr val="000000"/>
                          </a:solidFill>
                          <a:latin typeface="Arial"/>
                        </a:rPr>
                        <a:t>E</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Arial"/>
                        </a:rPr>
                        <a:t>-0.03%</a:t>
                      </a:r>
                    </a:p>
                  </a:txBody>
                  <a:tcPr marL="0" marR="0"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Arial"/>
                        </a:rPr>
                        <a:t>0.25%</a:t>
                      </a: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Arial"/>
                        </a:rPr>
                        <a:t>-0.73%</a:t>
                      </a:r>
                    </a:p>
                  </a:txBody>
                  <a:tcPr marL="0" marR="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Arial"/>
                        </a:rPr>
                        <a:t>0.05%</a:t>
                      </a:r>
                    </a:p>
                  </a:txBody>
                  <a:tcPr marL="0" marR="0"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Arial"/>
                        </a:rPr>
                        <a:t>-0.54%</a:t>
                      </a: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Arial"/>
                        </a:rPr>
                        <a:t>-0.34%</a:t>
                      </a:r>
                    </a:p>
                  </a:txBody>
                  <a:tcPr marL="0" marR="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Arial"/>
                        </a:rPr>
                        <a:t> </a:t>
                      </a:r>
                    </a:p>
                  </a:txBody>
                  <a:tcPr marL="0" marR="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endParaRPr lang="en-US" sz="900" b="0" i="0" u="none" strike="noStrike">
                        <a:solidFill>
                          <a:srgbClr val="000000"/>
                        </a:solidFill>
                        <a:latin typeface="Arial"/>
                      </a:endParaRPr>
                    </a:p>
                  </a:txBody>
                  <a:tcPr marL="0" marR="0" marT="0" marB="0" anchor="b">
                    <a:lnL>
                      <a:noFill/>
                    </a:lnL>
                    <a:lnR>
                      <a:noFill/>
                    </a:lnR>
                    <a:lnT>
                      <a:noFill/>
                    </a:lnT>
                    <a:lnB>
                      <a:noFill/>
                    </a:lnB>
                  </a:tcPr>
                </a:tc>
                <a:tc>
                  <a:txBody>
                    <a:bodyPr/>
                    <a:lstStyle/>
                    <a:p>
                      <a:pPr algn="ctr" fontAlgn="b"/>
                      <a:r>
                        <a:rPr lang="en-US" sz="900" b="0" i="0" u="none" strike="noStrike">
                          <a:solidFill>
                            <a:srgbClr val="000000"/>
                          </a:solidFill>
                          <a:latin typeface="Arial"/>
                        </a:rPr>
                        <a:t> </a:t>
                      </a:r>
                    </a:p>
                  </a:txBody>
                  <a:tcPr marL="0" marR="0" marT="0" marB="0" anchor="b">
                    <a:lnL>
                      <a:noFill/>
                    </a:lnL>
                    <a:lnR w="12700" cap="flat" cmpd="sng" algn="ctr">
                      <a:solidFill>
                        <a:srgbClr val="000000"/>
                      </a:solidFill>
                      <a:prstDash val="solid"/>
                      <a:round/>
                      <a:headEnd type="none" w="med" len="med"/>
                      <a:tailEnd type="none" w="med" len="med"/>
                    </a:lnR>
                    <a:lnT>
                      <a:noFill/>
                    </a:lnT>
                    <a:lnB>
                      <a:noFill/>
                    </a:lnB>
                  </a:tcPr>
                </a:tc>
              </a:tr>
              <a:tr h="134280">
                <a:tc>
                  <a:txBody>
                    <a:bodyPr/>
                    <a:lstStyle/>
                    <a:p>
                      <a:pPr algn="l" fontAlgn="b"/>
                      <a:r>
                        <a:rPr lang="en-US" sz="900" b="1" i="0" u="none" strike="noStrike" dirty="0" smtClean="0">
                          <a:solidFill>
                            <a:srgbClr val="000000"/>
                          </a:solidFill>
                          <a:latin typeface="Arial"/>
                        </a:rPr>
                        <a:t> Overall</a:t>
                      </a:r>
                      <a:endParaRPr lang="en-US" sz="900" b="1" i="0" u="none" strike="noStrike" dirty="0">
                        <a:solidFill>
                          <a:srgbClr val="000000"/>
                        </a:solidFill>
                        <a:latin typeface="Arial"/>
                      </a:endParaRP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900" b="1" i="0" u="none" strike="noStrike" dirty="0">
                          <a:solidFill>
                            <a:srgbClr val="000000"/>
                          </a:solidFill>
                          <a:latin typeface="Arial"/>
                        </a:rPr>
                        <a:t>-0.12%</a:t>
                      </a:r>
                    </a:p>
                  </a:txBody>
                  <a:tcPr marL="0" marR="0"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900" b="1" i="0" u="none" strike="noStrike" dirty="0">
                          <a:solidFill>
                            <a:srgbClr val="000000"/>
                          </a:solidFill>
                          <a:latin typeface="Arial"/>
                        </a:rPr>
                        <a:t>-0.33%</a:t>
                      </a:r>
                    </a:p>
                  </a:txBody>
                  <a:tcPr marL="0" marR="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900" b="1" i="0" u="none" strike="noStrike" dirty="0">
                          <a:solidFill>
                            <a:srgbClr val="000000"/>
                          </a:solidFill>
                          <a:latin typeface="Arial"/>
                        </a:rPr>
                        <a:t>-0.54%</a:t>
                      </a:r>
                    </a:p>
                  </a:txBody>
                  <a:tcPr marL="0" marR="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900" b="1" i="0" u="none" strike="noStrike">
                          <a:solidFill>
                            <a:srgbClr val="000000"/>
                          </a:solidFill>
                          <a:latin typeface="Arial"/>
                        </a:rPr>
                        <a:t>-0.11%</a:t>
                      </a:r>
                    </a:p>
                  </a:txBody>
                  <a:tcPr marL="0" marR="0"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900" b="1" i="0" u="none" strike="noStrike">
                          <a:solidFill>
                            <a:srgbClr val="000000"/>
                          </a:solidFill>
                          <a:latin typeface="Arial"/>
                        </a:rPr>
                        <a:t>-0.19%</a:t>
                      </a:r>
                    </a:p>
                  </a:txBody>
                  <a:tcPr marL="0" marR="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900" b="1" i="0" u="none" strike="noStrike" dirty="0">
                          <a:solidFill>
                            <a:srgbClr val="000000"/>
                          </a:solidFill>
                          <a:latin typeface="Arial"/>
                        </a:rPr>
                        <a:t>-0.27%</a:t>
                      </a:r>
                    </a:p>
                  </a:txBody>
                  <a:tcPr marL="0" marR="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endParaRPr lang="en-US" sz="900" b="0" i="0" u="none" strike="noStrike">
                        <a:solidFill>
                          <a:srgbClr val="000000"/>
                        </a:solidFill>
                        <a:latin typeface="Arial"/>
                      </a:endParaRPr>
                    </a:p>
                  </a:txBody>
                  <a:tcPr marL="0" marR="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endParaRPr lang="en-US" sz="900" b="0" i="0" u="none" strike="noStrike">
                        <a:solidFill>
                          <a:srgbClr val="000000"/>
                        </a:solidFill>
                        <a:latin typeface="Arial"/>
                      </a:endParaRPr>
                    </a:p>
                  </a:txBody>
                  <a:tcPr marL="0" marR="0" marT="0" marB="0" anchor="b">
                    <a:lnL>
                      <a:noFill/>
                    </a:lnL>
                    <a:lnR>
                      <a:noFill/>
                    </a:lnR>
                    <a:lnT>
                      <a:noFill/>
                    </a:lnT>
                    <a:lnB>
                      <a:noFill/>
                    </a:lnB>
                  </a:tcPr>
                </a:tc>
                <a:tc>
                  <a:txBody>
                    <a:bodyPr/>
                    <a:lstStyle/>
                    <a:p>
                      <a:pPr algn="ctr" fontAlgn="b"/>
                      <a:r>
                        <a:rPr lang="en-US" sz="900" b="0" i="0" u="none" strike="noStrike">
                          <a:solidFill>
                            <a:srgbClr val="000000"/>
                          </a:solidFill>
                          <a:latin typeface="Arial"/>
                        </a:rPr>
                        <a:t> </a:t>
                      </a:r>
                    </a:p>
                  </a:txBody>
                  <a:tcPr marL="0" marR="0" marT="0" marB="0" anchor="b">
                    <a:lnL>
                      <a:noFill/>
                    </a:lnL>
                    <a:lnR w="12700" cap="flat" cmpd="sng" algn="ctr">
                      <a:solidFill>
                        <a:srgbClr val="000000"/>
                      </a:solidFill>
                      <a:prstDash val="solid"/>
                      <a:round/>
                      <a:headEnd type="none" w="med" len="med"/>
                      <a:tailEnd type="none" w="med" len="med"/>
                    </a:lnR>
                    <a:lnT>
                      <a:noFill/>
                    </a:lnT>
                    <a:lnB>
                      <a:noFill/>
                    </a:lnB>
                  </a:tcPr>
                </a:tc>
              </a:tr>
              <a:tr h="142674">
                <a:tc>
                  <a:txBody>
                    <a:bodyPr/>
                    <a:lstStyle/>
                    <a:p>
                      <a:pPr algn="l" fontAlgn="b"/>
                      <a:r>
                        <a:rPr lang="en-US" sz="900" b="0" i="0" u="none" strike="noStrike" dirty="0">
                          <a:solidFill>
                            <a:srgbClr val="000000"/>
                          </a:solidFill>
                          <a:latin typeface="Arial"/>
                        </a:rPr>
                        <a:t> </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808080"/>
                          </a:solidFill>
                          <a:latin typeface="Arial"/>
                        </a:rPr>
                        <a:t>-0.11%</a:t>
                      </a:r>
                    </a:p>
                  </a:txBody>
                  <a:tcPr marL="0" marR="0"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808080"/>
                          </a:solidFill>
                          <a:latin typeface="Arial"/>
                        </a:rPr>
                        <a:t>-0.34%</a:t>
                      </a: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dirty="0">
                          <a:solidFill>
                            <a:srgbClr val="808080"/>
                          </a:solidFill>
                          <a:latin typeface="Arial"/>
                        </a:rPr>
                        <a:t>-0.54%</a:t>
                      </a:r>
                    </a:p>
                  </a:txBody>
                  <a:tcPr marL="0" marR="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dirty="0">
                          <a:solidFill>
                            <a:srgbClr val="808080"/>
                          </a:solidFill>
                          <a:latin typeface="Arial"/>
                        </a:rPr>
                        <a:t>-0.12%</a:t>
                      </a:r>
                    </a:p>
                  </a:txBody>
                  <a:tcPr marL="0" marR="0"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dirty="0">
                          <a:solidFill>
                            <a:srgbClr val="808080"/>
                          </a:solidFill>
                          <a:latin typeface="Arial"/>
                        </a:rPr>
                        <a:t>-0.23%</a:t>
                      </a: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dirty="0">
                          <a:solidFill>
                            <a:srgbClr val="808080"/>
                          </a:solidFill>
                          <a:latin typeface="Arial"/>
                        </a:rPr>
                        <a:t>-0.27%</a:t>
                      </a:r>
                    </a:p>
                  </a:txBody>
                  <a:tcPr marL="0" marR="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808080"/>
                          </a:solidFill>
                          <a:latin typeface="Arial"/>
                        </a:rPr>
                        <a:t> </a:t>
                      </a:r>
                    </a:p>
                  </a:txBody>
                  <a:tcPr marL="0" marR="0"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808080"/>
                          </a:solidFill>
                          <a:latin typeface="Arial"/>
                        </a:rPr>
                        <a:t> </a:t>
                      </a: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808080"/>
                          </a:solidFill>
                          <a:latin typeface="Arial"/>
                        </a:rPr>
                        <a:t> </a:t>
                      </a:r>
                    </a:p>
                  </a:txBody>
                  <a:tcPr marL="0" marR="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r h="142674">
                <a:tc>
                  <a:txBody>
                    <a:bodyPr/>
                    <a:lstStyle/>
                    <a:p>
                      <a:pPr algn="l" fontAlgn="b"/>
                      <a:r>
                        <a:rPr lang="en-US" sz="900" b="0" i="0" u="none" strike="noStrike" dirty="0" smtClean="0">
                          <a:solidFill>
                            <a:srgbClr val="000000"/>
                          </a:solidFill>
                          <a:latin typeface="Arial"/>
                        </a:rPr>
                        <a:t> Class </a:t>
                      </a:r>
                      <a:r>
                        <a:rPr lang="en-US" sz="900" b="0" i="0" u="none" strike="noStrike" dirty="0">
                          <a:solidFill>
                            <a:srgbClr val="000000"/>
                          </a:solidFill>
                          <a:latin typeface="Arial"/>
                        </a:rPr>
                        <a:t>F</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Arial"/>
                        </a:rPr>
                        <a:t>-0.03%</a:t>
                      </a:r>
                    </a:p>
                  </a:txBody>
                  <a:tcPr marL="0" marR="0"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Arial"/>
                        </a:rPr>
                        <a:t>-0.19%</a:t>
                      </a: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Arial"/>
                        </a:rPr>
                        <a:t>-0.17%</a:t>
                      </a:r>
                    </a:p>
                  </a:txBody>
                  <a:tcPr marL="0" marR="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Arial"/>
                        </a:rPr>
                        <a:t>0.28%</a:t>
                      </a:r>
                    </a:p>
                  </a:txBody>
                  <a:tcPr marL="0" marR="0"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Arial"/>
                        </a:rPr>
                        <a:t>-0.38%</a:t>
                      </a: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Arial"/>
                        </a:rPr>
                        <a:t>-0.19%</a:t>
                      </a:r>
                    </a:p>
                  </a:txBody>
                  <a:tcPr marL="0" marR="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Arial"/>
                        </a:rPr>
                        <a:t> </a:t>
                      </a:r>
                    </a:p>
                  </a:txBody>
                  <a:tcPr marL="0" marR="0"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Arial"/>
                        </a:rPr>
                        <a:t> </a:t>
                      </a: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latin typeface="Arial"/>
                        </a:rPr>
                        <a:t> </a:t>
                      </a:r>
                    </a:p>
                  </a:txBody>
                  <a:tcPr marL="0" marR="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34280">
                <a:tc>
                  <a:txBody>
                    <a:bodyPr/>
                    <a:lstStyle/>
                    <a:p>
                      <a:pPr algn="l" fontAlgn="b"/>
                      <a:r>
                        <a:rPr lang="en-US" sz="900" b="0" i="0" u="none" strike="noStrike" dirty="0" smtClean="0">
                          <a:solidFill>
                            <a:srgbClr val="000000"/>
                          </a:solidFill>
                          <a:latin typeface="Arial"/>
                        </a:rPr>
                        <a:t> Enc </a:t>
                      </a:r>
                      <a:r>
                        <a:rPr lang="en-US" sz="900" b="0" i="0" u="none" strike="noStrike" dirty="0">
                          <a:solidFill>
                            <a:srgbClr val="000000"/>
                          </a:solidFill>
                          <a:latin typeface="Arial"/>
                        </a:rPr>
                        <a:t>Time[%]</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gridSpan="3">
                  <a:txBody>
                    <a:bodyPr/>
                    <a:lstStyle/>
                    <a:p>
                      <a:pPr algn="ctr" fontAlgn="b"/>
                      <a:r>
                        <a:rPr lang="en-US" sz="900" b="0" i="0" u="none" strike="noStrike">
                          <a:solidFill>
                            <a:srgbClr val="000000"/>
                          </a:solidFill>
                          <a:latin typeface="Arial"/>
                        </a:rPr>
                        <a:t>99%</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900" b="0" i="0" u="none" strike="noStrike">
                          <a:solidFill>
                            <a:srgbClr val="000000"/>
                          </a:solidFill>
                          <a:latin typeface="Arial"/>
                        </a:rPr>
                        <a:t>99%</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900" b="0" i="0" u="none" strike="noStrike">
                          <a:solidFill>
                            <a:srgbClr val="000000"/>
                          </a:solidFill>
                          <a:latin typeface="Arial"/>
                        </a:rPr>
                        <a:t> </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r>
              <a:tr h="142674">
                <a:tc>
                  <a:txBody>
                    <a:bodyPr/>
                    <a:lstStyle/>
                    <a:p>
                      <a:pPr algn="l" fontAlgn="b"/>
                      <a:r>
                        <a:rPr lang="en-US" sz="900" b="0" i="0" u="none" strike="noStrike" dirty="0" smtClean="0">
                          <a:solidFill>
                            <a:srgbClr val="000000"/>
                          </a:solidFill>
                          <a:latin typeface="Arial"/>
                        </a:rPr>
                        <a:t> Dec </a:t>
                      </a:r>
                      <a:r>
                        <a:rPr lang="en-US" sz="900" b="0" i="0" u="none" strike="noStrike" dirty="0">
                          <a:solidFill>
                            <a:srgbClr val="000000"/>
                          </a:solidFill>
                          <a:latin typeface="Arial"/>
                        </a:rPr>
                        <a:t>Time[%]</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gridSpan="3">
                  <a:txBody>
                    <a:bodyPr/>
                    <a:lstStyle/>
                    <a:p>
                      <a:pPr algn="ctr" fontAlgn="b"/>
                      <a:r>
                        <a:rPr lang="en-US" sz="900" b="0" i="0" u="none" strike="noStrike">
                          <a:solidFill>
                            <a:srgbClr val="000000"/>
                          </a:solidFill>
                          <a:latin typeface="Arial"/>
                        </a:rPr>
                        <a:t>99%</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algn="ctr" fontAlgn="b"/>
                      <a:r>
                        <a:rPr lang="en-US" sz="900" b="0" i="0" u="none" strike="noStrike">
                          <a:solidFill>
                            <a:srgbClr val="000000"/>
                          </a:solidFill>
                          <a:latin typeface="Arial"/>
                        </a:rPr>
                        <a:t>98%</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algn="ctr" fontAlgn="b"/>
                      <a:r>
                        <a:rPr lang="en-US" sz="900" b="0" i="0" u="none" strike="noStrike" dirty="0">
                          <a:solidFill>
                            <a:srgbClr val="000000"/>
                          </a:solidFill>
                          <a:latin typeface="Arial"/>
                        </a:rPr>
                        <a:t> </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r>
            </a:tbl>
          </a:graphicData>
        </a:graphic>
      </p:graphicFrame>
    </p:spTree>
  </p:cSld>
  <p:clrMapOvr>
    <a:masterClrMapping/>
  </p:clrMapOvr>
  <p:transition>
    <p:fade/>
  </p:transition>
  <p:timing>
    <p:tnLst>
      <p:par>
        <p:cTn id="1" dur="indefinite" restart="never" nodeType="tmRoot"/>
      </p:par>
    </p:tnLst>
  </p:timing>
</p:sld>
</file>

<file path=ppt/theme/theme1.xml><?xml version="1.0" encoding="utf-8"?>
<a:theme xmlns:a="http://schemas.openxmlformats.org/drawingml/2006/main" name="JCTVC-D257">
  <a:themeElements>
    <a:clrScheme name="QCT 2009 Template">
      <a:dk1>
        <a:srgbClr val="000000"/>
      </a:dk1>
      <a:lt1>
        <a:srgbClr val="FFFFFF"/>
      </a:lt1>
      <a:dk2>
        <a:srgbClr val="636568"/>
      </a:dk2>
      <a:lt2>
        <a:srgbClr val="A8A9AC"/>
      </a:lt2>
      <a:accent1>
        <a:srgbClr val="5D6D93"/>
      </a:accent1>
      <a:accent2>
        <a:srgbClr val="911C1F"/>
      </a:accent2>
      <a:accent3>
        <a:srgbClr val="BFAC31"/>
      </a:accent3>
      <a:accent4>
        <a:srgbClr val="C45C04"/>
      </a:accent4>
      <a:accent5>
        <a:srgbClr val="5D8165"/>
      </a:accent5>
      <a:accent6>
        <a:srgbClr val="A8A9AC"/>
      </a:accent6>
      <a:hlink>
        <a:srgbClr val="636568"/>
      </a:hlink>
      <a:folHlink>
        <a:srgbClr val="4C5978"/>
      </a:folHlink>
    </a:clrScheme>
    <a:fontScheme name="QCT_PPT_Master2006_ConfProprietaryRev5.06">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cs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cs typeface="Arial" charset="0"/>
          </a:defRPr>
        </a:defPPr>
      </a:lstStyle>
    </a:lnDef>
  </a:objectDefaults>
  <a:extraClrSchemeLst>
    <a:extraClrScheme>
      <a:clrScheme name="QCT_PPT_Master2006_ConfProprietaryRev5.06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QCT_PPT_Master2006_ConfProprietaryRev5.06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QCT_PPT_Master2006_ConfProprietaryRev5.06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QCT_PPT_Master2006_ConfProprietaryRev5.06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QCT_PPT_Master2006_ConfProprietaryRev5.06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QCT_PPT_Master2006_ConfProprietaryRev5.06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QCT_PPT_Master2006_ConfProprietaryRev5.06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QCT_PPT_Master2006_ConfProprietaryRev5.06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QCT_PPT_Master2006_ConfProprietaryRev5.06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QCT_PPT_Master2006_ConfProprietaryRev5.06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QCT_PPT_Master2006_ConfProprietaryRev5.06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QCT_PPT_Master2006_ConfProprietaryRev5.06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QCT_PPT_Master2006_ConfProprietaryRev5.06 13">
        <a:dk1>
          <a:srgbClr val="000000"/>
        </a:dk1>
        <a:lt1>
          <a:srgbClr val="FFFFFF"/>
        </a:lt1>
        <a:dk2>
          <a:srgbClr val="333333"/>
        </a:dk2>
        <a:lt2>
          <a:srgbClr val="4E677E"/>
        </a:lt2>
        <a:accent1>
          <a:srgbClr val="6685A2"/>
        </a:accent1>
        <a:accent2>
          <a:srgbClr val="7EA446"/>
        </a:accent2>
        <a:accent3>
          <a:srgbClr val="FFFFFF"/>
        </a:accent3>
        <a:accent4>
          <a:srgbClr val="000000"/>
        </a:accent4>
        <a:accent5>
          <a:srgbClr val="B8C2CE"/>
        </a:accent5>
        <a:accent6>
          <a:srgbClr val="72943F"/>
        </a:accent6>
        <a:hlink>
          <a:srgbClr val="B97C3F"/>
        </a:hlink>
        <a:folHlink>
          <a:srgbClr val="51692D"/>
        </a:folHlink>
      </a:clrScheme>
      <a:clrMap bg1="lt1" tx1="dk1" bg2="lt2" tx2="dk2" accent1="accent1" accent2="accent2" accent3="accent3" accent4="accent4" accent5="accent5" accent6="accent6" hlink="hlink" folHlink="folHlink"/>
    </a:extraClrScheme>
    <a:extraClrScheme>
      <a:clrScheme name="QCT_PPT_Master2006_ConfProprietaryRev5.06 14">
        <a:dk1>
          <a:srgbClr val="000000"/>
        </a:dk1>
        <a:lt1>
          <a:srgbClr val="FFFFFF"/>
        </a:lt1>
        <a:dk2>
          <a:srgbClr val="333333"/>
        </a:dk2>
        <a:lt2>
          <a:srgbClr val="B2B2B2"/>
        </a:lt2>
        <a:accent1>
          <a:srgbClr val="6685A2"/>
        </a:accent1>
        <a:accent2>
          <a:srgbClr val="7EA446"/>
        </a:accent2>
        <a:accent3>
          <a:srgbClr val="FFFFFF"/>
        </a:accent3>
        <a:accent4>
          <a:srgbClr val="000000"/>
        </a:accent4>
        <a:accent5>
          <a:srgbClr val="B8C2CE"/>
        </a:accent5>
        <a:accent6>
          <a:srgbClr val="72943F"/>
        </a:accent6>
        <a:hlink>
          <a:srgbClr val="B97C3F"/>
        </a:hlink>
        <a:folHlink>
          <a:srgbClr val="51692D"/>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JCTVC-D257</Template>
  <TotalTime>4713</TotalTime>
  <Words>2954</Words>
  <Application>Microsoft Office PowerPoint</Application>
  <PresentationFormat>On-screen Show (4:3)</PresentationFormat>
  <Paragraphs>1305</Paragraphs>
  <Slides>11</Slides>
  <Notes>1</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JCTVC-D257</vt:lpstr>
      <vt:lpstr>JCTVC-H0444 CE1: Modified LPS range and state transition tables for BAC</vt:lpstr>
      <vt:lpstr>Motivation</vt:lpstr>
      <vt:lpstr>BAC Background</vt:lpstr>
      <vt:lpstr>Modified Tables for BAC</vt:lpstr>
      <vt:lpstr>Results</vt:lpstr>
      <vt:lpstr>Conclusions</vt:lpstr>
      <vt:lpstr>Slide 7</vt:lpstr>
      <vt:lpstr>BD-rate 64×4</vt:lpstr>
      <vt:lpstr>BD-rate 32×4</vt:lpstr>
      <vt:lpstr>BD-rate 64×4 + H0535</vt:lpstr>
      <vt:lpstr>BD-rate 32×4 + H0535</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JCTVC-G323 Non-CE11: Diagonal sub-block scan for HE residual coding</dc:title>
  <dc:creator>Qualcomm User</dc:creator>
  <cp:lastModifiedBy>Qualcomm User</cp:lastModifiedBy>
  <cp:revision>122</cp:revision>
  <cp:lastPrinted>2005-08-27T17:58:21Z</cp:lastPrinted>
  <dcterms:created xsi:type="dcterms:W3CDTF">2011-01-18T01:05:45Z</dcterms:created>
  <dcterms:modified xsi:type="dcterms:W3CDTF">2012-01-31T06:08:51Z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AdHocReviewCycleID">
    <vt:i4>-2088861234</vt:i4>
  </property>
  <property fmtid="{D5CDD505-2E9C-101B-9397-08002B2CF9AE}" pid="3" name="_NewReviewCycle">
    <vt:lpwstr/>
  </property>
  <property fmtid="{D5CDD505-2E9C-101B-9397-08002B2CF9AE}" pid="4" name="_EmailSubject">
    <vt:lpwstr>QCT_Powerpoint CoverREV2_022009 :: Final Release </vt:lpwstr>
  </property>
  <property fmtid="{D5CDD505-2E9C-101B-9397-08002B2CF9AE}" pid="5" name="_AuthorEmail">
    <vt:lpwstr>wbekmani@qualcomm.com</vt:lpwstr>
  </property>
  <property fmtid="{D5CDD505-2E9C-101B-9397-08002B2CF9AE}" pid="6" name="_AuthorEmailDisplayName">
    <vt:lpwstr>Bekmanis, Winnie</vt:lpwstr>
  </property>
  <property fmtid="{D5CDD505-2E9C-101B-9397-08002B2CF9AE}" pid="7" name="_PreviousAdHocReviewCycleID">
    <vt:i4>-2051821436</vt:i4>
  </property>
</Properties>
</file>