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9897" autoAdjust="0"/>
    <p:restoredTop sz="94660"/>
  </p:normalViewPr>
  <p:slideViewPr>
    <p:cSldViewPr>
      <p:cViewPr varScale="1">
        <p:scale>
          <a:sx n="81" d="100"/>
          <a:sy n="81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008E5-9416-4759-AC7C-5DA455F3AB5A}" type="datetimeFigureOut">
              <a:rPr lang="en-US" smtClean="0"/>
              <a:pPr/>
              <a:t>02.02.2012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65B65-F933-4B98-A140-5C6C3C1CE8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FE4BF-0417-4FE9-AAF5-24DD5F7BAB4A}" type="datetimeFigureOut">
              <a:rPr lang="en-US" smtClean="0"/>
              <a:pPr/>
              <a:t>02.02.2012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98EAD-24AF-4D88-B028-60D456DA71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CD8A-61F1-44BD-ACA2-A5663680EC42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CBD4-D34E-48FC-9527-335DECAB4C81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7D811-0F1E-41A4-928C-023501461D83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9467-E05E-459C-93F9-28F015AF2B26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A598-BC22-4C9E-B183-5C1ED3BE0C9B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3723-1A69-46A5-A56F-6E046BA4AAAF}" type="datetime1">
              <a:rPr lang="en-US" smtClean="0"/>
              <a:t>02.02.2012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8D2D-0267-4739-A548-E96A6B6B7704}" type="datetime1">
              <a:rPr lang="en-US" smtClean="0"/>
              <a:t>02.02.2012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D3B71-DFEA-4FAC-8BE0-FFEB78ECA76F}" type="datetime1">
              <a:rPr lang="en-US" smtClean="0"/>
              <a:t>02.02.2012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D50F-D578-4630-BF34-B136A291FAE8}" type="datetime1">
              <a:rPr lang="en-US" smtClean="0"/>
              <a:t>02.02.2012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2CF3D-884D-44FF-9883-7C0D0177B6D9}" type="datetime1">
              <a:rPr lang="en-US" smtClean="0"/>
              <a:t>02.02.2012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C83CC-2FE5-4BEB-A969-3F478711065C}" type="datetime1">
              <a:rPr lang="en-US" smtClean="0"/>
              <a:t>02.02.2012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9890D-35A6-4184-9094-20B05E010D86}" type="datetime1">
              <a:rPr lang="en-US" smtClean="0"/>
              <a:t>02.02.2012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C9AAA-8DE2-4487-A01D-62A79BF85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c"/>
          <p:cNvSpPr txBox="1"/>
          <p:nvPr userDrawn="1"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JCTVC-H0426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GB" dirty="0" smtClean="0"/>
              <a:t>AHG21: Removal of reference picture list modification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M. M</a:t>
            </a:r>
            <a:r>
              <a:rPr lang="en-CA" dirty="0"/>
              <a:t>. </a:t>
            </a:r>
            <a:r>
              <a:rPr lang="en-CA" dirty="0" smtClean="0"/>
              <a:t>Hannuksela, </a:t>
            </a:r>
            <a:br>
              <a:rPr lang="en-CA" dirty="0" smtClean="0"/>
            </a:br>
            <a:r>
              <a:rPr lang="en-CA" dirty="0" smtClean="0"/>
              <a:t>S. M. Gopalakrishna (Nokia)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 hangingPunct="0">
              <a:buFont typeface="+mj-lt"/>
              <a:buAutoNum type="arabicPeriod"/>
            </a:pPr>
            <a:r>
              <a:rPr lang="en-GB" dirty="0" smtClean="0"/>
              <a:t>Removal of reference </a:t>
            </a:r>
            <a:r>
              <a:rPr lang="en-GB" dirty="0" smtClean="0"/>
              <a:t>picture list </a:t>
            </a:r>
            <a:r>
              <a:rPr lang="en-GB" dirty="0" smtClean="0"/>
              <a:t>modification</a:t>
            </a:r>
            <a:endParaRPr lang="en-US" dirty="0" smtClean="0"/>
          </a:p>
          <a:p>
            <a:pPr marL="514350" lvl="0" indent="-514350" hangingPunct="0">
              <a:buFont typeface="+mj-lt"/>
              <a:buAutoNum type="arabicPeriod"/>
            </a:pPr>
            <a:r>
              <a:rPr lang="en-GB" dirty="0" smtClean="0"/>
              <a:t>Reference picture lists 0 and 1 are formed directly from reference picture sets</a:t>
            </a:r>
          </a:p>
          <a:p>
            <a:pPr marL="914400" lvl="1" indent="-514350" hangingPunct="0">
              <a:buFont typeface="+mj-lt"/>
              <a:buAutoNum type="alphaLcParenR"/>
            </a:pPr>
            <a:r>
              <a:rPr lang="en-GB" dirty="0" smtClean="0"/>
              <a:t>Signed </a:t>
            </a:r>
            <a:r>
              <a:rPr lang="en-GB" dirty="0" smtClean="0"/>
              <a:t>POC difference values can be used conditionally in the reference picture set (RPS) syntax structure to allow specifying reference picture sets flexibly. </a:t>
            </a:r>
            <a:endParaRPr lang="en-GB" dirty="0" smtClean="0"/>
          </a:p>
          <a:p>
            <a:pPr marL="1314450" lvl="2" indent="-514350" hangingPunct="0"/>
            <a:r>
              <a:rPr lang="en-GB" dirty="0" smtClean="0"/>
              <a:t>A </a:t>
            </a:r>
            <a:r>
              <a:rPr lang="en-GB" dirty="0" smtClean="0"/>
              <a:t>default negative sign is inferred for set 0 and a default positive sign is inferred for set 1, unless signs are provided explicitly for each item in reference picture sets.</a:t>
            </a:r>
            <a:endParaRPr lang="en-US" dirty="0" smtClean="0"/>
          </a:p>
          <a:p>
            <a:pPr marL="914400" lvl="1" indent="-514350" hangingPunct="0">
              <a:buFont typeface="+mj-lt"/>
              <a:buAutoNum type="alphaLcParenR"/>
            </a:pPr>
            <a:r>
              <a:rPr lang="en-GB" dirty="0" smtClean="0"/>
              <a:t>Reference picture list </a:t>
            </a:r>
            <a:r>
              <a:rPr lang="en-GB" dirty="0" smtClean="0"/>
              <a:t>0 = short-term </a:t>
            </a:r>
            <a:r>
              <a:rPr lang="en-GB" dirty="0" smtClean="0"/>
              <a:t>reference picture set S0 followed by short-term reference picture set S1.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Reference </a:t>
            </a:r>
            <a:r>
              <a:rPr lang="en-GB" dirty="0" smtClean="0"/>
              <a:t>picture list 1 </a:t>
            </a:r>
            <a:r>
              <a:rPr lang="en-GB" dirty="0" smtClean="0"/>
              <a:t>= short-term </a:t>
            </a:r>
            <a:r>
              <a:rPr lang="en-GB" dirty="0" smtClean="0"/>
              <a:t>reference picture set S1 followed by short-term reference picture set S0. </a:t>
            </a:r>
            <a:endParaRPr lang="en-US" dirty="0" smtClean="0"/>
          </a:p>
          <a:p>
            <a:pPr marL="514350" lvl="0" indent="-514350" hangingPunct="0">
              <a:buFont typeface="+mj-lt"/>
              <a:buAutoNum type="arabicPeriod"/>
            </a:pPr>
            <a:r>
              <a:rPr lang="en-GB" dirty="0" smtClean="0"/>
              <a:t>Each long-term reference picture may be inserted at an indicated position in reference picture list 0 or 1, as controlled by the slice header</a:t>
            </a:r>
            <a:r>
              <a:rPr lang="en-GB" dirty="0" smtClean="0"/>
              <a:t>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of the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</a:t>
            </a:r>
            <a:r>
              <a:rPr lang="en-GB" dirty="0" smtClean="0"/>
              <a:t>page count of the specification </a:t>
            </a:r>
            <a:r>
              <a:rPr lang="en-GB" dirty="0" smtClean="0"/>
              <a:t>is reduced </a:t>
            </a:r>
            <a:r>
              <a:rPr lang="en-GB" dirty="0" smtClean="0"/>
              <a:t>by about two </a:t>
            </a:r>
            <a:r>
              <a:rPr lang="en-GB" dirty="0" smtClean="0"/>
              <a:t>pages</a:t>
            </a:r>
          </a:p>
          <a:p>
            <a:r>
              <a:rPr lang="en-GB" dirty="0" smtClean="0"/>
              <a:t>No </a:t>
            </a:r>
            <a:r>
              <a:rPr lang="en-GB" dirty="0" smtClean="0"/>
              <a:t>essential change in bit count overhead </a:t>
            </a:r>
            <a:r>
              <a:rPr lang="en-GB" dirty="0" smtClean="0"/>
              <a:t>according </a:t>
            </a:r>
            <a:r>
              <a:rPr lang="en-GB" dirty="0" smtClean="0"/>
              <a:t>to the common conditions in </a:t>
            </a:r>
            <a:r>
              <a:rPr lang="en-GB" dirty="0" smtClean="0"/>
              <a:t>JCTVC-G1036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JCTVC-H0426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9AAA-8DE2-4487-A01D-62A79BF856B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143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JCTVC-H0426  AHG21: Removal of reference picture list modification</vt:lpstr>
      <vt:lpstr>Summary of the Proposal</vt:lpstr>
      <vt:lpstr>Motivation of the Proposal</vt:lpstr>
    </vt:vector>
  </TitlesOfParts>
  <Company>Nokia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JCTVC-H0423  Indication of the temporal structure of coded video sequences</dc:title>
  <dc:creator>Miska Hannuksela</dc:creator>
  <cp:lastModifiedBy>Miska Hannuksela</cp:lastModifiedBy>
  <cp:revision>6</cp:revision>
  <dcterms:created xsi:type="dcterms:W3CDTF">2012-02-01T17:06:10Z</dcterms:created>
  <dcterms:modified xsi:type="dcterms:W3CDTF">2012-02-02T00:18:28Z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05a97015-af87-4ff6-9742-06cb3b1bd7a8</vt:lpwstr>
  </property>
  <property fmtid="{D5CDD505-2E9C-101B-9397-08002B2CF9AE}" pid="3" name="NokiaConfidentiality">
    <vt:lpwstr>Public</vt:lpwstr>
  </property>
</Properties>
</file>