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82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JCTVC-H0424: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CA" sz="2400" dirty="0" smtClean="0"/>
              <a:t>Non-CE10 Subtest 4: On </a:t>
            </a:r>
            <a:r>
              <a:rPr lang="en-CA" sz="2400" dirty="0" err="1" smtClean="0"/>
              <a:t>Deblocking</a:t>
            </a:r>
            <a:r>
              <a:rPr lang="en-CA" sz="2400" dirty="0" smtClean="0"/>
              <a:t> Parameter Signalling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800" dirty="0" smtClean="0"/>
              <a:t>This contribution proposes to add a condition in the slice header that checks the </a:t>
            </a:r>
            <a:r>
              <a:rPr lang="en-CA" sz="1800" dirty="0" err="1" smtClean="0"/>
              <a:t>deblocking_filter_in_aps_enabled_flag</a:t>
            </a:r>
            <a:r>
              <a:rPr lang="en-CA" sz="1800" dirty="0" smtClean="0"/>
              <a:t> to determine whether </a:t>
            </a:r>
            <a:r>
              <a:rPr lang="en-CA" sz="1800" dirty="0" err="1" smtClean="0"/>
              <a:t>deblocking</a:t>
            </a:r>
            <a:r>
              <a:rPr lang="en-CA" sz="1800" dirty="0" smtClean="0"/>
              <a:t> parameters are signalled in the APS and in only that case it is proposed to include the </a:t>
            </a:r>
            <a:r>
              <a:rPr lang="en-US" sz="1800" dirty="0" err="1" smtClean="0"/>
              <a:t>inherit_dbl_params_from_APS_flag</a:t>
            </a:r>
            <a:r>
              <a:rPr lang="en-CA" sz="1800" dirty="0" smtClean="0"/>
              <a:t> in the slice header. </a:t>
            </a:r>
            <a:endParaRPr lang="en-CA" sz="1800" dirty="0" smtClean="0"/>
          </a:p>
          <a:p>
            <a:r>
              <a:rPr lang="en-CA" sz="1800" dirty="0" smtClean="0"/>
              <a:t>The </a:t>
            </a:r>
            <a:r>
              <a:rPr lang="en-CA" sz="1800" dirty="0" smtClean="0"/>
              <a:t>benefit is that the signalling overhead of the </a:t>
            </a:r>
            <a:r>
              <a:rPr lang="en-US" sz="1800" dirty="0" err="1" smtClean="0"/>
              <a:t>inherit_dbl_params_from_APS_flag</a:t>
            </a:r>
            <a:r>
              <a:rPr lang="en-US" sz="1800" dirty="0" smtClean="0"/>
              <a:t> is avoided in case</a:t>
            </a:r>
            <a:r>
              <a:rPr lang="en-CA" sz="1800" dirty="0" smtClean="0"/>
              <a:t> </a:t>
            </a:r>
            <a:r>
              <a:rPr lang="en-CA" sz="1800" dirty="0" err="1" smtClean="0"/>
              <a:t>deblocking</a:t>
            </a:r>
            <a:r>
              <a:rPr lang="en-CA" sz="1800" dirty="0" smtClean="0"/>
              <a:t> parameters are only signalled in the slice header. </a:t>
            </a:r>
            <a:endParaRPr lang="en-CA" sz="1800" dirty="0" smtClean="0"/>
          </a:p>
          <a:p>
            <a:r>
              <a:rPr lang="en-CA" sz="1800" dirty="0" smtClean="0"/>
              <a:t>In </a:t>
            </a:r>
            <a:r>
              <a:rPr lang="en-CA" sz="1800" dirty="0" smtClean="0"/>
              <a:t>addition, this contribution addresses a minor mismatch between the working draft text and the HM5.1 source code, and one potential cleanup for the </a:t>
            </a:r>
            <a:r>
              <a:rPr lang="en-CA" sz="1800" dirty="0" err="1" smtClean="0"/>
              <a:t>deblocking</a:t>
            </a:r>
            <a:r>
              <a:rPr lang="en-CA" sz="1800" dirty="0" smtClean="0"/>
              <a:t> filter source code is suggested.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Condition for </a:t>
            </a:r>
            <a:r>
              <a:rPr lang="en-US" dirty="0" err="1" smtClean="0"/>
              <a:t>inherit_dbl_params_from_APS_flag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To avoid overhead in the slice header for the </a:t>
            </a:r>
            <a:r>
              <a:rPr lang="en-US" sz="1800" dirty="0" err="1" smtClean="0"/>
              <a:t>inherit_dbl_params_from_APS_flag</a:t>
            </a:r>
            <a:r>
              <a:rPr lang="en-US" sz="1800" dirty="0" smtClean="0"/>
              <a:t> if </a:t>
            </a:r>
            <a:r>
              <a:rPr lang="en-US" sz="1800" dirty="0" err="1" smtClean="0"/>
              <a:t>deblocking_filter_in_aps_enabled_flag</a:t>
            </a:r>
            <a:r>
              <a:rPr lang="en-US" sz="1800" dirty="0" smtClean="0"/>
              <a:t> </a:t>
            </a:r>
            <a:r>
              <a:rPr lang="en-US" sz="1800" dirty="0" smtClean="0"/>
              <a:t>(SPS) equals </a:t>
            </a:r>
            <a:r>
              <a:rPr lang="en-US" sz="1800" dirty="0" smtClean="0"/>
              <a:t>0 (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adjustment parameters are present in slice header), it is proposed to add a condition that checks this flag </a:t>
            </a:r>
            <a:r>
              <a:rPr lang="en-US" sz="1800" dirty="0" smtClean="0"/>
              <a:t>first</a:t>
            </a:r>
          </a:p>
          <a:p>
            <a:r>
              <a:rPr lang="en-US" sz="1800" dirty="0" smtClean="0"/>
              <a:t>BD-rates: 0.0% for all configurations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57400" y="3048000"/>
          <a:ext cx="5227320" cy="2825750"/>
        </p:xfrm>
        <a:graphic>
          <a:graphicData uri="http://schemas.openxmlformats.org/drawingml/2006/table">
            <a:tbl>
              <a:tblPr/>
              <a:tblGrid>
                <a:gridCol w="4511588"/>
                <a:gridCol w="715732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slice_header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....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!entropy_slice_flag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slice_qp_delta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if (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PMingLiU"/>
                          <a:cs typeface="Calibri"/>
                        </a:rPr>
                        <a:t>deblocking_filter_in_aps_enabled_flag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7432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inherit_dbl_params_from_APS_flag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Note that 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PMingLiU"/>
                          <a:cs typeface="Calibri"/>
                        </a:rPr>
                        <a:t>inherit_dbl_params_from_APS_flag = 0 is inferred if 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deblocking_filter_in_aps_enabled_flag = 0.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00FFFF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}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if (!inherit_dbl_params_from_APS_flag){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     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disable_deblocking_filter_flag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if (!disable_deblocking_filter_flag) {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beta_offset_div2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tc_offset_div2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}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}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.....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Correspondence issue between slice header syntax description and HM5.1 source </a:t>
            </a:r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Proposed correction: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58340" y="2438400"/>
          <a:ext cx="5227320" cy="1981200"/>
        </p:xfrm>
        <a:graphic>
          <a:graphicData uri="http://schemas.openxmlformats.org/drawingml/2006/table">
            <a:tbl>
              <a:tblPr/>
              <a:tblGrid>
                <a:gridCol w="4511588"/>
                <a:gridCol w="715732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slice_header( 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entropy_slice_flag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!entropy_slice_flag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pic_parameter_set_id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PMingLiU"/>
                          <a:cs typeface="Times New Roman"/>
                        </a:rPr>
                        <a:t>if( sample_adaptive_offset_enabled_flag || adaptive_loop_filter_enabled_flag 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|| 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deblocking_filter_in_aps_enabled_flag</a:t>
                      </a:r>
                      <a:r>
                        <a:rPr lang="en-GB" sz="1000">
                          <a:latin typeface="Times New Roman"/>
                          <a:ea typeface="PMingLiU"/>
                          <a:cs typeface="Times New Roman"/>
                        </a:rPr>
                        <a:t>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aps_id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frame_num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IdrPicFlag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idr_pic_id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....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Deblocking</a:t>
            </a:r>
            <a:r>
              <a:rPr lang="en-US" dirty="0" smtClean="0"/>
              <a:t> Filter Source Code Cleanup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</a:t>
            </a:r>
            <a:r>
              <a:rPr lang="en-US" dirty="0" smtClean="0"/>
              <a:t>is proposed to introduce a condition to check whether β and/or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thresholds </a:t>
            </a:r>
            <a:r>
              <a:rPr lang="en-US" dirty="0" smtClean="0"/>
              <a:t>are </a:t>
            </a:r>
            <a:r>
              <a:rPr lang="en-US" dirty="0" smtClean="0"/>
              <a:t>larger than zero before proceeding with checking the </a:t>
            </a:r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 smtClean="0"/>
              <a:t>conditions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sz="1800" dirty="0" smtClean="0"/>
              <a:t>If </a:t>
            </a:r>
            <a:r>
              <a:rPr lang="en-US" sz="1800" dirty="0" smtClean="0"/>
              <a:t>β equals 0, then the on/off decision will always be false and the </a:t>
            </a:r>
            <a:r>
              <a:rPr lang="en-US" sz="1800" dirty="0" err="1" smtClean="0"/>
              <a:t>luma</a:t>
            </a:r>
            <a:r>
              <a:rPr lang="en-US" sz="1800" dirty="0" smtClean="0"/>
              <a:t> edge will not be 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filtered. If β is greater than 0 and 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equals 0 then the strong/weak filter decision will result in selecting the weak filter, however, if 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equals 0 then the natural edge condition of the weak filter will always be false and weak filtering will not be performed. </a:t>
            </a:r>
            <a:endParaRPr lang="en-US" sz="1800" dirty="0" smtClean="0"/>
          </a:p>
          <a:p>
            <a:pPr lvl="1"/>
            <a:r>
              <a:rPr lang="en-US" sz="1800" dirty="0" smtClean="0"/>
              <a:t>Similarly </a:t>
            </a:r>
            <a:r>
              <a:rPr lang="en-US" sz="1800" dirty="0" smtClean="0"/>
              <a:t>for a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edge, if 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equals 0 then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edge filtering does not need to be performed, because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filter delta will be clipped to 0.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inherit_dbl_params_from_APS_flag</a:t>
            </a:r>
            <a:r>
              <a:rPr lang="en-US" sz="2000" dirty="0" smtClean="0"/>
              <a:t> in slice header depending on </a:t>
            </a:r>
            <a:r>
              <a:rPr lang="en-US" sz="2000" dirty="0" err="1" smtClean="0"/>
              <a:t>deblocking_filter_in_aps_enabled_flag</a:t>
            </a:r>
            <a:endParaRPr lang="en-US" sz="2000" dirty="0" smtClean="0"/>
          </a:p>
          <a:p>
            <a:r>
              <a:rPr lang="en-US" sz="2000" dirty="0" smtClean="0"/>
              <a:t>Correspondence issue between WD and source code</a:t>
            </a:r>
          </a:p>
          <a:p>
            <a:r>
              <a:rPr lang="en-US" sz="2000" dirty="0" err="1" smtClean="0"/>
              <a:t>Deblocking</a:t>
            </a:r>
            <a:r>
              <a:rPr lang="en-US" sz="2000" dirty="0" smtClean="0"/>
              <a:t> source code cleanup</a:t>
            </a:r>
          </a:p>
          <a:p>
            <a:endParaRPr lang="en-US" sz="1800" dirty="0" smtClean="0"/>
          </a:p>
          <a:p>
            <a:r>
              <a:rPr lang="en-US" sz="1800" dirty="0" smtClean="0"/>
              <a:t>Proposed </a:t>
            </a:r>
            <a:r>
              <a:rPr lang="en-US" sz="1800" dirty="0" smtClean="0"/>
              <a:t>to adopt in HM6</a:t>
            </a:r>
            <a:endParaRPr lang="en-US" sz="2000" dirty="0" smtClean="0"/>
          </a:p>
          <a:p>
            <a:endParaRPr lang="en-US" dirty="0" smtClean="0"/>
          </a:p>
          <a:p>
            <a:r>
              <a:rPr lang="en-US" dirty="0" smtClean="0"/>
              <a:t>Thanks to </a:t>
            </a:r>
            <a:r>
              <a:rPr lang="en-US" dirty="0" smtClean="0"/>
              <a:t>Ericsson</a:t>
            </a:r>
            <a:r>
              <a:rPr lang="en-US" dirty="0" smtClean="0"/>
              <a:t> </a:t>
            </a:r>
            <a:r>
              <a:rPr lang="en-US" dirty="0" smtClean="0"/>
              <a:t>for 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449</Words>
  <Application>Microsoft Office PowerPoint</Application>
  <PresentationFormat>On-screen Show (4:3)</PresentationFormat>
  <Paragraphs>86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JCTVC-H0424:  Non-CE10 Subtest 4: On Deblocking Parameter Signalling</vt:lpstr>
      <vt:lpstr>Summary</vt:lpstr>
      <vt:lpstr>Condition for inherit_dbl_params_from_APS_flag</vt:lpstr>
      <vt:lpstr>Correspondence issue between slice header syntax description and HM5.1 source code</vt:lpstr>
      <vt:lpstr>Deblocking Filter Source Code Cleanup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2012-01-27T23:15:56Z</dcterms:modified>
</cp:coreProperties>
</file>