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58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9897" autoAdjust="0"/>
    <p:restoredTop sz="94660"/>
  </p:normalViewPr>
  <p:slideViewPr>
    <p:cSldViewPr>
      <p:cViewPr varScale="1">
        <p:scale>
          <a:sx n="81" d="100"/>
          <a:sy n="81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008E5-9416-4759-AC7C-5DA455F3AB5A}" type="datetimeFigureOut">
              <a:rPr lang="en-US" smtClean="0"/>
              <a:t>01.02.2012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65B65-F933-4B98-A140-5C6C3C1CE8D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FE4BF-0417-4FE9-AAF5-24DD5F7BAB4A}" type="datetimeFigureOut">
              <a:rPr lang="en-US" smtClean="0"/>
              <a:t>01.02.2012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98EAD-24AF-4D88-B028-60D456DA71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5C97-550C-45C2-9571-1A677F755176}" type="datetime1">
              <a:rPr lang="en-US" smtClean="0"/>
              <a:t>01.02.2012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BC2F-79DE-4AD4-85EC-2F699CDC0EA6}" type="datetime1">
              <a:rPr lang="en-US" smtClean="0"/>
              <a:t>01.02.2012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DA83-155D-452D-8AC4-03745903A8F3}" type="datetime1">
              <a:rPr lang="en-US" smtClean="0"/>
              <a:t>01.02.2012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59091-8B52-4ACE-8956-245337EAB9AC}" type="datetime1">
              <a:rPr lang="en-US" smtClean="0"/>
              <a:t>01.02.2012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ABBC-2879-4986-AFBA-8AC384D2EF3D}" type="datetime1">
              <a:rPr lang="en-US" smtClean="0"/>
              <a:t>01.02.2012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AA9E-B4DB-42F8-A454-827947FFFCAE}" type="datetime1">
              <a:rPr lang="en-US" smtClean="0"/>
              <a:t>01.02.2012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88052-5476-4E81-B8E8-32E2B4FF5F72}" type="datetime1">
              <a:rPr lang="en-US" smtClean="0"/>
              <a:t>01.02.2012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E7EB-DC7A-4F30-A75B-1D0CA65EECD0}" type="datetime1">
              <a:rPr lang="en-US" smtClean="0"/>
              <a:t>01.02.2012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ECF4-D016-46AD-AF9E-591B9F634377}" type="datetime1">
              <a:rPr lang="en-US" smtClean="0"/>
              <a:t>01.02.2012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804B-6083-4C48-86A6-9A3815936584}" type="datetime1">
              <a:rPr lang="en-US" smtClean="0"/>
              <a:t>01.02.2012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F64E-D06E-4F1F-8C65-7E347166B827}" type="datetime1">
              <a:rPr lang="en-US" smtClean="0"/>
              <a:t>01.02.2012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18A71-8685-4296-89C7-7FBEDF663D15}" type="datetime1">
              <a:rPr lang="en-US" smtClean="0"/>
              <a:t>01.02.2012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JCTVC-H0423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C9AAA-8DE2-4487-A01D-62A79BF856B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>
            <a:normAutofit fontScale="90000"/>
          </a:bodyPr>
          <a:lstStyle/>
          <a:p>
            <a:r>
              <a:rPr lang="en-CA" dirty="0"/>
              <a:t>JCTVC-H0423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Indication </a:t>
            </a:r>
            <a:r>
              <a:rPr lang="en-CA" dirty="0"/>
              <a:t>of the temporal structure of coded video sequences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M. M</a:t>
            </a:r>
            <a:r>
              <a:rPr lang="en-CA" dirty="0"/>
              <a:t>. </a:t>
            </a:r>
            <a:r>
              <a:rPr lang="en-CA" dirty="0" smtClean="0"/>
              <a:t>Hannuksela, </a:t>
            </a:r>
            <a:br>
              <a:rPr lang="en-CA" dirty="0" smtClean="0"/>
            </a:br>
            <a:r>
              <a:rPr lang="en-CA" dirty="0" smtClean="0"/>
              <a:t>S. M. Gopalakrishna (Nokia)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Bitrate</a:t>
            </a:r>
            <a:r>
              <a:rPr lang="en-US" dirty="0" smtClean="0"/>
              <a:t> reduction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/>
              <a:t>C</a:t>
            </a:r>
            <a:r>
              <a:rPr lang="en-CA" sz="2400" dirty="0" smtClean="0"/>
              <a:t>ommon conditions JCTVC-G1036 applied with two assumptions</a:t>
            </a:r>
            <a:endParaRPr lang="en-CA" sz="24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CA" sz="2000" dirty="0" smtClean="0"/>
              <a:t>low </a:t>
            </a:r>
            <a:r>
              <a:rPr lang="en-CA" sz="2000" dirty="0"/>
              <a:t>bitrate (100 kbps), 1 slice per </a:t>
            </a:r>
            <a:r>
              <a:rPr lang="en-CA" sz="2000" dirty="0" smtClean="0"/>
              <a:t>picture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CA" sz="2000" dirty="0" smtClean="0"/>
              <a:t>1500 </a:t>
            </a:r>
            <a:r>
              <a:rPr lang="en-CA" sz="2000" dirty="0"/>
              <a:t>bytes/slice</a:t>
            </a:r>
            <a:endParaRPr lang="en-US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969" y="2996952"/>
            <a:ext cx="8996535" cy="362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 hangingPunct="0">
              <a:buFont typeface="+mj-lt"/>
              <a:buAutoNum type="arabicPeriod"/>
            </a:pPr>
            <a:r>
              <a:rPr lang="en-CA" dirty="0"/>
              <a:t>The short term reference picture set syntax structure is moved from PPS to SPS. </a:t>
            </a:r>
            <a:endParaRPr lang="en-US" dirty="0"/>
          </a:p>
          <a:p>
            <a:pPr marL="514350" lvl="0" indent="-514350" hangingPunct="0">
              <a:buFont typeface="+mj-lt"/>
              <a:buAutoNum type="arabicPeriod"/>
            </a:pPr>
            <a:r>
              <a:rPr lang="en-CA" dirty="0"/>
              <a:t>A SOP description syntax structure is added. The syntax structure describes a structure of pictures (SOP) in decoding order. </a:t>
            </a:r>
            <a:endParaRPr lang="en-US" dirty="0"/>
          </a:p>
          <a:p>
            <a:pPr marL="514350" lvl="0" indent="-514350" hangingPunct="0">
              <a:buFont typeface="+mj-lt"/>
              <a:buAutoNum type="arabicPeriod"/>
            </a:pPr>
            <a:r>
              <a:rPr lang="en-CA" dirty="0"/>
              <a:t>A coded video sequence can be described as part of the SPS with reference to described SOPs.</a:t>
            </a:r>
            <a:endParaRPr lang="en-US" dirty="0"/>
          </a:p>
          <a:p>
            <a:pPr marL="514350" lvl="0" indent="-514350" hangingPunct="0">
              <a:buFont typeface="+mj-lt"/>
              <a:buAutoNum type="arabicPeriod"/>
            </a:pPr>
            <a:r>
              <a:rPr lang="en-CA" dirty="0"/>
              <a:t>When the SOP description is used, the slice header includes a SOP index referring to a particular SOP description and a picture index within the SOP structure. Certain syntax elements of the slice header are excluded provided that the SOP description is used</a:t>
            </a:r>
            <a:r>
              <a:rPr lang="en-CA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hangingPunct="0"/>
            <a:r>
              <a:rPr lang="en-CA" dirty="0" smtClean="0"/>
              <a:t>Proposal to describe the </a:t>
            </a:r>
            <a:r>
              <a:rPr lang="en-CA" dirty="0"/>
              <a:t>temporal structure of coded video </a:t>
            </a:r>
            <a:r>
              <a:rPr lang="en-CA" dirty="0" smtClean="0"/>
              <a:t>sequences</a:t>
            </a:r>
          </a:p>
          <a:p>
            <a:pPr lvl="1" hangingPunct="0"/>
            <a:r>
              <a:rPr lang="en-CA" dirty="0" smtClean="0"/>
              <a:t>A primary use case is to assist bitstream extractors in pruning the coded video sequence in a finer grain than </a:t>
            </a:r>
            <a:r>
              <a:rPr lang="en-CA" dirty="0" err="1" smtClean="0"/>
              <a:t>temporal_id</a:t>
            </a:r>
            <a:endParaRPr lang="en-CA" dirty="0"/>
          </a:p>
          <a:p>
            <a:pPr hangingPunct="0"/>
            <a:r>
              <a:rPr lang="en-CA" dirty="0" smtClean="0"/>
              <a:t>Was </a:t>
            </a:r>
            <a:r>
              <a:rPr lang="en-CA" dirty="0"/>
              <a:t>proposed earlier </a:t>
            </a:r>
            <a:r>
              <a:rPr lang="en-CA" dirty="0" smtClean="0"/>
              <a:t>as SEI in </a:t>
            </a:r>
            <a:r>
              <a:rPr lang="en-CA" dirty="0"/>
              <a:t>documents JCTVC-D200 and </a:t>
            </a:r>
            <a:r>
              <a:rPr lang="en-CA" dirty="0" smtClean="0"/>
              <a:t>JCTVC-E279 by </a:t>
            </a:r>
            <a:r>
              <a:rPr lang="en-CA" dirty="0" err="1" smtClean="0"/>
              <a:t>Vidyo</a:t>
            </a:r>
            <a:endParaRPr lang="en-CA" dirty="0" smtClean="0"/>
          </a:p>
          <a:p>
            <a:pPr hangingPunct="0"/>
            <a:r>
              <a:rPr lang="en-CA" dirty="0" smtClean="0"/>
              <a:t>Starting points for this contribution:</a:t>
            </a:r>
          </a:p>
          <a:p>
            <a:pPr lvl="1" hangingPunct="0"/>
            <a:r>
              <a:rPr lang="en-CA" dirty="0" smtClean="0"/>
              <a:t>By </a:t>
            </a:r>
            <a:r>
              <a:rPr lang="en-CA" dirty="0"/>
              <a:t>referring to the reference picture set index, </a:t>
            </a:r>
            <a:r>
              <a:rPr lang="en-CA" dirty="0" smtClean="0"/>
              <a:t>an accurate </a:t>
            </a:r>
            <a:r>
              <a:rPr lang="en-CA" dirty="0"/>
              <a:t>description of the temporal </a:t>
            </a:r>
            <a:r>
              <a:rPr lang="en-CA" dirty="0" smtClean="0"/>
              <a:t>structure can be achieved </a:t>
            </a:r>
          </a:p>
          <a:p>
            <a:pPr lvl="1" hangingPunct="0"/>
            <a:r>
              <a:rPr lang="en-CA" dirty="0" smtClean="0"/>
              <a:t>By </a:t>
            </a:r>
            <a:r>
              <a:rPr lang="en-CA" dirty="0"/>
              <a:t>specifying the temporal structure in the sequence parameter set, </a:t>
            </a:r>
            <a:r>
              <a:rPr lang="en-CA" dirty="0" smtClean="0"/>
              <a:t>certain </a:t>
            </a:r>
            <a:r>
              <a:rPr lang="en-CA" dirty="0"/>
              <a:t>syntax elements from the slice header </a:t>
            </a:r>
            <a:r>
              <a:rPr lang="en-CA" dirty="0" smtClean="0"/>
              <a:t>can be omitted and </a:t>
            </a:r>
            <a:r>
              <a:rPr lang="en-CA" dirty="0"/>
              <a:t>hence </a:t>
            </a:r>
            <a:r>
              <a:rPr lang="en-CA" dirty="0" smtClean="0"/>
              <a:t>the </a:t>
            </a:r>
            <a:r>
              <a:rPr lang="en-CA" dirty="0"/>
              <a:t>bit count of the slice </a:t>
            </a:r>
            <a:r>
              <a:rPr lang="en-CA" dirty="0" smtClean="0"/>
              <a:t>header reduced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Background: </a:t>
            </a:r>
            <a:br>
              <a:rPr lang="en-US" dirty="0" smtClean="0"/>
            </a:br>
            <a:r>
              <a:rPr lang="en-CA" dirty="0" smtClean="0"/>
              <a:t>JCTVC-D200 </a:t>
            </a:r>
            <a:r>
              <a:rPr lang="en-CA" dirty="0"/>
              <a:t>and </a:t>
            </a:r>
            <a:r>
              <a:rPr lang="en-CA" dirty="0" smtClean="0"/>
              <a:t>JCTVC-E279 by </a:t>
            </a:r>
            <a:r>
              <a:rPr lang="en-CA" dirty="0" err="1" smtClean="0"/>
              <a:t>Vidyo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Flexible temporal structures is allowed by HEVC and H.264/AVC</a:t>
            </a:r>
          </a:p>
          <a:p>
            <a:r>
              <a:rPr lang="en-US" dirty="0" smtClean="0"/>
              <a:t>However, many encoders, including JM and HM, generate sequences with a fixed temporal structure</a:t>
            </a:r>
          </a:p>
          <a:p>
            <a:r>
              <a:rPr lang="en-US" dirty="0" smtClean="0"/>
              <a:t>Knowing temporal structure a-priori can help in dropping frames in media gateways and decoders, e.g.</a:t>
            </a:r>
          </a:p>
          <a:p>
            <a:pPr lvl="1"/>
            <a:r>
              <a:rPr lang="en-US" dirty="0" err="1" smtClean="0"/>
              <a:t>Bitrate</a:t>
            </a:r>
            <a:r>
              <a:rPr lang="en-US" dirty="0" smtClean="0"/>
              <a:t> adaptation can be done in finer grain than </a:t>
            </a:r>
            <a:r>
              <a:rPr lang="en-US" dirty="0" err="1" smtClean="0"/>
              <a:t>temporal_id</a:t>
            </a:r>
            <a:r>
              <a:rPr lang="en-US" dirty="0" smtClean="0"/>
              <a:t> based</a:t>
            </a:r>
          </a:p>
          <a:p>
            <a:pPr lvl="1"/>
            <a:r>
              <a:rPr lang="en-US" dirty="0" smtClean="0"/>
              <a:t>Players can use this for fast-forward and fast-backward play</a:t>
            </a:r>
          </a:p>
          <a:p>
            <a:pPr lvl="1"/>
            <a:r>
              <a:rPr lang="en-US" dirty="0" smtClean="0"/>
              <a:t>Frame-level parallel decoding simplified and improved when dependencies known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Definitions </a:t>
            </a:r>
            <a:br>
              <a:rPr lang="en-US" dirty="0" smtClean="0"/>
            </a:br>
            <a:r>
              <a:rPr lang="en-US" sz="4000" dirty="0" smtClean="0"/>
              <a:t>(by </a:t>
            </a:r>
            <a:r>
              <a:rPr lang="en-CA" sz="4000" dirty="0" smtClean="0"/>
              <a:t>JCTVC-D200 and JCTVC-E279 by </a:t>
            </a:r>
            <a:r>
              <a:rPr lang="en-CA" sz="4000" dirty="0" err="1" smtClean="0"/>
              <a:t>Vidyo</a:t>
            </a:r>
            <a:r>
              <a:rPr lang="en-CA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7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GOP (Group of Pictures) is defined as a sequence of coded pictures that start with an I/IDR picture and ends with a picture immediately preceding the next I/IDR picture </a:t>
            </a:r>
          </a:p>
          <a:p>
            <a:r>
              <a:rPr lang="en-US" dirty="0" smtClean="0"/>
              <a:t>SOP (Structure of Pictures) is smaller repeating pattern, beginning with a first temporal layer picture followed by the repeating set of pictures </a:t>
            </a:r>
          </a:p>
          <a:p>
            <a:r>
              <a:rPr lang="en-US" dirty="0" smtClean="0"/>
              <a:t>GOP starts with I frame, contains 1 or more SOPs </a:t>
            </a:r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741087" y="4005064"/>
          <a:ext cx="6143281" cy="2660129"/>
        </p:xfrm>
        <a:graphic>
          <a:graphicData uri="http://schemas.openxmlformats.org/presentationml/2006/ole">
            <p:oleObj spid="_x0000_s1025" name="Visio" r:id="rId3" imgW="3982570" imgH="1719900" progId="Visio.Drawing.11">
              <p:embed/>
            </p:oleObj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 hangingPunct="0">
              <a:buFont typeface="+mj-lt"/>
              <a:buAutoNum type="arabicPeriod"/>
            </a:pPr>
            <a:r>
              <a:rPr lang="en-CA" dirty="0"/>
              <a:t>The short term reference picture set syntax structure is moved from PPS to SPS. </a:t>
            </a:r>
            <a:endParaRPr lang="en-US" dirty="0"/>
          </a:p>
          <a:p>
            <a:pPr marL="514350" lvl="0" indent="-514350" hangingPunct="0">
              <a:buFont typeface="+mj-lt"/>
              <a:buAutoNum type="arabicPeriod"/>
            </a:pPr>
            <a:r>
              <a:rPr lang="en-CA" dirty="0"/>
              <a:t>A SOP description syntax structure is added. The syntax structure describes a structure of pictures (SOP) in decoding order. </a:t>
            </a:r>
            <a:endParaRPr lang="en-US" dirty="0"/>
          </a:p>
          <a:p>
            <a:pPr marL="514350" lvl="0" indent="-514350" hangingPunct="0">
              <a:buFont typeface="+mj-lt"/>
              <a:buAutoNum type="arabicPeriod"/>
            </a:pPr>
            <a:r>
              <a:rPr lang="en-CA" dirty="0"/>
              <a:t>A coded video sequence can be described as part of the SPS with reference to described SOPs.</a:t>
            </a:r>
            <a:endParaRPr lang="en-US" dirty="0"/>
          </a:p>
          <a:p>
            <a:pPr marL="514350" lvl="0" indent="-514350" hangingPunct="0">
              <a:buFont typeface="+mj-lt"/>
              <a:buAutoNum type="arabicPeriod"/>
            </a:pPr>
            <a:r>
              <a:rPr lang="en-CA" dirty="0"/>
              <a:t>When the SOP description is used, the slice header includes a SOP index referring to a particular SOP description and a picture index within the SOP structure. Certain syntax elements of the slice header are excluded provided that the SOP description is used</a:t>
            </a:r>
            <a:r>
              <a:rPr lang="en-CA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SOP description syntax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2332856"/>
          </a:xfrm>
        </p:spPr>
        <p:txBody>
          <a:bodyPr>
            <a:normAutofit fontScale="70000" lnSpcReduction="20000"/>
          </a:bodyPr>
          <a:lstStyle/>
          <a:p>
            <a:pPr lvl="0" hangingPunct="0"/>
            <a:r>
              <a:rPr lang="en-CA" dirty="0" smtClean="0"/>
              <a:t>Describes </a:t>
            </a:r>
            <a:r>
              <a:rPr lang="en-CA" dirty="0"/>
              <a:t>a structure of pictures in decoding order. </a:t>
            </a:r>
            <a:endParaRPr lang="en-CA" dirty="0" smtClean="0"/>
          </a:p>
          <a:p>
            <a:pPr lvl="0" hangingPunct="0"/>
            <a:r>
              <a:rPr lang="en-CA" dirty="0" smtClean="0"/>
              <a:t>For </a:t>
            </a:r>
            <a:r>
              <a:rPr lang="en-CA" dirty="0"/>
              <a:t>each described picture the following information is given:</a:t>
            </a:r>
            <a:endParaRPr lang="en-US" dirty="0"/>
          </a:p>
          <a:p>
            <a:pPr lvl="1" hangingPunct="0"/>
            <a:r>
              <a:rPr lang="en-CA" dirty="0" err="1"/>
              <a:t>nal_ref_flag</a:t>
            </a:r>
            <a:endParaRPr lang="en-US" dirty="0"/>
          </a:p>
          <a:p>
            <a:pPr lvl="1" hangingPunct="0"/>
            <a:r>
              <a:rPr lang="en-CA" dirty="0" err="1"/>
              <a:t>temporal_id</a:t>
            </a:r>
            <a:endParaRPr lang="en-US" dirty="0"/>
          </a:p>
          <a:p>
            <a:pPr lvl="1" hangingPunct="0"/>
            <a:r>
              <a:rPr lang="en-CA" dirty="0"/>
              <a:t>slice type (if all slices of the picture use the same type)</a:t>
            </a:r>
            <a:endParaRPr lang="en-US" dirty="0"/>
          </a:p>
          <a:p>
            <a:pPr lvl="1" hangingPunct="0"/>
            <a:r>
              <a:rPr lang="en-CA" dirty="0"/>
              <a:t>POC difference relative to the previous picture in decoding order, and </a:t>
            </a:r>
            <a:endParaRPr lang="en-US" dirty="0"/>
          </a:p>
          <a:p>
            <a:pPr lvl="1" hangingPunct="0"/>
            <a:r>
              <a:rPr lang="en-CA" dirty="0"/>
              <a:t>an index to short-term RPS.</a:t>
            </a:r>
            <a:endParaRPr lang="en-US" dirty="0"/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276" y="3905672"/>
            <a:ext cx="642708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Coded video sequence description in SPS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39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List </a:t>
            </a:r>
            <a:r>
              <a:rPr lang="en-CA" dirty="0"/>
              <a:t>of pairs, where each pair contains a SOP index referring to a particular SOP description and a repetition </a:t>
            </a:r>
            <a:r>
              <a:rPr lang="en-CA" dirty="0" smtClean="0"/>
              <a:t>count</a:t>
            </a:r>
          </a:p>
          <a:p>
            <a:pPr lvl="1"/>
            <a:r>
              <a:rPr lang="en-CA" dirty="0" smtClean="0"/>
              <a:t>The </a:t>
            </a:r>
            <a:r>
              <a:rPr lang="en-CA" dirty="0"/>
              <a:t>repetition count for the last SOP of the coded video sequence may be infinite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789040"/>
            <a:ext cx="7462606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header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hangingPunct="0"/>
            <a:r>
              <a:rPr lang="en-CA" dirty="0" smtClean="0"/>
              <a:t>The </a:t>
            </a:r>
            <a:r>
              <a:rPr lang="en-CA" dirty="0"/>
              <a:t>following syntax elements are included provided that the SOP description is used:</a:t>
            </a:r>
            <a:endParaRPr lang="en-US" dirty="0"/>
          </a:p>
          <a:p>
            <a:pPr lvl="1" hangingPunct="0"/>
            <a:r>
              <a:rPr lang="en-CA" dirty="0"/>
              <a:t>SOP index referring to a particular SOP description</a:t>
            </a:r>
            <a:endParaRPr lang="en-US" dirty="0"/>
          </a:p>
          <a:p>
            <a:pPr lvl="1" hangingPunct="0"/>
            <a:r>
              <a:rPr lang="en-CA" dirty="0"/>
              <a:t>Picture index within the SOP structure for pictures having the same </a:t>
            </a:r>
            <a:r>
              <a:rPr lang="en-CA" dirty="0" err="1"/>
              <a:t>nal_ref_flag</a:t>
            </a:r>
            <a:r>
              <a:rPr lang="en-CA" dirty="0"/>
              <a:t> and </a:t>
            </a:r>
            <a:r>
              <a:rPr lang="en-CA" dirty="0" err="1"/>
              <a:t>temporal_id</a:t>
            </a:r>
            <a:r>
              <a:rPr lang="en-CA" dirty="0"/>
              <a:t> as the current picture</a:t>
            </a:r>
            <a:endParaRPr lang="en-US" dirty="0"/>
          </a:p>
          <a:p>
            <a:pPr hangingPunct="0"/>
            <a:r>
              <a:rPr lang="en-CA" dirty="0"/>
              <a:t>The following syntax elements are excluded from the slice header provided that the SOP description is used:</a:t>
            </a:r>
            <a:endParaRPr lang="en-US" dirty="0"/>
          </a:p>
          <a:p>
            <a:pPr lvl="1" hangingPunct="0"/>
            <a:r>
              <a:rPr lang="en-CA" dirty="0" err="1"/>
              <a:t>slice_type</a:t>
            </a:r>
            <a:r>
              <a:rPr lang="en-CA" dirty="0"/>
              <a:t> (if all slices of the picture use the same type)</a:t>
            </a:r>
            <a:endParaRPr lang="en-US" dirty="0"/>
          </a:p>
          <a:p>
            <a:pPr lvl="1" hangingPunct="0"/>
            <a:r>
              <a:rPr lang="en-CA" dirty="0" err="1"/>
              <a:t>pic_order_cnt_lsb</a:t>
            </a:r>
            <a:endParaRPr lang="en-US" dirty="0"/>
          </a:p>
          <a:p>
            <a:pPr lvl="1" hangingPunct="0"/>
            <a:r>
              <a:rPr lang="en-CA" dirty="0"/>
              <a:t>all reference picture set related syntax elements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header syntax changes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38274"/>
            <a:ext cx="6807072" cy="541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JCTVC-H0423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689</Words>
  <Application>Microsoft Office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Microsoft Office Visio Drawing</vt:lpstr>
      <vt:lpstr>JCTVC-H0423  Indication of the temporal structure of coded video sequences</vt:lpstr>
      <vt:lpstr>Introduction</vt:lpstr>
      <vt:lpstr>Background:  JCTVC-D200 and JCTVC-E279 by Vidyo</vt:lpstr>
      <vt:lpstr>Definitions  (by JCTVC-D200 and JCTVC-E279 by Vidyo)</vt:lpstr>
      <vt:lpstr>Summary of the proposal</vt:lpstr>
      <vt:lpstr>SOP description syntax structure</vt:lpstr>
      <vt:lpstr>Coded video sequence description in SPS</vt:lpstr>
      <vt:lpstr>Slice header changes</vt:lpstr>
      <vt:lpstr>Slice header syntax changes</vt:lpstr>
      <vt:lpstr>Bitrate reduction</vt:lpstr>
      <vt:lpstr>Summary of the proposal</vt:lpstr>
    </vt:vector>
  </TitlesOfParts>
  <Company>Nokia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JCTVC-H0423  Indication of the temporal structure of coded video sequences</dc:title>
  <dc:creator>Miska Hannuksela</dc:creator>
  <cp:lastModifiedBy>Miska Hannuksela</cp:lastModifiedBy>
  <cp:revision>2</cp:revision>
  <dcterms:created xsi:type="dcterms:W3CDTF">2012-02-01T17:06:10Z</dcterms:created>
  <dcterms:modified xsi:type="dcterms:W3CDTF">2012-02-01T18:09:01Z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05a97015-af87-4ff6-9742-06cb3b1bd7a8</vt:lpwstr>
  </property>
  <property fmtid="{D5CDD505-2E9C-101B-9397-08002B2CF9AE}" pid="3" name="NokiaConfidentiality">
    <vt:lpwstr>Public</vt:lpwstr>
  </property>
</Properties>
</file>